
<file path=[Content_Types].xml><?xml version="1.0" encoding="utf-8"?>
<Types xmlns="http://schemas.openxmlformats.org/package/2006/content-types">
  <Default ContentType="application/x-fontdata" Extension="fntdata"/>
  <Default ContentType="image/jpeg" Extension="jpeg"/>
  <Default ContentType="image/png" Extension="png"/>
  <Default ContentType="application/vnd.openxmlformats-package.relationships+xml" Extension="rels"/>
  <Default ContentType="image/svg+xml" Extension="svg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embedTrueTypeFonts="true">
  <p:sldMasterIdLst>
    <p:sldMasterId id="2147483648" r:id="rId1"/>
  </p:sldMasterIdLst>
  <p:sldIdLst>
    <p:sldId id="256" r:id="rId6"/>
    <p:sldId id="257" r:id="rId7"/>
  </p:sldIdLst>
  <p:sldSz cx="7556500" cy="10693400"/>
  <p:notesSz cx="6858000" cy="9144000"/>
  <p:embeddedFontLst>
    <p:embeddedFont>
      <p:font typeface="KG Primary Penmanship" charset="1" panose="02000506000000020003"/>
      <p:regular r:id="rId8"/>
    </p:embeddedFont>
    <p:embeddedFont>
      <p:font typeface="Archivo Black" charset="1" panose="020B0A03020202020B04"/>
      <p:regular r:id="rId9"/>
    </p:embeddedFont>
    <p:embeddedFont>
      <p:font typeface="Aprila Semi-Bold" charset="1" panose="00000000000000000000"/>
      <p:regular r:id="rId10"/>
    </p:embeddedFont>
    <p:embeddedFont>
      <p:font typeface="Poppins Ultra-Bold" charset="1" panose="00000900000000000000"/>
      <p:regular r:id="rId11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74" d="100"/>
          <a:sy n="74" d="100"/>
        </p:scale>
        <p:origin x="-109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10" Target="fonts/font10.fntdata" Type="http://schemas.openxmlformats.org/officeDocument/2006/relationships/font"/><Relationship Id="rId11" Target="fonts/font11.fntdata" Type="http://schemas.openxmlformats.org/officeDocument/2006/relationships/font"/><Relationship Id="rId2" Target="presProps.xml" Type="http://schemas.openxmlformats.org/officeDocument/2006/relationships/presProps"/><Relationship Id="rId3" Target="viewProps.xml" Type="http://schemas.openxmlformats.org/officeDocument/2006/relationships/viewProps"/><Relationship Id="rId4" Target="theme/theme1.xml" Type="http://schemas.openxmlformats.org/officeDocument/2006/relationships/theme"/><Relationship Id="rId5" Target="tableStyles.xml" Type="http://schemas.openxmlformats.org/officeDocument/2006/relationships/tableStyles"/><Relationship Id="rId6" Target="slides/slide1.xml" Type="http://schemas.openxmlformats.org/officeDocument/2006/relationships/slide"/><Relationship Id="rId7" Target="slides/slide2.xml" Type="http://schemas.openxmlformats.org/officeDocument/2006/relationships/slide"/><Relationship Id="rId8" Target="fonts/font8.fntdata" Type="http://schemas.openxmlformats.org/officeDocument/2006/relationships/font"/><Relationship Id="rId9" Target="fonts/font9.fntdata" Type="http://schemas.openxmlformats.org/officeDocument/2006/relationships/font"/></Relationship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10" Target="../media/image9.png" Type="http://schemas.openxmlformats.org/officeDocument/2006/relationships/image"/><Relationship Id="rId11" Target="../media/image10.svg" Type="http://schemas.openxmlformats.org/officeDocument/2006/relationships/image"/><Relationship Id="rId12" Target="../media/image11.png" Type="http://schemas.openxmlformats.org/officeDocument/2006/relationships/image"/><Relationship Id="rId13" Target="../media/image12.svg" Type="http://schemas.openxmlformats.org/officeDocument/2006/relationships/image"/><Relationship Id="rId2" Target="../media/image1.png" Type="http://schemas.openxmlformats.org/officeDocument/2006/relationships/image"/><Relationship Id="rId3" Target="../media/image2.svg" Type="http://schemas.openxmlformats.org/officeDocument/2006/relationships/image"/><Relationship Id="rId4" Target="../media/image3.png" Type="http://schemas.openxmlformats.org/officeDocument/2006/relationships/image"/><Relationship Id="rId5" Target="../media/image4.svg" Type="http://schemas.openxmlformats.org/officeDocument/2006/relationships/image"/><Relationship Id="rId6" Target="../media/image5.png" Type="http://schemas.openxmlformats.org/officeDocument/2006/relationships/image"/><Relationship Id="rId7" Target="../media/image6.svg" Type="http://schemas.openxmlformats.org/officeDocument/2006/relationships/image"/><Relationship Id="rId8" Target="../media/image7.png" Type="http://schemas.openxmlformats.org/officeDocument/2006/relationships/image"/><Relationship Id="rId9" Target="../media/image8.svg" Type="http://schemas.openxmlformats.org/officeDocument/2006/relationships/image"/></Relationships>
</file>

<file path=ppt/slides/_rels/slide2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10" Target="../media/image9.png" Type="http://schemas.openxmlformats.org/officeDocument/2006/relationships/image"/><Relationship Id="rId11" Target="../media/image10.svg" Type="http://schemas.openxmlformats.org/officeDocument/2006/relationships/image"/><Relationship Id="rId12" Target="../media/image11.png" Type="http://schemas.openxmlformats.org/officeDocument/2006/relationships/image"/><Relationship Id="rId13" Target="../media/image12.svg" Type="http://schemas.openxmlformats.org/officeDocument/2006/relationships/image"/><Relationship Id="rId2" Target="../media/image1.png" Type="http://schemas.openxmlformats.org/officeDocument/2006/relationships/image"/><Relationship Id="rId3" Target="../media/image2.svg" Type="http://schemas.openxmlformats.org/officeDocument/2006/relationships/image"/><Relationship Id="rId4" Target="../media/image7.png" Type="http://schemas.openxmlformats.org/officeDocument/2006/relationships/image"/><Relationship Id="rId5" Target="../media/image8.svg" Type="http://schemas.openxmlformats.org/officeDocument/2006/relationships/image"/><Relationship Id="rId6" Target="../media/image3.png" Type="http://schemas.openxmlformats.org/officeDocument/2006/relationships/image"/><Relationship Id="rId7" Target="../media/image4.svg" Type="http://schemas.openxmlformats.org/officeDocument/2006/relationships/image"/><Relationship Id="rId8" Target="../media/image5.png" Type="http://schemas.openxmlformats.org/officeDocument/2006/relationships/image"/><Relationship Id="rId9" Target="../media/image6.svg" Type="http://schemas.openxmlformats.org/officeDocument/2006/relationships/image"/></Relationships>
</file>

<file path=ppt/slides/slide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0">
            <a:off x="-152703" y="292230"/>
            <a:ext cx="7865405" cy="10107539"/>
            <a:chOff x="0" y="0"/>
            <a:chExt cx="1937918" cy="2490347"/>
          </a:xfrm>
        </p:grpSpPr>
        <p:sp>
          <p:nvSpPr>
            <p:cNvPr name="Freeform 3" id="3"/>
            <p:cNvSpPr/>
            <p:nvPr/>
          </p:nvSpPr>
          <p:spPr>
            <a:xfrm flipH="false" flipV="false" rot="0">
              <a:off x="0" y="0"/>
              <a:ext cx="1937918" cy="2490347"/>
            </a:xfrm>
            <a:custGeom>
              <a:avLst/>
              <a:gdLst/>
              <a:ahLst/>
              <a:cxnLst/>
              <a:rect r="r" b="b" t="t" l="l"/>
              <a:pathLst>
                <a:path h="2490347" w="1937918">
                  <a:moveTo>
                    <a:pt x="0" y="0"/>
                  </a:moveTo>
                  <a:lnTo>
                    <a:pt x="0" y="2490347"/>
                  </a:lnTo>
                  <a:lnTo>
                    <a:pt x="1937918" y="2490347"/>
                  </a:lnTo>
                  <a:lnTo>
                    <a:pt x="1937918" y="0"/>
                  </a:lnTo>
                  <a:lnTo>
                    <a:pt x="0" y="0"/>
                  </a:lnTo>
                  <a:close/>
                  <a:moveTo>
                    <a:pt x="1876958" y="2429387"/>
                  </a:moveTo>
                  <a:lnTo>
                    <a:pt x="59690" y="2429387"/>
                  </a:lnTo>
                  <a:lnTo>
                    <a:pt x="59690" y="59690"/>
                  </a:lnTo>
                  <a:lnTo>
                    <a:pt x="1876958" y="59690"/>
                  </a:lnTo>
                  <a:lnTo>
                    <a:pt x="1876958" y="2429387"/>
                  </a:lnTo>
                  <a:close/>
                </a:path>
              </a:pathLst>
            </a:custGeom>
            <a:solidFill>
              <a:srgbClr val="1BBABF"/>
            </a:solidFill>
          </p:spPr>
        </p:sp>
      </p:grpSp>
      <p:sp>
        <p:nvSpPr>
          <p:cNvPr name="TextBox 4" id="4"/>
          <p:cNvSpPr txBox="true"/>
          <p:nvPr/>
        </p:nvSpPr>
        <p:spPr>
          <a:xfrm rot="0">
            <a:off x="952546" y="7089246"/>
            <a:ext cx="672575" cy="45398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656"/>
              </a:lnSpc>
            </a:pPr>
            <a:r>
              <a:rPr lang="en-US" sz="2611" spc="381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808</a:t>
            </a:r>
          </a:p>
        </p:txBody>
      </p:sp>
      <p:sp>
        <p:nvSpPr>
          <p:cNvPr name="TextBox 5" id="5"/>
          <p:cNvSpPr txBox="true"/>
          <p:nvPr/>
        </p:nvSpPr>
        <p:spPr>
          <a:xfrm rot="0">
            <a:off x="994355" y="7467073"/>
            <a:ext cx="614800" cy="45398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656"/>
              </a:lnSpc>
            </a:pPr>
            <a:r>
              <a:rPr lang="en-US" sz="2611" spc="840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117</a:t>
            </a:r>
          </a:p>
        </p:txBody>
      </p:sp>
      <p:sp>
        <p:nvSpPr>
          <p:cNvPr name="TextBox 6" id="6"/>
          <p:cNvSpPr txBox="true"/>
          <p:nvPr/>
        </p:nvSpPr>
        <p:spPr>
          <a:xfrm rot="0">
            <a:off x="686462" y="7484840"/>
            <a:ext cx="266084" cy="45274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656"/>
              </a:lnSpc>
            </a:pPr>
            <a:r>
              <a:rPr lang="en-US" sz="2611" spc="981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-</a:t>
            </a:r>
          </a:p>
        </p:txBody>
      </p:sp>
      <p:sp>
        <p:nvSpPr>
          <p:cNvPr name="AutoShape 7" id="7"/>
          <p:cNvSpPr/>
          <p:nvPr/>
        </p:nvSpPr>
        <p:spPr>
          <a:xfrm rot="0">
            <a:off x="768652" y="7919816"/>
            <a:ext cx="840502" cy="0"/>
          </a:xfrm>
          <a:prstGeom prst="line">
            <a:avLst/>
          </a:prstGeom>
          <a:ln cap="flat" w="19050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8" id="8"/>
          <p:cNvSpPr/>
          <p:nvPr/>
        </p:nvSpPr>
        <p:spPr>
          <a:xfrm rot="0">
            <a:off x="551986" y="9368735"/>
            <a:ext cx="369515" cy="0"/>
          </a:xfrm>
          <a:prstGeom prst="line">
            <a:avLst/>
          </a:prstGeom>
          <a:ln cap="flat" w="19050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9" id="9"/>
          <p:cNvSpPr/>
          <p:nvPr/>
        </p:nvSpPr>
        <p:spPr>
          <a:xfrm rot="0">
            <a:off x="946272" y="9368735"/>
            <a:ext cx="369515" cy="0"/>
          </a:xfrm>
          <a:prstGeom prst="line">
            <a:avLst/>
          </a:prstGeom>
          <a:ln cap="flat" w="19050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10" id="10"/>
          <p:cNvSpPr/>
          <p:nvPr/>
        </p:nvSpPr>
        <p:spPr>
          <a:xfrm rot="0">
            <a:off x="1340557" y="9368735"/>
            <a:ext cx="369515" cy="0"/>
          </a:xfrm>
          <a:prstGeom prst="line">
            <a:avLst/>
          </a:prstGeom>
          <a:ln cap="flat" w="19050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11" id="11"/>
          <p:cNvSpPr/>
          <p:nvPr/>
        </p:nvSpPr>
        <p:spPr>
          <a:xfrm rot="0">
            <a:off x="1734843" y="9368735"/>
            <a:ext cx="369515" cy="0"/>
          </a:xfrm>
          <a:prstGeom prst="line">
            <a:avLst/>
          </a:prstGeom>
          <a:ln cap="flat" w="19050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12" id="12"/>
          <p:cNvSpPr/>
          <p:nvPr/>
        </p:nvSpPr>
        <p:spPr>
          <a:xfrm rot="0">
            <a:off x="2127533" y="9359471"/>
            <a:ext cx="369515" cy="0"/>
          </a:xfrm>
          <a:prstGeom prst="line">
            <a:avLst/>
          </a:prstGeom>
          <a:ln cap="flat" w="19050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13" id="13"/>
          <p:cNvSpPr/>
          <p:nvPr/>
        </p:nvSpPr>
        <p:spPr>
          <a:xfrm rot="0">
            <a:off x="2708172" y="9368735"/>
            <a:ext cx="369515" cy="0"/>
          </a:xfrm>
          <a:prstGeom prst="line">
            <a:avLst/>
          </a:prstGeom>
          <a:ln cap="flat" w="19050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14" id="14"/>
          <p:cNvSpPr/>
          <p:nvPr/>
        </p:nvSpPr>
        <p:spPr>
          <a:xfrm rot="0">
            <a:off x="3517753" y="9368735"/>
            <a:ext cx="369515" cy="0"/>
          </a:xfrm>
          <a:prstGeom prst="line">
            <a:avLst/>
          </a:prstGeom>
          <a:ln cap="flat" w="19050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15" id="15"/>
          <p:cNvSpPr/>
          <p:nvPr/>
        </p:nvSpPr>
        <p:spPr>
          <a:xfrm rot="0">
            <a:off x="4488876" y="9368735"/>
            <a:ext cx="369515" cy="0"/>
          </a:xfrm>
          <a:prstGeom prst="line">
            <a:avLst/>
          </a:prstGeom>
          <a:ln cap="flat" w="19050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16" id="16"/>
          <p:cNvSpPr/>
          <p:nvPr/>
        </p:nvSpPr>
        <p:spPr>
          <a:xfrm rot="0">
            <a:off x="5727869" y="9359471"/>
            <a:ext cx="369515" cy="0"/>
          </a:xfrm>
          <a:prstGeom prst="line">
            <a:avLst/>
          </a:prstGeom>
          <a:ln cap="flat" w="19050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17" id="17"/>
          <p:cNvSpPr/>
          <p:nvPr/>
        </p:nvSpPr>
        <p:spPr>
          <a:xfrm rot="0">
            <a:off x="3102458" y="9368735"/>
            <a:ext cx="369515" cy="0"/>
          </a:xfrm>
          <a:prstGeom prst="line">
            <a:avLst/>
          </a:prstGeom>
          <a:ln cap="flat" w="19050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18" id="18"/>
          <p:cNvSpPr/>
          <p:nvPr/>
        </p:nvSpPr>
        <p:spPr>
          <a:xfrm rot="0">
            <a:off x="4088688" y="9368735"/>
            <a:ext cx="369515" cy="0"/>
          </a:xfrm>
          <a:prstGeom prst="line">
            <a:avLst/>
          </a:prstGeom>
          <a:ln cap="flat" w="19050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19" id="19"/>
          <p:cNvSpPr/>
          <p:nvPr/>
        </p:nvSpPr>
        <p:spPr>
          <a:xfrm rot="0">
            <a:off x="5327681" y="9359471"/>
            <a:ext cx="369515" cy="0"/>
          </a:xfrm>
          <a:prstGeom prst="line">
            <a:avLst/>
          </a:prstGeom>
          <a:ln cap="flat" w="19050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20" id="20"/>
          <p:cNvSpPr/>
          <p:nvPr/>
        </p:nvSpPr>
        <p:spPr>
          <a:xfrm rot="0">
            <a:off x="4889065" y="9368735"/>
            <a:ext cx="369515" cy="0"/>
          </a:xfrm>
          <a:prstGeom prst="line">
            <a:avLst/>
          </a:prstGeom>
          <a:ln cap="flat" w="19050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21" id="21"/>
          <p:cNvSpPr/>
          <p:nvPr/>
        </p:nvSpPr>
        <p:spPr>
          <a:xfrm rot="0">
            <a:off x="6128058" y="9359471"/>
            <a:ext cx="369515" cy="0"/>
          </a:xfrm>
          <a:prstGeom prst="line">
            <a:avLst/>
          </a:prstGeom>
          <a:ln cap="flat" w="19050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22" id="22"/>
          <p:cNvSpPr/>
          <p:nvPr/>
        </p:nvSpPr>
        <p:spPr>
          <a:xfrm rot="0">
            <a:off x="6530723" y="9359471"/>
            <a:ext cx="369515" cy="0"/>
          </a:xfrm>
          <a:prstGeom prst="line">
            <a:avLst/>
          </a:prstGeom>
          <a:ln cap="flat" w="19050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23" id="23"/>
          <p:cNvSpPr/>
          <p:nvPr/>
        </p:nvSpPr>
        <p:spPr>
          <a:xfrm rot="16663">
            <a:off x="1199557" y="1196338"/>
            <a:ext cx="1911401" cy="0"/>
          </a:xfrm>
          <a:prstGeom prst="line">
            <a:avLst/>
          </a:prstGeom>
          <a:ln cap="flat" w="19050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24" id="24"/>
          <p:cNvSpPr/>
          <p:nvPr/>
        </p:nvSpPr>
        <p:spPr>
          <a:xfrm rot="16663">
            <a:off x="4205198" y="1187074"/>
            <a:ext cx="1911401" cy="0"/>
          </a:xfrm>
          <a:prstGeom prst="line">
            <a:avLst/>
          </a:prstGeom>
          <a:ln cap="flat" w="19050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grpSp>
        <p:nvGrpSpPr>
          <p:cNvPr name="Group 25" id="25"/>
          <p:cNvGrpSpPr/>
          <p:nvPr/>
        </p:nvGrpSpPr>
        <p:grpSpPr>
          <a:xfrm rot="0">
            <a:off x="554947" y="7146396"/>
            <a:ext cx="355795" cy="355795"/>
            <a:chOff x="0" y="0"/>
            <a:chExt cx="6350000" cy="6350000"/>
          </a:xfrm>
        </p:grpSpPr>
        <p:sp>
          <p:nvSpPr>
            <p:cNvPr name="Freeform 26" id="26"/>
            <p:cNvSpPr/>
            <p:nvPr/>
          </p:nvSpPr>
          <p:spPr>
            <a:xfrm flipH="false" flipV="false" rot="0">
              <a:off x="0" y="0"/>
              <a:ext cx="6350000" cy="6350000"/>
            </a:xfrm>
            <a:custGeom>
              <a:avLst/>
              <a:gdLst/>
              <a:ahLst/>
              <a:cxnLst/>
              <a:rect r="r" b="b" t="t" l="l"/>
              <a:pathLst>
                <a:path h="6350000" w="6350000">
                  <a:moveTo>
                    <a:pt x="3175000" y="0"/>
                  </a:moveTo>
                  <a:cubicBezTo>
                    <a:pt x="1421496" y="0"/>
                    <a:pt x="0" y="1421496"/>
                    <a:pt x="0" y="3175000"/>
                  </a:cubicBezTo>
                  <a:cubicBezTo>
                    <a:pt x="0" y="4928504"/>
                    <a:pt x="1421496" y="6350000"/>
                    <a:pt x="3175000" y="6350000"/>
                  </a:cubicBezTo>
                  <a:cubicBezTo>
                    <a:pt x="4928504" y="6350000"/>
                    <a:pt x="6350000" y="4928504"/>
                    <a:pt x="6350000" y="3175000"/>
                  </a:cubicBezTo>
                  <a:cubicBezTo>
                    <a:pt x="6350000" y="1421496"/>
                    <a:pt x="4928504" y="0"/>
                    <a:pt x="3175000" y="0"/>
                  </a:cubicBezTo>
                  <a:close/>
                </a:path>
              </a:pathLst>
            </a:custGeom>
            <a:solidFill>
              <a:srgbClr val="000000"/>
            </a:solidFill>
          </p:spPr>
        </p:sp>
      </p:grpSp>
      <p:sp>
        <p:nvSpPr>
          <p:cNvPr name="AutoShape 27" id="27"/>
          <p:cNvSpPr/>
          <p:nvPr/>
        </p:nvSpPr>
        <p:spPr>
          <a:xfrm rot="0">
            <a:off x="1337275" y="8754576"/>
            <a:ext cx="369515" cy="0"/>
          </a:xfrm>
          <a:prstGeom prst="line">
            <a:avLst/>
          </a:prstGeom>
          <a:ln cap="flat" w="19050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28" id="28"/>
          <p:cNvSpPr/>
          <p:nvPr/>
        </p:nvSpPr>
        <p:spPr>
          <a:xfrm rot="0">
            <a:off x="1731561" y="8754576"/>
            <a:ext cx="369515" cy="0"/>
          </a:xfrm>
          <a:prstGeom prst="line">
            <a:avLst/>
          </a:prstGeom>
          <a:ln cap="flat" w="19050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29" id="29"/>
          <p:cNvSpPr/>
          <p:nvPr/>
        </p:nvSpPr>
        <p:spPr>
          <a:xfrm rot="0">
            <a:off x="2125847" y="8754576"/>
            <a:ext cx="369515" cy="0"/>
          </a:xfrm>
          <a:prstGeom prst="line">
            <a:avLst/>
          </a:prstGeom>
          <a:ln cap="flat" w="19050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30" id="30"/>
          <p:cNvSpPr/>
          <p:nvPr/>
        </p:nvSpPr>
        <p:spPr>
          <a:xfrm rot="0">
            <a:off x="2520132" y="8754576"/>
            <a:ext cx="369515" cy="0"/>
          </a:xfrm>
          <a:prstGeom prst="line">
            <a:avLst/>
          </a:prstGeom>
          <a:ln cap="flat" w="19050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31" id="31"/>
          <p:cNvSpPr/>
          <p:nvPr/>
        </p:nvSpPr>
        <p:spPr>
          <a:xfrm rot="0">
            <a:off x="2914418" y="8754576"/>
            <a:ext cx="369515" cy="0"/>
          </a:xfrm>
          <a:prstGeom prst="line">
            <a:avLst/>
          </a:prstGeom>
          <a:ln cap="flat" w="19050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32" id="32"/>
          <p:cNvSpPr/>
          <p:nvPr/>
        </p:nvSpPr>
        <p:spPr>
          <a:xfrm rot="0">
            <a:off x="3468939" y="8745311"/>
            <a:ext cx="369515" cy="0"/>
          </a:xfrm>
          <a:prstGeom prst="line">
            <a:avLst/>
          </a:prstGeom>
          <a:ln cap="flat" w="19050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33" id="33"/>
          <p:cNvSpPr/>
          <p:nvPr/>
        </p:nvSpPr>
        <p:spPr>
          <a:xfrm rot="0">
            <a:off x="4289030" y="8745311"/>
            <a:ext cx="369515" cy="0"/>
          </a:xfrm>
          <a:prstGeom prst="line">
            <a:avLst/>
          </a:prstGeom>
          <a:ln cap="flat" w="19050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34" id="34"/>
          <p:cNvSpPr/>
          <p:nvPr/>
        </p:nvSpPr>
        <p:spPr>
          <a:xfrm rot="0">
            <a:off x="3863225" y="8745311"/>
            <a:ext cx="369515" cy="0"/>
          </a:xfrm>
          <a:prstGeom prst="line">
            <a:avLst/>
          </a:prstGeom>
          <a:ln cap="flat" w="19050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35" id="35"/>
          <p:cNvSpPr/>
          <p:nvPr/>
        </p:nvSpPr>
        <p:spPr>
          <a:xfrm rot="0">
            <a:off x="4683316" y="8745311"/>
            <a:ext cx="369515" cy="0"/>
          </a:xfrm>
          <a:prstGeom prst="line">
            <a:avLst/>
          </a:prstGeom>
          <a:ln cap="flat" w="19050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36" id="36"/>
          <p:cNvSpPr/>
          <p:nvPr/>
        </p:nvSpPr>
        <p:spPr>
          <a:xfrm rot="0">
            <a:off x="5052831" y="8745311"/>
            <a:ext cx="369515" cy="0"/>
          </a:xfrm>
          <a:prstGeom prst="line">
            <a:avLst/>
          </a:prstGeom>
          <a:ln cap="flat" w="19050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37" id="37"/>
          <p:cNvSpPr/>
          <p:nvPr/>
        </p:nvSpPr>
        <p:spPr>
          <a:xfrm rot="0">
            <a:off x="5853209" y="8745311"/>
            <a:ext cx="369515" cy="0"/>
          </a:xfrm>
          <a:prstGeom prst="line">
            <a:avLst/>
          </a:prstGeom>
          <a:ln cap="flat" w="19050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38" id="38"/>
          <p:cNvSpPr/>
          <p:nvPr/>
        </p:nvSpPr>
        <p:spPr>
          <a:xfrm rot="0">
            <a:off x="5453020" y="8745311"/>
            <a:ext cx="369515" cy="0"/>
          </a:xfrm>
          <a:prstGeom prst="line">
            <a:avLst/>
          </a:prstGeom>
          <a:ln cap="flat" w="19050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TextBox 39" id="39"/>
          <p:cNvSpPr txBox="true"/>
          <p:nvPr/>
        </p:nvSpPr>
        <p:spPr>
          <a:xfrm rot="0">
            <a:off x="916698" y="3982642"/>
            <a:ext cx="656608" cy="45274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656"/>
              </a:lnSpc>
            </a:pPr>
            <a:r>
              <a:rPr lang="en-US" sz="2611" spc="631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265</a:t>
            </a:r>
          </a:p>
        </p:txBody>
      </p:sp>
      <p:sp>
        <p:nvSpPr>
          <p:cNvPr name="TextBox 40" id="40"/>
          <p:cNvSpPr txBox="true"/>
          <p:nvPr/>
        </p:nvSpPr>
        <p:spPr>
          <a:xfrm rot="0">
            <a:off x="907781" y="4360468"/>
            <a:ext cx="679311" cy="45398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656"/>
              </a:lnSpc>
            </a:pPr>
            <a:r>
              <a:rPr lang="en-US" sz="2611" spc="846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194</a:t>
            </a:r>
          </a:p>
        </p:txBody>
      </p:sp>
      <p:sp>
        <p:nvSpPr>
          <p:cNvPr name="TextBox 41" id="41"/>
          <p:cNvSpPr txBox="true"/>
          <p:nvPr/>
        </p:nvSpPr>
        <p:spPr>
          <a:xfrm rot="0">
            <a:off x="650614" y="4378236"/>
            <a:ext cx="266084" cy="45274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656"/>
              </a:lnSpc>
            </a:pPr>
            <a:r>
              <a:rPr lang="en-US" sz="2611" spc="981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-</a:t>
            </a:r>
          </a:p>
        </p:txBody>
      </p:sp>
      <p:sp>
        <p:nvSpPr>
          <p:cNvPr name="AutoShape 42" id="42"/>
          <p:cNvSpPr/>
          <p:nvPr/>
        </p:nvSpPr>
        <p:spPr>
          <a:xfrm rot="0">
            <a:off x="732804" y="4813212"/>
            <a:ext cx="840502" cy="0"/>
          </a:xfrm>
          <a:prstGeom prst="line">
            <a:avLst/>
          </a:prstGeom>
          <a:ln cap="flat" w="19050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TextBox 43" id="43"/>
          <p:cNvSpPr txBox="true"/>
          <p:nvPr/>
        </p:nvSpPr>
        <p:spPr>
          <a:xfrm rot="0">
            <a:off x="3698847" y="3982642"/>
            <a:ext cx="555316" cy="45398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656"/>
              </a:lnSpc>
            </a:pPr>
            <a:r>
              <a:rPr lang="en-US" sz="2611" spc="736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81</a:t>
            </a:r>
          </a:p>
        </p:txBody>
      </p:sp>
      <p:sp>
        <p:nvSpPr>
          <p:cNvPr name="TextBox 44" id="44"/>
          <p:cNvSpPr txBox="true"/>
          <p:nvPr/>
        </p:nvSpPr>
        <p:spPr>
          <a:xfrm rot="0">
            <a:off x="3718698" y="4378236"/>
            <a:ext cx="530246" cy="45274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656"/>
              </a:lnSpc>
            </a:pPr>
            <a:r>
              <a:rPr lang="en-US" sz="2611" spc="470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56</a:t>
            </a:r>
          </a:p>
        </p:txBody>
      </p:sp>
      <p:sp>
        <p:nvSpPr>
          <p:cNvPr name="TextBox 45" id="45"/>
          <p:cNvSpPr txBox="true"/>
          <p:nvPr/>
        </p:nvSpPr>
        <p:spPr>
          <a:xfrm rot="0">
            <a:off x="3458332" y="4378236"/>
            <a:ext cx="266084" cy="45274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656"/>
              </a:lnSpc>
            </a:pPr>
            <a:r>
              <a:rPr lang="en-US" sz="2611" spc="981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-</a:t>
            </a:r>
          </a:p>
        </p:txBody>
      </p:sp>
      <p:sp>
        <p:nvSpPr>
          <p:cNvPr name="AutoShape 46" id="46"/>
          <p:cNvSpPr/>
          <p:nvPr/>
        </p:nvSpPr>
        <p:spPr>
          <a:xfrm rot="0">
            <a:off x="3407480" y="4813212"/>
            <a:ext cx="840502" cy="0"/>
          </a:xfrm>
          <a:prstGeom prst="line">
            <a:avLst/>
          </a:prstGeom>
          <a:ln cap="flat" w="19050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TextBox 47" id="47"/>
          <p:cNvSpPr txBox="true"/>
          <p:nvPr/>
        </p:nvSpPr>
        <p:spPr>
          <a:xfrm rot="0">
            <a:off x="2301983" y="3982642"/>
            <a:ext cx="616227" cy="45274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656"/>
              </a:lnSpc>
            </a:pPr>
            <a:r>
              <a:rPr lang="en-US" sz="2611" spc="631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97</a:t>
            </a:r>
          </a:p>
        </p:txBody>
      </p:sp>
      <p:sp>
        <p:nvSpPr>
          <p:cNvPr name="TextBox 48" id="48"/>
          <p:cNvSpPr txBox="true"/>
          <p:nvPr/>
        </p:nvSpPr>
        <p:spPr>
          <a:xfrm rot="0">
            <a:off x="2344974" y="4378236"/>
            <a:ext cx="530246" cy="45274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656"/>
              </a:lnSpc>
            </a:pPr>
            <a:r>
              <a:rPr lang="en-US" sz="2611" spc="981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23</a:t>
            </a:r>
          </a:p>
        </p:txBody>
      </p:sp>
      <p:sp>
        <p:nvSpPr>
          <p:cNvPr name="TextBox 49" id="49"/>
          <p:cNvSpPr txBox="true"/>
          <p:nvPr/>
        </p:nvSpPr>
        <p:spPr>
          <a:xfrm rot="0">
            <a:off x="2122380" y="4378236"/>
            <a:ext cx="266084" cy="45274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656"/>
              </a:lnSpc>
            </a:pPr>
            <a:r>
              <a:rPr lang="en-US" sz="2611" spc="981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-</a:t>
            </a:r>
          </a:p>
        </p:txBody>
      </p:sp>
      <p:sp>
        <p:nvSpPr>
          <p:cNvPr name="AutoShape 50" id="50"/>
          <p:cNvSpPr/>
          <p:nvPr/>
        </p:nvSpPr>
        <p:spPr>
          <a:xfrm rot="0">
            <a:off x="2071528" y="4813212"/>
            <a:ext cx="840502" cy="0"/>
          </a:xfrm>
          <a:prstGeom prst="line">
            <a:avLst/>
          </a:prstGeom>
          <a:ln cap="flat" w="19050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TextBox 51" id="51"/>
          <p:cNvSpPr txBox="true"/>
          <p:nvPr/>
        </p:nvSpPr>
        <p:spPr>
          <a:xfrm rot="0">
            <a:off x="4980492" y="3982642"/>
            <a:ext cx="709650" cy="45398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656"/>
              </a:lnSpc>
            </a:pPr>
            <a:r>
              <a:rPr lang="en-US" sz="2611" spc="383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300</a:t>
            </a:r>
          </a:p>
        </p:txBody>
      </p:sp>
      <p:sp>
        <p:nvSpPr>
          <p:cNvPr name="TextBox 52" id="52"/>
          <p:cNvSpPr txBox="true"/>
          <p:nvPr/>
        </p:nvSpPr>
        <p:spPr>
          <a:xfrm rot="0">
            <a:off x="5236723" y="4378236"/>
            <a:ext cx="414594" cy="45274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656"/>
              </a:lnSpc>
            </a:pPr>
            <a:r>
              <a:rPr lang="en-US" sz="2611" spc="404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92</a:t>
            </a:r>
          </a:p>
        </p:txBody>
      </p:sp>
      <p:sp>
        <p:nvSpPr>
          <p:cNvPr name="TextBox 53" id="53"/>
          <p:cNvSpPr txBox="true"/>
          <p:nvPr/>
        </p:nvSpPr>
        <p:spPr>
          <a:xfrm rot="0">
            <a:off x="4800889" y="4378236"/>
            <a:ext cx="266084" cy="45274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656"/>
              </a:lnSpc>
            </a:pPr>
            <a:r>
              <a:rPr lang="en-US" sz="2611" spc="981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-</a:t>
            </a:r>
          </a:p>
        </p:txBody>
      </p:sp>
      <p:sp>
        <p:nvSpPr>
          <p:cNvPr name="AutoShape 54" id="54"/>
          <p:cNvSpPr/>
          <p:nvPr/>
        </p:nvSpPr>
        <p:spPr>
          <a:xfrm rot="0">
            <a:off x="4750037" y="4813212"/>
            <a:ext cx="840502" cy="0"/>
          </a:xfrm>
          <a:prstGeom prst="line">
            <a:avLst/>
          </a:prstGeom>
          <a:ln cap="flat" w="19050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TextBox 55" id="55"/>
          <p:cNvSpPr txBox="true"/>
          <p:nvPr/>
        </p:nvSpPr>
        <p:spPr>
          <a:xfrm rot="0">
            <a:off x="6400241" y="3982642"/>
            <a:ext cx="607773" cy="45398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656"/>
              </a:lnSpc>
            </a:pPr>
            <a:r>
              <a:rPr lang="en-US" sz="2611" spc="295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433</a:t>
            </a:r>
          </a:p>
        </p:txBody>
      </p:sp>
      <p:sp>
        <p:nvSpPr>
          <p:cNvPr name="TextBox 56" id="56"/>
          <p:cNvSpPr txBox="true"/>
          <p:nvPr/>
        </p:nvSpPr>
        <p:spPr>
          <a:xfrm rot="0">
            <a:off x="6425547" y="4378236"/>
            <a:ext cx="582467" cy="45398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656"/>
              </a:lnSpc>
            </a:pPr>
            <a:r>
              <a:rPr lang="en-US" sz="2611" spc="477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182</a:t>
            </a:r>
          </a:p>
        </p:txBody>
      </p:sp>
      <p:sp>
        <p:nvSpPr>
          <p:cNvPr name="TextBox 57" id="57"/>
          <p:cNvSpPr txBox="true"/>
          <p:nvPr/>
        </p:nvSpPr>
        <p:spPr>
          <a:xfrm rot="0">
            <a:off x="6143446" y="4378236"/>
            <a:ext cx="266084" cy="45274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656"/>
              </a:lnSpc>
            </a:pPr>
            <a:r>
              <a:rPr lang="en-US" sz="2611" spc="981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-</a:t>
            </a:r>
          </a:p>
        </p:txBody>
      </p:sp>
      <p:sp>
        <p:nvSpPr>
          <p:cNvPr name="AutoShape 58" id="58"/>
          <p:cNvSpPr/>
          <p:nvPr/>
        </p:nvSpPr>
        <p:spPr>
          <a:xfrm rot="0">
            <a:off x="6092594" y="4813212"/>
            <a:ext cx="840502" cy="0"/>
          </a:xfrm>
          <a:prstGeom prst="line">
            <a:avLst/>
          </a:prstGeom>
          <a:ln cap="flat" w="19050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grpSp>
        <p:nvGrpSpPr>
          <p:cNvPr name="Group 59" id="59"/>
          <p:cNvGrpSpPr/>
          <p:nvPr/>
        </p:nvGrpSpPr>
        <p:grpSpPr>
          <a:xfrm rot="0">
            <a:off x="551986" y="4079591"/>
            <a:ext cx="355795" cy="355795"/>
            <a:chOff x="0" y="0"/>
            <a:chExt cx="6350000" cy="6350000"/>
          </a:xfrm>
        </p:grpSpPr>
        <p:sp>
          <p:nvSpPr>
            <p:cNvPr name="Freeform 60" id="60"/>
            <p:cNvSpPr/>
            <p:nvPr/>
          </p:nvSpPr>
          <p:spPr>
            <a:xfrm flipH="false" flipV="false" rot="0">
              <a:off x="0" y="0"/>
              <a:ext cx="6350000" cy="6350000"/>
            </a:xfrm>
            <a:custGeom>
              <a:avLst/>
              <a:gdLst/>
              <a:ahLst/>
              <a:cxnLst/>
              <a:rect r="r" b="b" t="t" l="l"/>
              <a:pathLst>
                <a:path h="6350000" w="6350000">
                  <a:moveTo>
                    <a:pt x="3175000" y="0"/>
                  </a:moveTo>
                  <a:cubicBezTo>
                    <a:pt x="1421496" y="0"/>
                    <a:pt x="0" y="1421496"/>
                    <a:pt x="0" y="3175000"/>
                  </a:cubicBezTo>
                  <a:cubicBezTo>
                    <a:pt x="0" y="4928504"/>
                    <a:pt x="1421496" y="6350000"/>
                    <a:pt x="3175000" y="6350000"/>
                  </a:cubicBezTo>
                  <a:cubicBezTo>
                    <a:pt x="4928504" y="6350000"/>
                    <a:pt x="6350000" y="4928504"/>
                    <a:pt x="6350000" y="3175000"/>
                  </a:cubicBezTo>
                  <a:cubicBezTo>
                    <a:pt x="6350000" y="1421496"/>
                    <a:pt x="4928504" y="0"/>
                    <a:pt x="3175000" y="0"/>
                  </a:cubicBezTo>
                  <a:close/>
                </a:path>
              </a:pathLst>
            </a:custGeom>
            <a:solidFill>
              <a:srgbClr val="000000"/>
            </a:solidFill>
          </p:spPr>
        </p:sp>
      </p:grpSp>
      <p:grpSp>
        <p:nvGrpSpPr>
          <p:cNvPr name="Group 61" id="61"/>
          <p:cNvGrpSpPr/>
          <p:nvPr/>
        </p:nvGrpSpPr>
        <p:grpSpPr>
          <a:xfrm rot="0">
            <a:off x="1950939" y="4026956"/>
            <a:ext cx="355795" cy="355795"/>
            <a:chOff x="0" y="0"/>
            <a:chExt cx="6350000" cy="6350000"/>
          </a:xfrm>
        </p:grpSpPr>
        <p:sp>
          <p:nvSpPr>
            <p:cNvPr name="Freeform 62" id="62"/>
            <p:cNvSpPr/>
            <p:nvPr/>
          </p:nvSpPr>
          <p:spPr>
            <a:xfrm flipH="false" flipV="false" rot="0">
              <a:off x="0" y="0"/>
              <a:ext cx="6350000" cy="6350000"/>
            </a:xfrm>
            <a:custGeom>
              <a:avLst/>
              <a:gdLst/>
              <a:ahLst/>
              <a:cxnLst/>
              <a:rect r="r" b="b" t="t" l="l"/>
              <a:pathLst>
                <a:path h="6350000" w="6350000">
                  <a:moveTo>
                    <a:pt x="3175000" y="0"/>
                  </a:moveTo>
                  <a:cubicBezTo>
                    <a:pt x="1421496" y="0"/>
                    <a:pt x="0" y="1421496"/>
                    <a:pt x="0" y="3175000"/>
                  </a:cubicBezTo>
                  <a:cubicBezTo>
                    <a:pt x="0" y="4928504"/>
                    <a:pt x="1421496" y="6350000"/>
                    <a:pt x="3175000" y="6350000"/>
                  </a:cubicBezTo>
                  <a:cubicBezTo>
                    <a:pt x="4928504" y="6350000"/>
                    <a:pt x="6350000" y="4928504"/>
                    <a:pt x="6350000" y="3175000"/>
                  </a:cubicBezTo>
                  <a:cubicBezTo>
                    <a:pt x="6350000" y="1421496"/>
                    <a:pt x="4928504" y="0"/>
                    <a:pt x="3175000" y="0"/>
                  </a:cubicBezTo>
                  <a:close/>
                </a:path>
              </a:pathLst>
            </a:custGeom>
            <a:solidFill>
              <a:srgbClr val="000000"/>
            </a:solidFill>
          </p:spPr>
        </p:sp>
      </p:grpSp>
      <p:grpSp>
        <p:nvGrpSpPr>
          <p:cNvPr name="Group 63" id="63"/>
          <p:cNvGrpSpPr/>
          <p:nvPr/>
        </p:nvGrpSpPr>
        <p:grpSpPr>
          <a:xfrm rot="0">
            <a:off x="3328431" y="4026956"/>
            <a:ext cx="355795" cy="355795"/>
            <a:chOff x="0" y="0"/>
            <a:chExt cx="6350000" cy="6350000"/>
          </a:xfrm>
        </p:grpSpPr>
        <p:sp>
          <p:nvSpPr>
            <p:cNvPr name="Freeform 64" id="64"/>
            <p:cNvSpPr/>
            <p:nvPr/>
          </p:nvSpPr>
          <p:spPr>
            <a:xfrm flipH="false" flipV="false" rot="0">
              <a:off x="0" y="0"/>
              <a:ext cx="6350000" cy="6350000"/>
            </a:xfrm>
            <a:custGeom>
              <a:avLst/>
              <a:gdLst/>
              <a:ahLst/>
              <a:cxnLst/>
              <a:rect r="r" b="b" t="t" l="l"/>
              <a:pathLst>
                <a:path h="6350000" w="6350000">
                  <a:moveTo>
                    <a:pt x="3175000" y="0"/>
                  </a:moveTo>
                  <a:cubicBezTo>
                    <a:pt x="1421496" y="0"/>
                    <a:pt x="0" y="1421496"/>
                    <a:pt x="0" y="3175000"/>
                  </a:cubicBezTo>
                  <a:cubicBezTo>
                    <a:pt x="0" y="4928504"/>
                    <a:pt x="1421496" y="6350000"/>
                    <a:pt x="3175000" y="6350000"/>
                  </a:cubicBezTo>
                  <a:cubicBezTo>
                    <a:pt x="4928504" y="6350000"/>
                    <a:pt x="6350000" y="4928504"/>
                    <a:pt x="6350000" y="3175000"/>
                  </a:cubicBezTo>
                  <a:cubicBezTo>
                    <a:pt x="6350000" y="1421496"/>
                    <a:pt x="4928504" y="0"/>
                    <a:pt x="3175000" y="0"/>
                  </a:cubicBezTo>
                  <a:close/>
                </a:path>
              </a:pathLst>
            </a:custGeom>
            <a:solidFill>
              <a:srgbClr val="000000"/>
            </a:solidFill>
          </p:spPr>
        </p:sp>
      </p:grpSp>
      <p:grpSp>
        <p:nvGrpSpPr>
          <p:cNvPr name="Group 65" id="65"/>
          <p:cNvGrpSpPr/>
          <p:nvPr/>
        </p:nvGrpSpPr>
        <p:grpSpPr>
          <a:xfrm rot="0">
            <a:off x="4633468" y="4026956"/>
            <a:ext cx="355795" cy="355795"/>
            <a:chOff x="0" y="0"/>
            <a:chExt cx="6350000" cy="6350000"/>
          </a:xfrm>
        </p:grpSpPr>
        <p:sp>
          <p:nvSpPr>
            <p:cNvPr name="Freeform 66" id="66"/>
            <p:cNvSpPr/>
            <p:nvPr/>
          </p:nvSpPr>
          <p:spPr>
            <a:xfrm flipH="false" flipV="false" rot="0">
              <a:off x="0" y="0"/>
              <a:ext cx="6350000" cy="6350000"/>
            </a:xfrm>
            <a:custGeom>
              <a:avLst/>
              <a:gdLst/>
              <a:ahLst/>
              <a:cxnLst/>
              <a:rect r="r" b="b" t="t" l="l"/>
              <a:pathLst>
                <a:path h="6350000" w="6350000">
                  <a:moveTo>
                    <a:pt x="3175000" y="0"/>
                  </a:moveTo>
                  <a:cubicBezTo>
                    <a:pt x="1421496" y="0"/>
                    <a:pt x="0" y="1421496"/>
                    <a:pt x="0" y="3175000"/>
                  </a:cubicBezTo>
                  <a:cubicBezTo>
                    <a:pt x="0" y="4928504"/>
                    <a:pt x="1421496" y="6350000"/>
                    <a:pt x="3175000" y="6350000"/>
                  </a:cubicBezTo>
                  <a:cubicBezTo>
                    <a:pt x="4928504" y="6350000"/>
                    <a:pt x="6350000" y="4928504"/>
                    <a:pt x="6350000" y="3175000"/>
                  </a:cubicBezTo>
                  <a:cubicBezTo>
                    <a:pt x="6350000" y="1421496"/>
                    <a:pt x="4928504" y="0"/>
                    <a:pt x="3175000" y="0"/>
                  </a:cubicBezTo>
                  <a:close/>
                </a:path>
              </a:pathLst>
            </a:custGeom>
            <a:solidFill>
              <a:srgbClr val="000000"/>
            </a:solidFill>
          </p:spPr>
        </p:sp>
      </p:grpSp>
      <p:grpSp>
        <p:nvGrpSpPr>
          <p:cNvPr name="Group 67" id="67"/>
          <p:cNvGrpSpPr/>
          <p:nvPr/>
        </p:nvGrpSpPr>
        <p:grpSpPr>
          <a:xfrm rot="0">
            <a:off x="5957021" y="4026956"/>
            <a:ext cx="355795" cy="355795"/>
            <a:chOff x="0" y="0"/>
            <a:chExt cx="6350000" cy="6350000"/>
          </a:xfrm>
        </p:grpSpPr>
        <p:sp>
          <p:nvSpPr>
            <p:cNvPr name="Freeform 68" id="68"/>
            <p:cNvSpPr/>
            <p:nvPr/>
          </p:nvSpPr>
          <p:spPr>
            <a:xfrm flipH="false" flipV="false" rot="0">
              <a:off x="0" y="0"/>
              <a:ext cx="6350000" cy="6350000"/>
            </a:xfrm>
            <a:custGeom>
              <a:avLst/>
              <a:gdLst/>
              <a:ahLst/>
              <a:cxnLst/>
              <a:rect r="r" b="b" t="t" l="l"/>
              <a:pathLst>
                <a:path h="6350000" w="6350000">
                  <a:moveTo>
                    <a:pt x="3175000" y="0"/>
                  </a:moveTo>
                  <a:cubicBezTo>
                    <a:pt x="1421496" y="0"/>
                    <a:pt x="0" y="1421496"/>
                    <a:pt x="0" y="3175000"/>
                  </a:cubicBezTo>
                  <a:cubicBezTo>
                    <a:pt x="0" y="4928504"/>
                    <a:pt x="1421496" y="6350000"/>
                    <a:pt x="3175000" y="6350000"/>
                  </a:cubicBezTo>
                  <a:cubicBezTo>
                    <a:pt x="4928504" y="6350000"/>
                    <a:pt x="6350000" y="4928504"/>
                    <a:pt x="6350000" y="3175000"/>
                  </a:cubicBezTo>
                  <a:cubicBezTo>
                    <a:pt x="6350000" y="1421496"/>
                    <a:pt x="4928504" y="0"/>
                    <a:pt x="3175000" y="0"/>
                  </a:cubicBezTo>
                  <a:close/>
                </a:path>
              </a:pathLst>
            </a:custGeom>
            <a:solidFill>
              <a:srgbClr val="000000"/>
            </a:solidFill>
          </p:spPr>
        </p:sp>
      </p:grpSp>
      <p:sp>
        <p:nvSpPr>
          <p:cNvPr name="TextBox 69" id="69"/>
          <p:cNvSpPr txBox="true"/>
          <p:nvPr/>
        </p:nvSpPr>
        <p:spPr>
          <a:xfrm rot="0">
            <a:off x="940034" y="5591166"/>
            <a:ext cx="656608" cy="45274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656"/>
              </a:lnSpc>
            </a:pPr>
            <a:r>
              <a:rPr lang="en-US" sz="2611" spc="631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846</a:t>
            </a:r>
          </a:p>
        </p:txBody>
      </p:sp>
      <p:sp>
        <p:nvSpPr>
          <p:cNvPr name="TextBox 70" id="70"/>
          <p:cNvSpPr txBox="true"/>
          <p:nvPr/>
        </p:nvSpPr>
        <p:spPr>
          <a:xfrm rot="0">
            <a:off x="917331" y="5968992"/>
            <a:ext cx="679311" cy="45398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656"/>
              </a:lnSpc>
            </a:pPr>
            <a:r>
              <a:rPr lang="en-US" sz="2611" spc="553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508</a:t>
            </a:r>
          </a:p>
        </p:txBody>
      </p:sp>
      <p:sp>
        <p:nvSpPr>
          <p:cNvPr name="TextBox 71" id="71"/>
          <p:cNvSpPr txBox="true"/>
          <p:nvPr/>
        </p:nvSpPr>
        <p:spPr>
          <a:xfrm rot="0">
            <a:off x="673950" y="5986759"/>
            <a:ext cx="266084" cy="45274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656"/>
              </a:lnSpc>
            </a:pPr>
            <a:r>
              <a:rPr lang="en-US" sz="2611" spc="981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-</a:t>
            </a:r>
          </a:p>
        </p:txBody>
      </p:sp>
      <p:sp>
        <p:nvSpPr>
          <p:cNvPr name="AutoShape 72" id="72"/>
          <p:cNvSpPr/>
          <p:nvPr/>
        </p:nvSpPr>
        <p:spPr>
          <a:xfrm rot="0">
            <a:off x="756140" y="6421735"/>
            <a:ext cx="840502" cy="0"/>
          </a:xfrm>
          <a:prstGeom prst="line">
            <a:avLst/>
          </a:prstGeom>
          <a:ln cap="flat" w="19050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TextBox 73" id="73"/>
          <p:cNvSpPr txBox="true"/>
          <p:nvPr/>
        </p:nvSpPr>
        <p:spPr>
          <a:xfrm rot="0">
            <a:off x="3590528" y="5617670"/>
            <a:ext cx="737371" cy="45398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656"/>
              </a:lnSpc>
            </a:pPr>
            <a:r>
              <a:rPr lang="en-US" sz="2611" spc="496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660</a:t>
            </a:r>
          </a:p>
        </p:txBody>
      </p:sp>
      <p:sp>
        <p:nvSpPr>
          <p:cNvPr name="TextBox 74" id="74"/>
          <p:cNvSpPr txBox="true"/>
          <p:nvPr/>
        </p:nvSpPr>
        <p:spPr>
          <a:xfrm rot="0">
            <a:off x="3665111" y="5959019"/>
            <a:ext cx="657570" cy="45398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656"/>
              </a:lnSpc>
            </a:pPr>
            <a:r>
              <a:rPr lang="en-US" sz="2611" spc="642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143</a:t>
            </a:r>
          </a:p>
        </p:txBody>
      </p:sp>
      <p:sp>
        <p:nvSpPr>
          <p:cNvPr name="TextBox 75" id="75"/>
          <p:cNvSpPr txBox="true"/>
          <p:nvPr/>
        </p:nvSpPr>
        <p:spPr>
          <a:xfrm rot="0">
            <a:off x="3532068" y="5901394"/>
            <a:ext cx="266084" cy="45274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656"/>
              </a:lnSpc>
            </a:pPr>
            <a:r>
              <a:rPr lang="en-US" sz="2611" spc="981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-</a:t>
            </a:r>
          </a:p>
        </p:txBody>
      </p:sp>
      <p:sp>
        <p:nvSpPr>
          <p:cNvPr name="AutoShape 76" id="76"/>
          <p:cNvSpPr/>
          <p:nvPr/>
        </p:nvSpPr>
        <p:spPr>
          <a:xfrm rot="0">
            <a:off x="3467883" y="6420974"/>
            <a:ext cx="876533" cy="0"/>
          </a:xfrm>
          <a:prstGeom prst="line">
            <a:avLst/>
          </a:prstGeom>
          <a:ln cap="flat" w="19050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TextBox 77" id="77"/>
          <p:cNvSpPr txBox="true"/>
          <p:nvPr/>
        </p:nvSpPr>
        <p:spPr>
          <a:xfrm rot="0">
            <a:off x="2328210" y="5591166"/>
            <a:ext cx="652080" cy="45398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656"/>
              </a:lnSpc>
            </a:pPr>
            <a:r>
              <a:rPr lang="en-US" sz="2611" spc="475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524</a:t>
            </a:r>
          </a:p>
        </p:txBody>
      </p:sp>
      <p:sp>
        <p:nvSpPr>
          <p:cNvPr name="TextBox 78" id="78"/>
          <p:cNvSpPr txBox="true"/>
          <p:nvPr/>
        </p:nvSpPr>
        <p:spPr>
          <a:xfrm rot="0">
            <a:off x="2311106" y="5986759"/>
            <a:ext cx="669184" cy="45398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656"/>
              </a:lnSpc>
            </a:pPr>
            <a:r>
              <a:rPr lang="en-US" sz="2611" spc="504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439</a:t>
            </a:r>
          </a:p>
        </p:txBody>
      </p:sp>
      <p:sp>
        <p:nvSpPr>
          <p:cNvPr name="TextBox 79" id="79"/>
          <p:cNvSpPr txBox="true"/>
          <p:nvPr/>
        </p:nvSpPr>
        <p:spPr>
          <a:xfrm rot="0">
            <a:off x="2088512" y="5986759"/>
            <a:ext cx="266084" cy="45274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656"/>
              </a:lnSpc>
            </a:pPr>
            <a:r>
              <a:rPr lang="en-US" sz="2611" spc="981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-</a:t>
            </a:r>
          </a:p>
        </p:txBody>
      </p:sp>
      <p:sp>
        <p:nvSpPr>
          <p:cNvPr name="AutoShape 80" id="80"/>
          <p:cNvSpPr/>
          <p:nvPr/>
        </p:nvSpPr>
        <p:spPr>
          <a:xfrm rot="0">
            <a:off x="2142192" y="6421735"/>
            <a:ext cx="840502" cy="0"/>
          </a:xfrm>
          <a:prstGeom prst="line">
            <a:avLst/>
          </a:prstGeom>
          <a:ln cap="flat" w="19050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TextBox 81" id="81"/>
          <p:cNvSpPr txBox="true"/>
          <p:nvPr/>
        </p:nvSpPr>
        <p:spPr>
          <a:xfrm rot="0">
            <a:off x="4980754" y="5591166"/>
            <a:ext cx="616227" cy="45274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656"/>
              </a:lnSpc>
            </a:pPr>
            <a:r>
              <a:rPr lang="en-US" sz="2611" spc="631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741</a:t>
            </a:r>
          </a:p>
        </p:txBody>
      </p:sp>
      <p:sp>
        <p:nvSpPr>
          <p:cNvPr name="TextBox 82" id="82"/>
          <p:cNvSpPr txBox="true"/>
          <p:nvPr/>
        </p:nvSpPr>
        <p:spPr>
          <a:xfrm rot="0">
            <a:off x="4980754" y="5986759"/>
            <a:ext cx="670825" cy="45274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656"/>
              </a:lnSpc>
            </a:pPr>
            <a:r>
              <a:rPr lang="en-US" sz="2611" spc="404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326</a:t>
            </a:r>
          </a:p>
        </p:txBody>
      </p:sp>
      <p:sp>
        <p:nvSpPr>
          <p:cNvPr name="TextBox 83" id="83"/>
          <p:cNvSpPr txBox="true"/>
          <p:nvPr/>
        </p:nvSpPr>
        <p:spPr>
          <a:xfrm rot="0">
            <a:off x="4801151" y="5986759"/>
            <a:ext cx="266084" cy="45274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656"/>
              </a:lnSpc>
            </a:pPr>
            <a:r>
              <a:rPr lang="en-US" sz="2611" spc="981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-</a:t>
            </a:r>
          </a:p>
        </p:txBody>
      </p:sp>
      <p:sp>
        <p:nvSpPr>
          <p:cNvPr name="AutoShape 84" id="84"/>
          <p:cNvSpPr/>
          <p:nvPr/>
        </p:nvSpPr>
        <p:spPr>
          <a:xfrm rot="0">
            <a:off x="4750299" y="6421735"/>
            <a:ext cx="840502" cy="0"/>
          </a:xfrm>
          <a:prstGeom prst="line">
            <a:avLst/>
          </a:prstGeom>
          <a:ln cap="flat" w="19050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TextBox 85" id="85"/>
          <p:cNvSpPr txBox="true"/>
          <p:nvPr/>
        </p:nvSpPr>
        <p:spPr>
          <a:xfrm rot="0">
            <a:off x="6323311" y="5591166"/>
            <a:ext cx="694254" cy="45398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656"/>
              </a:lnSpc>
            </a:pPr>
            <a:r>
              <a:rPr lang="en-US" sz="2611" spc="389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800</a:t>
            </a:r>
          </a:p>
        </p:txBody>
      </p:sp>
      <p:sp>
        <p:nvSpPr>
          <p:cNvPr name="TextBox 86" id="86"/>
          <p:cNvSpPr txBox="true"/>
          <p:nvPr/>
        </p:nvSpPr>
        <p:spPr>
          <a:xfrm rot="0">
            <a:off x="6383452" y="5986759"/>
            <a:ext cx="611008" cy="45274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656"/>
              </a:lnSpc>
            </a:pPr>
            <a:r>
              <a:rPr lang="en-US" sz="2611" spc="634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104</a:t>
            </a:r>
          </a:p>
        </p:txBody>
      </p:sp>
      <p:sp>
        <p:nvSpPr>
          <p:cNvPr name="TextBox 87" id="87"/>
          <p:cNvSpPr txBox="true"/>
          <p:nvPr/>
        </p:nvSpPr>
        <p:spPr>
          <a:xfrm rot="0">
            <a:off x="6203848" y="5986759"/>
            <a:ext cx="266084" cy="45274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656"/>
              </a:lnSpc>
            </a:pPr>
            <a:r>
              <a:rPr lang="en-US" sz="2611" spc="981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-</a:t>
            </a:r>
          </a:p>
        </p:txBody>
      </p:sp>
      <p:sp>
        <p:nvSpPr>
          <p:cNvPr name="AutoShape 88" id="88"/>
          <p:cNvSpPr/>
          <p:nvPr/>
        </p:nvSpPr>
        <p:spPr>
          <a:xfrm rot="0">
            <a:off x="6152997" y="6421735"/>
            <a:ext cx="840502" cy="0"/>
          </a:xfrm>
          <a:prstGeom prst="line">
            <a:avLst/>
          </a:prstGeom>
          <a:ln cap="flat" w="19050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grpSp>
        <p:nvGrpSpPr>
          <p:cNvPr name="Group 89" id="89"/>
          <p:cNvGrpSpPr/>
          <p:nvPr/>
        </p:nvGrpSpPr>
        <p:grpSpPr>
          <a:xfrm rot="0">
            <a:off x="542435" y="5648316"/>
            <a:ext cx="355795" cy="355795"/>
            <a:chOff x="0" y="0"/>
            <a:chExt cx="6350000" cy="6350000"/>
          </a:xfrm>
        </p:grpSpPr>
        <p:sp>
          <p:nvSpPr>
            <p:cNvPr name="Freeform 90" id="90"/>
            <p:cNvSpPr/>
            <p:nvPr/>
          </p:nvSpPr>
          <p:spPr>
            <a:xfrm flipH="false" flipV="false" rot="0">
              <a:off x="0" y="0"/>
              <a:ext cx="6350000" cy="6350000"/>
            </a:xfrm>
            <a:custGeom>
              <a:avLst/>
              <a:gdLst/>
              <a:ahLst/>
              <a:cxnLst/>
              <a:rect r="r" b="b" t="t" l="l"/>
              <a:pathLst>
                <a:path h="6350000" w="6350000">
                  <a:moveTo>
                    <a:pt x="3175000" y="0"/>
                  </a:moveTo>
                  <a:cubicBezTo>
                    <a:pt x="1421496" y="0"/>
                    <a:pt x="0" y="1421496"/>
                    <a:pt x="0" y="3175000"/>
                  </a:cubicBezTo>
                  <a:cubicBezTo>
                    <a:pt x="0" y="4928504"/>
                    <a:pt x="1421496" y="6350000"/>
                    <a:pt x="3175000" y="6350000"/>
                  </a:cubicBezTo>
                  <a:cubicBezTo>
                    <a:pt x="4928504" y="6350000"/>
                    <a:pt x="6350000" y="4928504"/>
                    <a:pt x="6350000" y="3175000"/>
                  </a:cubicBezTo>
                  <a:cubicBezTo>
                    <a:pt x="6350000" y="1421496"/>
                    <a:pt x="4928504" y="0"/>
                    <a:pt x="3175000" y="0"/>
                  </a:cubicBezTo>
                  <a:close/>
                </a:path>
              </a:pathLst>
            </a:custGeom>
            <a:solidFill>
              <a:srgbClr val="000000"/>
            </a:solidFill>
          </p:spPr>
        </p:sp>
      </p:grpSp>
      <p:grpSp>
        <p:nvGrpSpPr>
          <p:cNvPr name="Group 91" id="91"/>
          <p:cNvGrpSpPr/>
          <p:nvPr/>
        </p:nvGrpSpPr>
        <p:grpSpPr>
          <a:xfrm rot="0">
            <a:off x="1928940" y="5648316"/>
            <a:ext cx="355795" cy="355795"/>
            <a:chOff x="0" y="0"/>
            <a:chExt cx="6350000" cy="6350000"/>
          </a:xfrm>
        </p:grpSpPr>
        <p:sp>
          <p:nvSpPr>
            <p:cNvPr name="Freeform 92" id="92"/>
            <p:cNvSpPr/>
            <p:nvPr/>
          </p:nvSpPr>
          <p:spPr>
            <a:xfrm flipH="false" flipV="false" rot="0">
              <a:off x="0" y="0"/>
              <a:ext cx="6350000" cy="6350000"/>
            </a:xfrm>
            <a:custGeom>
              <a:avLst/>
              <a:gdLst/>
              <a:ahLst/>
              <a:cxnLst/>
              <a:rect r="r" b="b" t="t" l="l"/>
              <a:pathLst>
                <a:path h="6350000" w="6350000">
                  <a:moveTo>
                    <a:pt x="3175000" y="0"/>
                  </a:moveTo>
                  <a:cubicBezTo>
                    <a:pt x="1421496" y="0"/>
                    <a:pt x="0" y="1421496"/>
                    <a:pt x="0" y="3175000"/>
                  </a:cubicBezTo>
                  <a:cubicBezTo>
                    <a:pt x="0" y="4928504"/>
                    <a:pt x="1421496" y="6350000"/>
                    <a:pt x="3175000" y="6350000"/>
                  </a:cubicBezTo>
                  <a:cubicBezTo>
                    <a:pt x="4928504" y="6350000"/>
                    <a:pt x="6350000" y="4928504"/>
                    <a:pt x="6350000" y="3175000"/>
                  </a:cubicBezTo>
                  <a:cubicBezTo>
                    <a:pt x="6350000" y="1421496"/>
                    <a:pt x="4928504" y="0"/>
                    <a:pt x="3175000" y="0"/>
                  </a:cubicBezTo>
                  <a:close/>
                </a:path>
              </a:pathLst>
            </a:custGeom>
            <a:solidFill>
              <a:srgbClr val="000000"/>
            </a:solidFill>
          </p:spPr>
        </p:sp>
      </p:grpSp>
      <p:grpSp>
        <p:nvGrpSpPr>
          <p:cNvPr name="Group 93" id="93"/>
          <p:cNvGrpSpPr/>
          <p:nvPr/>
        </p:nvGrpSpPr>
        <p:grpSpPr>
          <a:xfrm rot="0">
            <a:off x="3184333" y="5648316"/>
            <a:ext cx="355795" cy="355795"/>
            <a:chOff x="0" y="0"/>
            <a:chExt cx="6350000" cy="6350000"/>
          </a:xfrm>
        </p:grpSpPr>
        <p:sp>
          <p:nvSpPr>
            <p:cNvPr name="Freeform 94" id="94"/>
            <p:cNvSpPr/>
            <p:nvPr/>
          </p:nvSpPr>
          <p:spPr>
            <a:xfrm flipH="false" flipV="false" rot="0">
              <a:off x="0" y="0"/>
              <a:ext cx="6350000" cy="6350000"/>
            </a:xfrm>
            <a:custGeom>
              <a:avLst/>
              <a:gdLst/>
              <a:ahLst/>
              <a:cxnLst/>
              <a:rect r="r" b="b" t="t" l="l"/>
              <a:pathLst>
                <a:path h="6350000" w="6350000">
                  <a:moveTo>
                    <a:pt x="3175000" y="0"/>
                  </a:moveTo>
                  <a:cubicBezTo>
                    <a:pt x="1421496" y="0"/>
                    <a:pt x="0" y="1421496"/>
                    <a:pt x="0" y="3175000"/>
                  </a:cubicBezTo>
                  <a:cubicBezTo>
                    <a:pt x="0" y="4928504"/>
                    <a:pt x="1421496" y="6350000"/>
                    <a:pt x="3175000" y="6350000"/>
                  </a:cubicBezTo>
                  <a:cubicBezTo>
                    <a:pt x="4928504" y="6350000"/>
                    <a:pt x="6350000" y="4928504"/>
                    <a:pt x="6350000" y="3175000"/>
                  </a:cubicBezTo>
                  <a:cubicBezTo>
                    <a:pt x="6350000" y="1421496"/>
                    <a:pt x="4928504" y="0"/>
                    <a:pt x="3175000" y="0"/>
                  </a:cubicBezTo>
                  <a:close/>
                </a:path>
              </a:pathLst>
            </a:custGeom>
            <a:solidFill>
              <a:srgbClr val="000000"/>
            </a:solidFill>
          </p:spPr>
        </p:sp>
      </p:grpSp>
      <p:grpSp>
        <p:nvGrpSpPr>
          <p:cNvPr name="Group 95" id="95"/>
          <p:cNvGrpSpPr/>
          <p:nvPr/>
        </p:nvGrpSpPr>
        <p:grpSpPr>
          <a:xfrm rot="0">
            <a:off x="4633729" y="5635480"/>
            <a:ext cx="355795" cy="355795"/>
            <a:chOff x="0" y="0"/>
            <a:chExt cx="6350000" cy="6350000"/>
          </a:xfrm>
        </p:grpSpPr>
        <p:sp>
          <p:nvSpPr>
            <p:cNvPr name="Freeform 96" id="96"/>
            <p:cNvSpPr/>
            <p:nvPr/>
          </p:nvSpPr>
          <p:spPr>
            <a:xfrm flipH="false" flipV="false" rot="0">
              <a:off x="0" y="0"/>
              <a:ext cx="6350000" cy="6350000"/>
            </a:xfrm>
            <a:custGeom>
              <a:avLst/>
              <a:gdLst/>
              <a:ahLst/>
              <a:cxnLst/>
              <a:rect r="r" b="b" t="t" l="l"/>
              <a:pathLst>
                <a:path h="6350000" w="6350000">
                  <a:moveTo>
                    <a:pt x="3175000" y="0"/>
                  </a:moveTo>
                  <a:cubicBezTo>
                    <a:pt x="1421496" y="0"/>
                    <a:pt x="0" y="1421496"/>
                    <a:pt x="0" y="3175000"/>
                  </a:cubicBezTo>
                  <a:cubicBezTo>
                    <a:pt x="0" y="4928504"/>
                    <a:pt x="1421496" y="6350000"/>
                    <a:pt x="3175000" y="6350000"/>
                  </a:cubicBezTo>
                  <a:cubicBezTo>
                    <a:pt x="4928504" y="6350000"/>
                    <a:pt x="6350000" y="4928504"/>
                    <a:pt x="6350000" y="3175000"/>
                  </a:cubicBezTo>
                  <a:cubicBezTo>
                    <a:pt x="6350000" y="1421496"/>
                    <a:pt x="4928504" y="0"/>
                    <a:pt x="3175000" y="0"/>
                  </a:cubicBezTo>
                  <a:close/>
                </a:path>
              </a:pathLst>
            </a:custGeom>
            <a:solidFill>
              <a:srgbClr val="000000"/>
            </a:solidFill>
          </p:spPr>
        </p:sp>
      </p:grpSp>
      <p:grpSp>
        <p:nvGrpSpPr>
          <p:cNvPr name="Group 97" id="97"/>
          <p:cNvGrpSpPr/>
          <p:nvPr/>
        </p:nvGrpSpPr>
        <p:grpSpPr>
          <a:xfrm rot="0">
            <a:off x="5957021" y="5635480"/>
            <a:ext cx="355795" cy="355795"/>
            <a:chOff x="0" y="0"/>
            <a:chExt cx="6350000" cy="6350000"/>
          </a:xfrm>
        </p:grpSpPr>
        <p:sp>
          <p:nvSpPr>
            <p:cNvPr name="Freeform 98" id="98"/>
            <p:cNvSpPr/>
            <p:nvPr/>
          </p:nvSpPr>
          <p:spPr>
            <a:xfrm flipH="false" flipV="false" rot="0">
              <a:off x="0" y="0"/>
              <a:ext cx="6350000" cy="6350000"/>
            </a:xfrm>
            <a:custGeom>
              <a:avLst/>
              <a:gdLst/>
              <a:ahLst/>
              <a:cxnLst/>
              <a:rect r="r" b="b" t="t" l="l"/>
              <a:pathLst>
                <a:path h="6350000" w="6350000">
                  <a:moveTo>
                    <a:pt x="3175000" y="0"/>
                  </a:moveTo>
                  <a:cubicBezTo>
                    <a:pt x="1421496" y="0"/>
                    <a:pt x="0" y="1421496"/>
                    <a:pt x="0" y="3175000"/>
                  </a:cubicBezTo>
                  <a:cubicBezTo>
                    <a:pt x="0" y="4928504"/>
                    <a:pt x="1421496" y="6350000"/>
                    <a:pt x="3175000" y="6350000"/>
                  </a:cubicBezTo>
                  <a:cubicBezTo>
                    <a:pt x="4928504" y="6350000"/>
                    <a:pt x="6350000" y="4928504"/>
                    <a:pt x="6350000" y="3175000"/>
                  </a:cubicBezTo>
                  <a:cubicBezTo>
                    <a:pt x="6350000" y="1421496"/>
                    <a:pt x="4928504" y="0"/>
                    <a:pt x="3175000" y="0"/>
                  </a:cubicBezTo>
                  <a:close/>
                </a:path>
              </a:pathLst>
            </a:custGeom>
            <a:solidFill>
              <a:srgbClr val="000000"/>
            </a:solidFill>
          </p:spPr>
        </p:sp>
      </p:grpSp>
      <p:sp>
        <p:nvSpPr>
          <p:cNvPr name="TextBox 99" id="99"/>
          <p:cNvSpPr txBox="true"/>
          <p:nvPr/>
        </p:nvSpPr>
        <p:spPr>
          <a:xfrm rot="0">
            <a:off x="926249" y="2463358"/>
            <a:ext cx="656608" cy="45274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656"/>
              </a:lnSpc>
            </a:pPr>
            <a:r>
              <a:rPr lang="en-US" sz="2611" spc="631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326</a:t>
            </a:r>
          </a:p>
        </p:txBody>
      </p:sp>
      <p:sp>
        <p:nvSpPr>
          <p:cNvPr name="TextBox 100" id="100"/>
          <p:cNvSpPr txBox="true"/>
          <p:nvPr/>
        </p:nvSpPr>
        <p:spPr>
          <a:xfrm rot="0">
            <a:off x="1053573" y="2858951"/>
            <a:ext cx="530246" cy="45274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656"/>
              </a:lnSpc>
            </a:pPr>
            <a:r>
              <a:rPr lang="en-US" sz="2611" spc="981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85</a:t>
            </a:r>
          </a:p>
        </p:txBody>
      </p:sp>
      <p:sp>
        <p:nvSpPr>
          <p:cNvPr name="TextBox 101" id="101"/>
          <p:cNvSpPr txBox="true"/>
          <p:nvPr/>
        </p:nvSpPr>
        <p:spPr>
          <a:xfrm rot="0">
            <a:off x="793207" y="2858951"/>
            <a:ext cx="266084" cy="45274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656"/>
              </a:lnSpc>
            </a:pPr>
            <a:r>
              <a:rPr lang="en-US" sz="2611" spc="981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-</a:t>
            </a:r>
          </a:p>
        </p:txBody>
      </p:sp>
      <p:sp>
        <p:nvSpPr>
          <p:cNvPr name="AutoShape 102" id="102"/>
          <p:cNvSpPr/>
          <p:nvPr/>
        </p:nvSpPr>
        <p:spPr>
          <a:xfrm rot="0">
            <a:off x="742355" y="3293928"/>
            <a:ext cx="840502" cy="0"/>
          </a:xfrm>
          <a:prstGeom prst="line">
            <a:avLst/>
          </a:prstGeom>
          <a:ln cap="flat" w="19050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TextBox 103" id="103"/>
          <p:cNvSpPr txBox="true"/>
          <p:nvPr/>
        </p:nvSpPr>
        <p:spPr>
          <a:xfrm rot="0">
            <a:off x="2444126" y="2463358"/>
            <a:ext cx="476070" cy="45274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656"/>
              </a:lnSpc>
            </a:pPr>
            <a:r>
              <a:rPr lang="en-US" sz="2611" spc="631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87</a:t>
            </a:r>
          </a:p>
        </p:txBody>
      </p:sp>
      <p:sp>
        <p:nvSpPr>
          <p:cNvPr name="TextBox 104" id="104"/>
          <p:cNvSpPr txBox="true"/>
          <p:nvPr/>
        </p:nvSpPr>
        <p:spPr>
          <a:xfrm rot="0">
            <a:off x="2499944" y="2858951"/>
            <a:ext cx="415282" cy="45274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656"/>
              </a:lnSpc>
            </a:pPr>
            <a:r>
              <a:rPr lang="en-US" sz="2611" spc="579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59</a:t>
            </a:r>
          </a:p>
        </p:txBody>
      </p:sp>
      <p:sp>
        <p:nvSpPr>
          <p:cNvPr name="TextBox 105" id="105"/>
          <p:cNvSpPr txBox="true"/>
          <p:nvPr/>
        </p:nvSpPr>
        <p:spPr>
          <a:xfrm rot="0">
            <a:off x="2130545" y="2858951"/>
            <a:ext cx="266084" cy="45274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656"/>
              </a:lnSpc>
            </a:pPr>
            <a:r>
              <a:rPr lang="en-US" sz="2611" spc="981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-</a:t>
            </a:r>
          </a:p>
        </p:txBody>
      </p:sp>
      <p:sp>
        <p:nvSpPr>
          <p:cNvPr name="AutoShape 106" id="106"/>
          <p:cNvSpPr/>
          <p:nvPr/>
        </p:nvSpPr>
        <p:spPr>
          <a:xfrm rot="0">
            <a:off x="2079693" y="3293928"/>
            <a:ext cx="840502" cy="0"/>
          </a:xfrm>
          <a:prstGeom prst="line">
            <a:avLst/>
          </a:prstGeom>
          <a:ln cap="flat" w="19050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TextBox 107" id="107"/>
          <p:cNvSpPr txBox="true"/>
          <p:nvPr/>
        </p:nvSpPr>
        <p:spPr>
          <a:xfrm rot="0">
            <a:off x="3775685" y="2463358"/>
            <a:ext cx="587454" cy="45398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656"/>
              </a:lnSpc>
            </a:pPr>
            <a:r>
              <a:rPr lang="en-US" sz="2611" spc="720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73</a:t>
            </a:r>
          </a:p>
        </p:txBody>
      </p:sp>
      <p:sp>
        <p:nvSpPr>
          <p:cNvPr name="TextBox 108" id="108"/>
          <p:cNvSpPr txBox="true"/>
          <p:nvPr/>
        </p:nvSpPr>
        <p:spPr>
          <a:xfrm rot="0">
            <a:off x="3728249" y="2858951"/>
            <a:ext cx="729954" cy="45398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656"/>
              </a:lnSpc>
            </a:pPr>
            <a:r>
              <a:rPr lang="en-US" sz="2611" spc="574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25</a:t>
            </a:r>
          </a:p>
        </p:txBody>
      </p:sp>
      <p:sp>
        <p:nvSpPr>
          <p:cNvPr name="TextBox 109" id="109"/>
          <p:cNvSpPr txBox="true"/>
          <p:nvPr/>
        </p:nvSpPr>
        <p:spPr>
          <a:xfrm rot="0">
            <a:off x="3467883" y="2858951"/>
            <a:ext cx="266084" cy="45274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656"/>
              </a:lnSpc>
            </a:pPr>
            <a:r>
              <a:rPr lang="en-US" sz="2611" spc="981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-</a:t>
            </a:r>
          </a:p>
        </p:txBody>
      </p:sp>
      <p:sp>
        <p:nvSpPr>
          <p:cNvPr name="AutoShape 110" id="110"/>
          <p:cNvSpPr/>
          <p:nvPr/>
        </p:nvSpPr>
        <p:spPr>
          <a:xfrm rot="0">
            <a:off x="3417031" y="3293928"/>
            <a:ext cx="840502" cy="0"/>
          </a:xfrm>
          <a:prstGeom prst="line">
            <a:avLst/>
          </a:prstGeom>
          <a:ln cap="flat" w="19050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TextBox 111" id="111"/>
          <p:cNvSpPr txBox="true"/>
          <p:nvPr/>
        </p:nvSpPr>
        <p:spPr>
          <a:xfrm rot="0">
            <a:off x="5052569" y="2463358"/>
            <a:ext cx="584598" cy="45398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656"/>
              </a:lnSpc>
            </a:pPr>
            <a:r>
              <a:rPr lang="en-US" sz="2611" spc="423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978</a:t>
            </a:r>
          </a:p>
        </p:txBody>
      </p:sp>
      <p:sp>
        <p:nvSpPr>
          <p:cNvPr name="TextBox 112" id="112"/>
          <p:cNvSpPr txBox="true"/>
          <p:nvPr/>
        </p:nvSpPr>
        <p:spPr>
          <a:xfrm rot="0">
            <a:off x="4990043" y="2858951"/>
            <a:ext cx="709650" cy="45398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656"/>
              </a:lnSpc>
            </a:pPr>
            <a:r>
              <a:rPr lang="en-US" sz="2611" spc="493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229</a:t>
            </a:r>
          </a:p>
        </p:txBody>
      </p:sp>
      <p:sp>
        <p:nvSpPr>
          <p:cNvPr name="TextBox 113" id="113"/>
          <p:cNvSpPr txBox="true"/>
          <p:nvPr/>
        </p:nvSpPr>
        <p:spPr>
          <a:xfrm rot="0">
            <a:off x="4810440" y="2858951"/>
            <a:ext cx="266084" cy="45274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656"/>
              </a:lnSpc>
            </a:pPr>
            <a:r>
              <a:rPr lang="en-US" sz="2611" spc="981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-</a:t>
            </a:r>
          </a:p>
        </p:txBody>
      </p:sp>
      <p:sp>
        <p:nvSpPr>
          <p:cNvPr name="AutoShape 114" id="114"/>
          <p:cNvSpPr/>
          <p:nvPr/>
        </p:nvSpPr>
        <p:spPr>
          <a:xfrm rot="0">
            <a:off x="4759588" y="3293928"/>
            <a:ext cx="840502" cy="0"/>
          </a:xfrm>
          <a:prstGeom prst="line">
            <a:avLst/>
          </a:prstGeom>
          <a:ln cap="flat" w="19050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TextBox 115" id="115"/>
          <p:cNvSpPr txBox="true"/>
          <p:nvPr/>
        </p:nvSpPr>
        <p:spPr>
          <a:xfrm rot="0">
            <a:off x="6332600" y="2463358"/>
            <a:ext cx="684965" cy="45274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656"/>
              </a:lnSpc>
            </a:pPr>
            <a:r>
              <a:rPr lang="en-US" sz="2611" spc="631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503</a:t>
            </a:r>
          </a:p>
        </p:txBody>
      </p:sp>
      <p:sp>
        <p:nvSpPr>
          <p:cNvPr name="TextBox 116" id="116"/>
          <p:cNvSpPr txBox="true"/>
          <p:nvPr/>
        </p:nvSpPr>
        <p:spPr>
          <a:xfrm rot="0">
            <a:off x="6381517" y="2858951"/>
            <a:ext cx="636048" cy="45398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656"/>
              </a:lnSpc>
            </a:pPr>
            <a:r>
              <a:rPr lang="en-US" sz="2611" spc="775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124</a:t>
            </a:r>
          </a:p>
        </p:txBody>
      </p:sp>
      <p:sp>
        <p:nvSpPr>
          <p:cNvPr name="TextBox 117" id="117"/>
          <p:cNvSpPr txBox="true"/>
          <p:nvPr/>
        </p:nvSpPr>
        <p:spPr>
          <a:xfrm rot="0">
            <a:off x="6152997" y="2858951"/>
            <a:ext cx="266084" cy="45274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656"/>
              </a:lnSpc>
            </a:pPr>
            <a:r>
              <a:rPr lang="en-US" sz="2611" spc="981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-</a:t>
            </a:r>
          </a:p>
        </p:txBody>
      </p:sp>
      <p:sp>
        <p:nvSpPr>
          <p:cNvPr name="AutoShape 118" id="118"/>
          <p:cNvSpPr/>
          <p:nvPr/>
        </p:nvSpPr>
        <p:spPr>
          <a:xfrm rot="0">
            <a:off x="6102145" y="3293928"/>
            <a:ext cx="840502" cy="0"/>
          </a:xfrm>
          <a:prstGeom prst="line">
            <a:avLst/>
          </a:prstGeom>
          <a:ln cap="flat" w="19050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grpSp>
        <p:nvGrpSpPr>
          <p:cNvPr name="Group 119" id="119"/>
          <p:cNvGrpSpPr/>
          <p:nvPr/>
        </p:nvGrpSpPr>
        <p:grpSpPr>
          <a:xfrm rot="0">
            <a:off x="542435" y="2560307"/>
            <a:ext cx="355795" cy="355795"/>
            <a:chOff x="0" y="0"/>
            <a:chExt cx="6350000" cy="6350000"/>
          </a:xfrm>
        </p:grpSpPr>
        <p:sp>
          <p:nvSpPr>
            <p:cNvPr name="Freeform 120" id="120"/>
            <p:cNvSpPr/>
            <p:nvPr/>
          </p:nvSpPr>
          <p:spPr>
            <a:xfrm flipH="false" flipV="false" rot="0">
              <a:off x="0" y="0"/>
              <a:ext cx="6350000" cy="6350000"/>
            </a:xfrm>
            <a:custGeom>
              <a:avLst/>
              <a:gdLst/>
              <a:ahLst/>
              <a:cxnLst/>
              <a:rect r="r" b="b" t="t" l="l"/>
              <a:pathLst>
                <a:path h="6350000" w="6350000">
                  <a:moveTo>
                    <a:pt x="3175000" y="0"/>
                  </a:moveTo>
                  <a:cubicBezTo>
                    <a:pt x="1421496" y="0"/>
                    <a:pt x="0" y="1421496"/>
                    <a:pt x="0" y="3175000"/>
                  </a:cubicBezTo>
                  <a:cubicBezTo>
                    <a:pt x="0" y="4928504"/>
                    <a:pt x="1421496" y="6350000"/>
                    <a:pt x="3175000" y="6350000"/>
                  </a:cubicBezTo>
                  <a:cubicBezTo>
                    <a:pt x="4928504" y="6350000"/>
                    <a:pt x="6350000" y="4928504"/>
                    <a:pt x="6350000" y="3175000"/>
                  </a:cubicBezTo>
                  <a:cubicBezTo>
                    <a:pt x="6350000" y="1421496"/>
                    <a:pt x="4928504" y="0"/>
                    <a:pt x="3175000" y="0"/>
                  </a:cubicBezTo>
                  <a:close/>
                </a:path>
              </a:pathLst>
            </a:custGeom>
            <a:solidFill>
              <a:srgbClr val="000000"/>
            </a:solidFill>
          </p:spPr>
        </p:sp>
      </p:grpSp>
      <p:grpSp>
        <p:nvGrpSpPr>
          <p:cNvPr name="Group 121" id="121"/>
          <p:cNvGrpSpPr/>
          <p:nvPr/>
        </p:nvGrpSpPr>
        <p:grpSpPr>
          <a:xfrm rot="0">
            <a:off x="1903286" y="2560307"/>
            <a:ext cx="355795" cy="355795"/>
            <a:chOff x="0" y="0"/>
            <a:chExt cx="6350000" cy="6350000"/>
          </a:xfrm>
        </p:grpSpPr>
        <p:sp>
          <p:nvSpPr>
            <p:cNvPr name="Freeform 122" id="122"/>
            <p:cNvSpPr/>
            <p:nvPr/>
          </p:nvSpPr>
          <p:spPr>
            <a:xfrm flipH="false" flipV="false" rot="0">
              <a:off x="0" y="0"/>
              <a:ext cx="6350000" cy="6350000"/>
            </a:xfrm>
            <a:custGeom>
              <a:avLst/>
              <a:gdLst/>
              <a:ahLst/>
              <a:cxnLst/>
              <a:rect r="r" b="b" t="t" l="l"/>
              <a:pathLst>
                <a:path h="6350000" w="6350000">
                  <a:moveTo>
                    <a:pt x="3175000" y="0"/>
                  </a:moveTo>
                  <a:cubicBezTo>
                    <a:pt x="1421496" y="0"/>
                    <a:pt x="0" y="1421496"/>
                    <a:pt x="0" y="3175000"/>
                  </a:cubicBezTo>
                  <a:cubicBezTo>
                    <a:pt x="0" y="4928504"/>
                    <a:pt x="1421496" y="6350000"/>
                    <a:pt x="3175000" y="6350000"/>
                  </a:cubicBezTo>
                  <a:cubicBezTo>
                    <a:pt x="4928504" y="6350000"/>
                    <a:pt x="6350000" y="4928504"/>
                    <a:pt x="6350000" y="3175000"/>
                  </a:cubicBezTo>
                  <a:cubicBezTo>
                    <a:pt x="6350000" y="1421496"/>
                    <a:pt x="4928504" y="0"/>
                    <a:pt x="3175000" y="0"/>
                  </a:cubicBezTo>
                  <a:close/>
                </a:path>
              </a:pathLst>
            </a:custGeom>
            <a:solidFill>
              <a:srgbClr val="000000"/>
            </a:solidFill>
          </p:spPr>
        </p:sp>
      </p:grpSp>
      <p:grpSp>
        <p:nvGrpSpPr>
          <p:cNvPr name="Group 123" id="123"/>
          <p:cNvGrpSpPr/>
          <p:nvPr/>
        </p:nvGrpSpPr>
        <p:grpSpPr>
          <a:xfrm rot="0">
            <a:off x="3436813" y="2520508"/>
            <a:ext cx="355795" cy="355795"/>
            <a:chOff x="0" y="0"/>
            <a:chExt cx="6350000" cy="6350000"/>
          </a:xfrm>
        </p:grpSpPr>
        <p:sp>
          <p:nvSpPr>
            <p:cNvPr name="Freeform 124" id="124"/>
            <p:cNvSpPr/>
            <p:nvPr/>
          </p:nvSpPr>
          <p:spPr>
            <a:xfrm flipH="false" flipV="false" rot="0">
              <a:off x="0" y="0"/>
              <a:ext cx="6350000" cy="6350000"/>
            </a:xfrm>
            <a:custGeom>
              <a:avLst/>
              <a:gdLst/>
              <a:ahLst/>
              <a:cxnLst/>
              <a:rect r="r" b="b" t="t" l="l"/>
              <a:pathLst>
                <a:path h="6350000" w="6350000">
                  <a:moveTo>
                    <a:pt x="3175000" y="0"/>
                  </a:moveTo>
                  <a:cubicBezTo>
                    <a:pt x="1421496" y="0"/>
                    <a:pt x="0" y="1421496"/>
                    <a:pt x="0" y="3175000"/>
                  </a:cubicBezTo>
                  <a:cubicBezTo>
                    <a:pt x="0" y="4928504"/>
                    <a:pt x="1421496" y="6350000"/>
                    <a:pt x="3175000" y="6350000"/>
                  </a:cubicBezTo>
                  <a:cubicBezTo>
                    <a:pt x="4928504" y="6350000"/>
                    <a:pt x="6350000" y="4928504"/>
                    <a:pt x="6350000" y="3175000"/>
                  </a:cubicBezTo>
                  <a:cubicBezTo>
                    <a:pt x="6350000" y="1421496"/>
                    <a:pt x="4928504" y="0"/>
                    <a:pt x="3175000" y="0"/>
                  </a:cubicBezTo>
                  <a:close/>
                </a:path>
              </a:pathLst>
            </a:custGeom>
            <a:solidFill>
              <a:srgbClr val="000000"/>
            </a:solidFill>
          </p:spPr>
        </p:sp>
      </p:grpSp>
      <p:grpSp>
        <p:nvGrpSpPr>
          <p:cNvPr name="Group 125" id="125"/>
          <p:cNvGrpSpPr/>
          <p:nvPr/>
        </p:nvGrpSpPr>
        <p:grpSpPr>
          <a:xfrm rot="0">
            <a:off x="4643018" y="2507672"/>
            <a:ext cx="355795" cy="355795"/>
            <a:chOff x="0" y="0"/>
            <a:chExt cx="6350000" cy="6350000"/>
          </a:xfrm>
        </p:grpSpPr>
        <p:sp>
          <p:nvSpPr>
            <p:cNvPr name="Freeform 126" id="126"/>
            <p:cNvSpPr/>
            <p:nvPr/>
          </p:nvSpPr>
          <p:spPr>
            <a:xfrm flipH="false" flipV="false" rot="0">
              <a:off x="0" y="0"/>
              <a:ext cx="6350000" cy="6350000"/>
            </a:xfrm>
            <a:custGeom>
              <a:avLst/>
              <a:gdLst/>
              <a:ahLst/>
              <a:cxnLst/>
              <a:rect r="r" b="b" t="t" l="l"/>
              <a:pathLst>
                <a:path h="6350000" w="6350000">
                  <a:moveTo>
                    <a:pt x="3175000" y="0"/>
                  </a:moveTo>
                  <a:cubicBezTo>
                    <a:pt x="1421496" y="0"/>
                    <a:pt x="0" y="1421496"/>
                    <a:pt x="0" y="3175000"/>
                  </a:cubicBezTo>
                  <a:cubicBezTo>
                    <a:pt x="0" y="4928504"/>
                    <a:pt x="1421496" y="6350000"/>
                    <a:pt x="3175000" y="6350000"/>
                  </a:cubicBezTo>
                  <a:cubicBezTo>
                    <a:pt x="4928504" y="6350000"/>
                    <a:pt x="6350000" y="4928504"/>
                    <a:pt x="6350000" y="3175000"/>
                  </a:cubicBezTo>
                  <a:cubicBezTo>
                    <a:pt x="6350000" y="1421496"/>
                    <a:pt x="4928504" y="0"/>
                    <a:pt x="3175000" y="0"/>
                  </a:cubicBezTo>
                  <a:close/>
                </a:path>
              </a:pathLst>
            </a:custGeom>
            <a:solidFill>
              <a:srgbClr val="000000"/>
            </a:solidFill>
          </p:spPr>
        </p:sp>
      </p:grpSp>
      <p:grpSp>
        <p:nvGrpSpPr>
          <p:cNvPr name="Group 127" id="127"/>
          <p:cNvGrpSpPr/>
          <p:nvPr/>
        </p:nvGrpSpPr>
        <p:grpSpPr>
          <a:xfrm rot="0">
            <a:off x="5947962" y="2507672"/>
            <a:ext cx="355795" cy="355795"/>
            <a:chOff x="0" y="0"/>
            <a:chExt cx="6350000" cy="6350000"/>
          </a:xfrm>
        </p:grpSpPr>
        <p:sp>
          <p:nvSpPr>
            <p:cNvPr name="Freeform 128" id="128"/>
            <p:cNvSpPr/>
            <p:nvPr/>
          </p:nvSpPr>
          <p:spPr>
            <a:xfrm flipH="false" flipV="false" rot="0">
              <a:off x="0" y="0"/>
              <a:ext cx="6350000" cy="6350000"/>
            </a:xfrm>
            <a:custGeom>
              <a:avLst/>
              <a:gdLst/>
              <a:ahLst/>
              <a:cxnLst/>
              <a:rect r="r" b="b" t="t" l="l"/>
              <a:pathLst>
                <a:path h="6350000" w="6350000">
                  <a:moveTo>
                    <a:pt x="3175000" y="0"/>
                  </a:moveTo>
                  <a:cubicBezTo>
                    <a:pt x="1421496" y="0"/>
                    <a:pt x="0" y="1421496"/>
                    <a:pt x="0" y="3175000"/>
                  </a:cubicBezTo>
                  <a:cubicBezTo>
                    <a:pt x="0" y="4928504"/>
                    <a:pt x="1421496" y="6350000"/>
                    <a:pt x="3175000" y="6350000"/>
                  </a:cubicBezTo>
                  <a:cubicBezTo>
                    <a:pt x="4928504" y="6350000"/>
                    <a:pt x="6350000" y="4928504"/>
                    <a:pt x="6350000" y="3175000"/>
                  </a:cubicBezTo>
                  <a:cubicBezTo>
                    <a:pt x="6350000" y="1421496"/>
                    <a:pt x="4928504" y="0"/>
                    <a:pt x="3175000" y="0"/>
                  </a:cubicBezTo>
                  <a:close/>
                </a:path>
              </a:pathLst>
            </a:custGeom>
            <a:solidFill>
              <a:srgbClr val="000000"/>
            </a:solidFill>
          </p:spPr>
        </p:sp>
      </p:grpSp>
      <p:sp>
        <p:nvSpPr>
          <p:cNvPr name="Freeform 129" id="129"/>
          <p:cNvSpPr/>
          <p:nvPr/>
        </p:nvSpPr>
        <p:spPr>
          <a:xfrm flipH="false" flipV="false" rot="0">
            <a:off x="5348827" y="7039852"/>
            <a:ext cx="629742" cy="906103"/>
          </a:xfrm>
          <a:custGeom>
            <a:avLst/>
            <a:gdLst/>
            <a:ahLst/>
            <a:cxnLst/>
            <a:rect r="r" b="b" t="t" l="l"/>
            <a:pathLst>
              <a:path h="906103" w="629742">
                <a:moveTo>
                  <a:pt x="0" y="0"/>
                </a:moveTo>
                <a:lnTo>
                  <a:pt x="629742" y="0"/>
                </a:lnTo>
                <a:lnTo>
                  <a:pt x="629742" y="906103"/>
                </a:lnTo>
                <a:lnTo>
                  <a:pt x="0" y="906103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30" id="130"/>
          <p:cNvSpPr/>
          <p:nvPr/>
        </p:nvSpPr>
        <p:spPr>
          <a:xfrm flipH="false" flipV="false" rot="0">
            <a:off x="4877589" y="7854660"/>
            <a:ext cx="1155427" cy="179091"/>
          </a:xfrm>
          <a:custGeom>
            <a:avLst/>
            <a:gdLst/>
            <a:ahLst/>
            <a:cxnLst/>
            <a:rect r="r" b="b" t="t" l="l"/>
            <a:pathLst>
              <a:path h="179091" w="1155427">
                <a:moveTo>
                  <a:pt x="0" y="0"/>
                </a:moveTo>
                <a:lnTo>
                  <a:pt x="1155427" y="0"/>
                </a:lnTo>
                <a:lnTo>
                  <a:pt x="1155427" y="179091"/>
                </a:lnTo>
                <a:lnTo>
                  <a:pt x="0" y="179091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31" id="131"/>
          <p:cNvSpPr/>
          <p:nvPr/>
        </p:nvSpPr>
        <p:spPr>
          <a:xfrm flipH="false" flipV="false" rot="0">
            <a:off x="3736876" y="7760710"/>
            <a:ext cx="1812294" cy="527831"/>
          </a:xfrm>
          <a:custGeom>
            <a:avLst/>
            <a:gdLst/>
            <a:ahLst/>
            <a:cxnLst/>
            <a:rect r="r" b="b" t="t" l="l"/>
            <a:pathLst>
              <a:path h="527831" w="1812294">
                <a:moveTo>
                  <a:pt x="0" y="0"/>
                </a:moveTo>
                <a:lnTo>
                  <a:pt x="1812294" y="0"/>
                </a:lnTo>
                <a:lnTo>
                  <a:pt x="1812294" y="527831"/>
                </a:lnTo>
                <a:lnTo>
                  <a:pt x="0" y="527831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32" id="132"/>
          <p:cNvSpPr/>
          <p:nvPr/>
        </p:nvSpPr>
        <p:spPr>
          <a:xfrm flipH="false" flipV="false" rot="0">
            <a:off x="5020629" y="7175644"/>
            <a:ext cx="610605" cy="744640"/>
          </a:xfrm>
          <a:custGeom>
            <a:avLst/>
            <a:gdLst/>
            <a:ahLst/>
            <a:cxnLst/>
            <a:rect r="r" b="b" t="t" l="l"/>
            <a:pathLst>
              <a:path h="744640" w="610605">
                <a:moveTo>
                  <a:pt x="0" y="0"/>
                </a:moveTo>
                <a:lnTo>
                  <a:pt x="610605" y="0"/>
                </a:lnTo>
                <a:lnTo>
                  <a:pt x="610605" y="744640"/>
                </a:lnTo>
                <a:lnTo>
                  <a:pt x="0" y="744640"/>
                </a:lnTo>
                <a:lnTo>
                  <a:pt x="0" y="0"/>
                </a:lnTo>
                <a:close/>
              </a:path>
            </a:pathLst>
          </a:custGeom>
          <a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33" id="133"/>
          <p:cNvSpPr/>
          <p:nvPr/>
        </p:nvSpPr>
        <p:spPr>
          <a:xfrm flipH="false" flipV="false" rot="0">
            <a:off x="4140324" y="7404915"/>
            <a:ext cx="648902" cy="662145"/>
          </a:xfrm>
          <a:custGeom>
            <a:avLst/>
            <a:gdLst/>
            <a:ahLst/>
            <a:cxnLst/>
            <a:rect r="r" b="b" t="t" l="l"/>
            <a:pathLst>
              <a:path h="662145" w="648902">
                <a:moveTo>
                  <a:pt x="0" y="0"/>
                </a:moveTo>
                <a:lnTo>
                  <a:pt x="648902" y="0"/>
                </a:lnTo>
                <a:lnTo>
                  <a:pt x="648902" y="662145"/>
                </a:lnTo>
                <a:lnTo>
                  <a:pt x="0" y="662145"/>
                </a:lnTo>
                <a:lnTo>
                  <a:pt x="0" y="0"/>
                </a:lnTo>
                <a:close/>
              </a:path>
            </a:pathLst>
          </a:custGeom>
          <a:blipFill>
            <a:blip r:embed="rId10">
              <a:extLs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34" id="134"/>
          <p:cNvSpPr/>
          <p:nvPr/>
        </p:nvSpPr>
        <p:spPr>
          <a:xfrm flipH="true" flipV="false" rot="0">
            <a:off x="6174652" y="7151504"/>
            <a:ext cx="413731" cy="419065"/>
          </a:xfrm>
          <a:custGeom>
            <a:avLst/>
            <a:gdLst/>
            <a:ahLst/>
            <a:cxnLst/>
            <a:rect r="r" b="b" t="t" l="l"/>
            <a:pathLst>
              <a:path h="419065" w="413731">
                <a:moveTo>
                  <a:pt x="413731" y="0"/>
                </a:moveTo>
                <a:lnTo>
                  <a:pt x="0" y="0"/>
                </a:lnTo>
                <a:lnTo>
                  <a:pt x="0" y="419065"/>
                </a:lnTo>
                <a:lnTo>
                  <a:pt x="413731" y="419065"/>
                </a:lnTo>
                <a:lnTo>
                  <a:pt x="413731" y="0"/>
                </a:lnTo>
                <a:close/>
              </a:path>
            </a:pathLst>
          </a:custGeom>
          <a:blipFill>
            <a:blip r:embed="rId12">
              <a:extLst>
                <a:ext uri="{96DAC541-7B7A-43D3-8B79-37D633B846F1}">
                  <asvg:svgBlip xmlns:asvg="http://schemas.microsoft.com/office/drawing/2016/SVG/main" r:embed="rId1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135" id="135"/>
          <p:cNvSpPr txBox="true"/>
          <p:nvPr/>
        </p:nvSpPr>
        <p:spPr>
          <a:xfrm rot="0">
            <a:off x="1361797" y="8716216"/>
            <a:ext cx="320471" cy="30889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451"/>
              </a:lnSpc>
            </a:pPr>
            <a:r>
              <a:rPr lang="en-US" sz="1750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241</a:t>
            </a:r>
          </a:p>
        </p:txBody>
      </p:sp>
      <p:sp>
        <p:nvSpPr>
          <p:cNvPr name="TextBox 136" id="136"/>
          <p:cNvSpPr txBox="true"/>
          <p:nvPr/>
        </p:nvSpPr>
        <p:spPr>
          <a:xfrm rot="0">
            <a:off x="1756083" y="8725480"/>
            <a:ext cx="320471" cy="30889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451"/>
              </a:lnSpc>
            </a:pPr>
            <a:r>
              <a:rPr lang="en-US" sz="1750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749</a:t>
            </a:r>
          </a:p>
        </p:txBody>
      </p:sp>
      <p:sp>
        <p:nvSpPr>
          <p:cNvPr name="TextBox 137" id="137"/>
          <p:cNvSpPr txBox="true"/>
          <p:nvPr/>
        </p:nvSpPr>
        <p:spPr>
          <a:xfrm rot="0">
            <a:off x="2121265" y="8725480"/>
            <a:ext cx="378679" cy="30889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451"/>
              </a:lnSpc>
            </a:pPr>
            <a:r>
              <a:rPr lang="en-US" sz="1750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379</a:t>
            </a:r>
          </a:p>
        </p:txBody>
      </p:sp>
      <p:sp>
        <p:nvSpPr>
          <p:cNvPr name="TextBox 138" id="138"/>
          <p:cNvSpPr txBox="true"/>
          <p:nvPr/>
        </p:nvSpPr>
        <p:spPr>
          <a:xfrm rot="0">
            <a:off x="2544654" y="8725480"/>
            <a:ext cx="320471" cy="30889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451"/>
              </a:lnSpc>
            </a:pPr>
            <a:r>
              <a:rPr lang="en-US" sz="1750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71</a:t>
            </a:r>
          </a:p>
        </p:txBody>
      </p:sp>
      <p:sp>
        <p:nvSpPr>
          <p:cNvPr name="TextBox 139" id="139"/>
          <p:cNvSpPr txBox="true"/>
          <p:nvPr/>
        </p:nvSpPr>
        <p:spPr>
          <a:xfrm rot="0">
            <a:off x="2932742" y="8725480"/>
            <a:ext cx="351191" cy="30889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451"/>
              </a:lnSpc>
            </a:pPr>
            <a:r>
              <a:rPr lang="en-US" sz="1750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208</a:t>
            </a:r>
          </a:p>
        </p:txBody>
      </p:sp>
      <p:sp>
        <p:nvSpPr>
          <p:cNvPr name="TextBox 140" id="140"/>
          <p:cNvSpPr txBox="true"/>
          <p:nvPr/>
        </p:nvSpPr>
        <p:spPr>
          <a:xfrm rot="0">
            <a:off x="3487264" y="8716216"/>
            <a:ext cx="351191" cy="30889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451"/>
              </a:lnSpc>
            </a:pPr>
            <a:r>
              <a:rPr lang="en-US" sz="1750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85</a:t>
            </a:r>
          </a:p>
        </p:txBody>
      </p:sp>
      <p:sp>
        <p:nvSpPr>
          <p:cNvPr name="TextBox 141" id="141"/>
          <p:cNvSpPr txBox="true"/>
          <p:nvPr/>
        </p:nvSpPr>
        <p:spPr>
          <a:xfrm rot="0">
            <a:off x="3872387" y="8716216"/>
            <a:ext cx="351191" cy="30889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451"/>
              </a:lnSpc>
            </a:pPr>
            <a:r>
              <a:rPr lang="en-US" sz="1750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696</a:t>
            </a:r>
          </a:p>
        </p:txBody>
      </p:sp>
      <p:sp>
        <p:nvSpPr>
          <p:cNvPr name="TextBox 142" id="142"/>
          <p:cNvSpPr txBox="true"/>
          <p:nvPr/>
        </p:nvSpPr>
        <p:spPr>
          <a:xfrm rot="0">
            <a:off x="4307355" y="8706951"/>
            <a:ext cx="351191" cy="30889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451"/>
              </a:lnSpc>
            </a:pPr>
            <a:r>
              <a:rPr lang="en-US" sz="1750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338</a:t>
            </a:r>
          </a:p>
        </p:txBody>
      </p:sp>
      <p:sp>
        <p:nvSpPr>
          <p:cNvPr name="TextBox 143" id="143"/>
          <p:cNvSpPr txBox="true"/>
          <p:nvPr/>
        </p:nvSpPr>
        <p:spPr>
          <a:xfrm rot="0">
            <a:off x="4692478" y="8716216"/>
            <a:ext cx="351191" cy="30889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451"/>
              </a:lnSpc>
            </a:pPr>
            <a:r>
              <a:rPr lang="en-US" sz="1750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415</a:t>
            </a:r>
          </a:p>
        </p:txBody>
      </p:sp>
      <p:sp>
        <p:nvSpPr>
          <p:cNvPr name="TextBox 144" id="144"/>
          <p:cNvSpPr txBox="true"/>
          <p:nvPr/>
        </p:nvSpPr>
        <p:spPr>
          <a:xfrm rot="0">
            <a:off x="5061994" y="8716216"/>
            <a:ext cx="351191" cy="30889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451"/>
              </a:lnSpc>
            </a:pPr>
            <a:r>
              <a:rPr lang="en-US" sz="1750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517</a:t>
            </a:r>
          </a:p>
        </p:txBody>
      </p:sp>
      <p:sp>
        <p:nvSpPr>
          <p:cNvPr name="TextBox 145" id="145"/>
          <p:cNvSpPr txBox="true"/>
          <p:nvPr/>
        </p:nvSpPr>
        <p:spPr>
          <a:xfrm rot="0">
            <a:off x="5448123" y="8716216"/>
            <a:ext cx="351191" cy="30889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451"/>
              </a:lnSpc>
            </a:pPr>
            <a:r>
              <a:rPr lang="en-US" sz="1750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379</a:t>
            </a:r>
          </a:p>
        </p:txBody>
      </p:sp>
      <p:sp>
        <p:nvSpPr>
          <p:cNvPr name="TextBox 146" id="146"/>
          <p:cNvSpPr txBox="true"/>
          <p:nvPr/>
        </p:nvSpPr>
        <p:spPr>
          <a:xfrm rot="0">
            <a:off x="5862371" y="8716216"/>
            <a:ext cx="351191" cy="30889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451"/>
              </a:lnSpc>
            </a:pPr>
            <a:r>
              <a:rPr lang="en-US" sz="1750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85</a:t>
            </a:r>
          </a:p>
        </p:txBody>
      </p:sp>
      <p:sp>
        <p:nvSpPr>
          <p:cNvPr name="TextBox 147" id="147"/>
          <p:cNvSpPr txBox="true"/>
          <p:nvPr/>
        </p:nvSpPr>
        <p:spPr>
          <a:xfrm rot="0">
            <a:off x="551986" y="4084601"/>
            <a:ext cx="355795" cy="30138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350"/>
              </a:lnSpc>
            </a:pPr>
            <a:r>
              <a:rPr lang="en-US" sz="1678">
                <a:solidFill>
                  <a:srgbClr val="FFFFFF"/>
                </a:solidFill>
                <a:latin typeface="Archivo Black"/>
                <a:ea typeface="Archivo Black"/>
                <a:cs typeface="Archivo Black"/>
                <a:sym typeface="Archivo Black"/>
              </a:rPr>
              <a:t>I</a:t>
            </a:r>
          </a:p>
        </p:txBody>
      </p:sp>
      <p:sp>
        <p:nvSpPr>
          <p:cNvPr name="TextBox 148" id="148"/>
          <p:cNvSpPr txBox="true"/>
          <p:nvPr/>
        </p:nvSpPr>
        <p:spPr>
          <a:xfrm rot="0">
            <a:off x="1950939" y="4031966"/>
            <a:ext cx="355795" cy="30138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350"/>
              </a:lnSpc>
            </a:pPr>
            <a:r>
              <a:rPr lang="en-US" sz="1678">
                <a:solidFill>
                  <a:srgbClr val="FFFFFF"/>
                </a:solidFill>
                <a:latin typeface="Archivo Black"/>
                <a:ea typeface="Archivo Black"/>
                <a:cs typeface="Archivo Black"/>
                <a:sym typeface="Archivo Black"/>
              </a:rPr>
              <a:t>G</a:t>
            </a:r>
          </a:p>
        </p:txBody>
      </p:sp>
      <p:sp>
        <p:nvSpPr>
          <p:cNvPr name="TextBox 149" id="149"/>
          <p:cNvSpPr txBox="true"/>
          <p:nvPr/>
        </p:nvSpPr>
        <p:spPr>
          <a:xfrm rot="0">
            <a:off x="3328431" y="4031966"/>
            <a:ext cx="355795" cy="30138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350"/>
              </a:lnSpc>
            </a:pPr>
            <a:r>
              <a:rPr lang="en-US" sz="1678">
                <a:solidFill>
                  <a:srgbClr val="FFFFFF"/>
                </a:solidFill>
                <a:latin typeface="Archivo Black"/>
                <a:ea typeface="Archivo Black"/>
                <a:cs typeface="Archivo Black"/>
                <a:sym typeface="Archivo Black"/>
              </a:rPr>
              <a:t>M</a:t>
            </a:r>
          </a:p>
        </p:txBody>
      </p:sp>
      <p:sp>
        <p:nvSpPr>
          <p:cNvPr name="TextBox 150" id="150"/>
          <p:cNvSpPr txBox="true"/>
          <p:nvPr/>
        </p:nvSpPr>
        <p:spPr>
          <a:xfrm rot="0">
            <a:off x="4633468" y="4031966"/>
            <a:ext cx="355795" cy="30138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350"/>
              </a:lnSpc>
            </a:pPr>
            <a:r>
              <a:rPr lang="en-US" sz="1678">
                <a:solidFill>
                  <a:srgbClr val="FFFFFF"/>
                </a:solidFill>
                <a:latin typeface="Archivo Black"/>
                <a:ea typeface="Archivo Black"/>
                <a:cs typeface="Archivo Black"/>
                <a:sym typeface="Archivo Black"/>
              </a:rPr>
              <a:t>L</a:t>
            </a:r>
          </a:p>
        </p:txBody>
      </p:sp>
      <p:sp>
        <p:nvSpPr>
          <p:cNvPr name="TextBox 151" id="151"/>
          <p:cNvSpPr txBox="true"/>
          <p:nvPr/>
        </p:nvSpPr>
        <p:spPr>
          <a:xfrm rot="0">
            <a:off x="5957021" y="4031966"/>
            <a:ext cx="355795" cy="30138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350"/>
              </a:lnSpc>
            </a:pPr>
            <a:r>
              <a:rPr lang="en-US" sz="1678">
                <a:solidFill>
                  <a:srgbClr val="FFFFFF"/>
                </a:solidFill>
                <a:latin typeface="Archivo Black"/>
                <a:ea typeface="Archivo Black"/>
                <a:cs typeface="Archivo Black"/>
                <a:sym typeface="Archivo Black"/>
              </a:rPr>
              <a:t>B</a:t>
            </a:r>
          </a:p>
        </p:txBody>
      </p:sp>
      <p:sp>
        <p:nvSpPr>
          <p:cNvPr name="TextBox 152" id="152"/>
          <p:cNvSpPr txBox="true"/>
          <p:nvPr/>
        </p:nvSpPr>
        <p:spPr>
          <a:xfrm rot="0">
            <a:off x="542435" y="5653325"/>
            <a:ext cx="355795" cy="30138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350"/>
              </a:lnSpc>
            </a:pPr>
            <a:r>
              <a:rPr lang="en-US" sz="1678">
                <a:solidFill>
                  <a:srgbClr val="FFFFFF"/>
                </a:solidFill>
                <a:latin typeface="Archivo Black"/>
                <a:ea typeface="Archivo Black"/>
                <a:cs typeface="Archivo Black"/>
                <a:sym typeface="Archivo Black"/>
              </a:rPr>
              <a:t>O</a:t>
            </a:r>
          </a:p>
        </p:txBody>
      </p:sp>
      <p:sp>
        <p:nvSpPr>
          <p:cNvPr name="TextBox 153" id="153"/>
          <p:cNvSpPr txBox="true"/>
          <p:nvPr/>
        </p:nvSpPr>
        <p:spPr>
          <a:xfrm rot="0">
            <a:off x="1928940" y="5653325"/>
            <a:ext cx="355795" cy="30138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350"/>
              </a:lnSpc>
            </a:pPr>
            <a:r>
              <a:rPr lang="en-US" sz="1678">
                <a:solidFill>
                  <a:srgbClr val="FFFFFF"/>
                </a:solidFill>
                <a:latin typeface="Archivo Black"/>
                <a:ea typeface="Archivo Black"/>
                <a:cs typeface="Archivo Black"/>
                <a:sym typeface="Archivo Black"/>
              </a:rPr>
              <a:t>S</a:t>
            </a:r>
          </a:p>
        </p:txBody>
      </p:sp>
      <p:sp>
        <p:nvSpPr>
          <p:cNvPr name="TextBox 154" id="154"/>
          <p:cNvSpPr txBox="true"/>
          <p:nvPr/>
        </p:nvSpPr>
        <p:spPr>
          <a:xfrm rot="0">
            <a:off x="3184333" y="5653325"/>
            <a:ext cx="355795" cy="30138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350"/>
              </a:lnSpc>
            </a:pPr>
            <a:r>
              <a:rPr lang="en-US" sz="1678">
                <a:solidFill>
                  <a:srgbClr val="FFFFFF"/>
                </a:solidFill>
                <a:latin typeface="Archivo Black"/>
                <a:ea typeface="Archivo Black"/>
                <a:cs typeface="Archivo Black"/>
                <a:sym typeface="Archivo Black"/>
              </a:rPr>
              <a:t>E</a:t>
            </a:r>
          </a:p>
        </p:txBody>
      </p:sp>
      <p:sp>
        <p:nvSpPr>
          <p:cNvPr name="TextBox 155" id="155"/>
          <p:cNvSpPr txBox="true"/>
          <p:nvPr/>
        </p:nvSpPr>
        <p:spPr>
          <a:xfrm rot="0">
            <a:off x="4633729" y="5640490"/>
            <a:ext cx="355795" cy="30138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350"/>
              </a:lnSpc>
            </a:pPr>
            <a:r>
              <a:rPr lang="en-US" sz="1678">
                <a:solidFill>
                  <a:srgbClr val="FFFFFF"/>
                </a:solidFill>
                <a:latin typeface="Archivo Black"/>
                <a:ea typeface="Archivo Black"/>
                <a:cs typeface="Archivo Black"/>
                <a:sym typeface="Archivo Black"/>
              </a:rPr>
              <a:t>W</a:t>
            </a:r>
          </a:p>
        </p:txBody>
      </p:sp>
      <p:sp>
        <p:nvSpPr>
          <p:cNvPr name="TextBox 156" id="156"/>
          <p:cNvSpPr txBox="true"/>
          <p:nvPr/>
        </p:nvSpPr>
        <p:spPr>
          <a:xfrm rot="0">
            <a:off x="5957021" y="5640490"/>
            <a:ext cx="355795" cy="30138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350"/>
              </a:lnSpc>
            </a:pPr>
            <a:r>
              <a:rPr lang="en-US" sz="1678">
                <a:solidFill>
                  <a:srgbClr val="FFFFFF"/>
                </a:solidFill>
                <a:latin typeface="Archivo Black"/>
                <a:ea typeface="Archivo Black"/>
                <a:cs typeface="Archivo Black"/>
                <a:sym typeface="Archivo Black"/>
              </a:rPr>
              <a:t>H</a:t>
            </a:r>
          </a:p>
        </p:txBody>
      </p:sp>
      <p:sp>
        <p:nvSpPr>
          <p:cNvPr name="TextBox 157" id="157"/>
          <p:cNvSpPr txBox="true"/>
          <p:nvPr/>
        </p:nvSpPr>
        <p:spPr>
          <a:xfrm rot="0">
            <a:off x="542435" y="2565316"/>
            <a:ext cx="355795" cy="30138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350"/>
              </a:lnSpc>
            </a:pPr>
            <a:r>
              <a:rPr lang="en-US" sz="1678">
                <a:solidFill>
                  <a:srgbClr val="FFFFFF"/>
                </a:solidFill>
                <a:latin typeface="Archivo Black"/>
                <a:ea typeface="Archivo Black"/>
                <a:cs typeface="Archivo Black"/>
                <a:sym typeface="Archivo Black"/>
              </a:rPr>
              <a:t>A</a:t>
            </a:r>
          </a:p>
        </p:txBody>
      </p:sp>
      <p:sp>
        <p:nvSpPr>
          <p:cNvPr name="TextBox 158" id="158"/>
          <p:cNvSpPr txBox="true"/>
          <p:nvPr/>
        </p:nvSpPr>
        <p:spPr>
          <a:xfrm rot="0">
            <a:off x="1903286" y="2565316"/>
            <a:ext cx="355795" cy="30138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350"/>
              </a:lnSpc>
            </a:pPr>
            <a:r>
              <a:rPr lang="en-US" sz="1678">
                <a:solidFill>
                  <a:srgbClr val="FFFFFF"/>
                </a:solidFill>
                <a:latin typeface="Archivo Black"/>
                <a:ea typeface="Archivo Black"/>
                <a:cs typeface="Archivo Black"/>
                <a:sym typeface="Archivo Black"/>
              </a:rPr>
              <a:t>F</a:t>
            </a:r>
          </a:p>
        </p:txBody>
      </p:sp>
      <p:sp>
        <p:nvSpPr>
          <p:cNvPr name="TextBox 159" id="159"/>
          <p:cNvSpPr txBox="true"/>
          <p:nvPr/>
        </p:nvSpPr>
        <p:spPr>
          <a:xfrm rot="0">
            <a:off x="3436813" y="2525517"/>
            <a:ext cx="355795" cy="30138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350"/>
              </a:lnSpc>
            </a:pPr>
            <a:r>
              <a:rPr lang="en-US" sz="1678">
                <a:solidFill>
                  <a:srgbClr val="FFFFFF"/>
                </a:solidFill>
                <a:latin typeface="Archivo Black"/>
                <a:ea typeface="Archivo Black"/>
                <a:cs typeface="Archivo Black"/>
                <a:sym typeface="Archivo Black"/>
              </a:rPr>
              <a:t>Y</a:t>
            </a:r>
          </a:p>
        </p:txBody>
      </p:sp>
      <p:sp>
        <p:nvSpPr>
          <p:cNvPr name="TextBox 160" id="160"/>
          <p:cNvSpPr txBox="true"/>
          <p:nvPr/>
        </p:nvSpPr>
        <p:spPr>
          <a:xfrm rot="0">
            <a:off x="4643018" y="2512682"/>
            <a:ext cx="355795" cy="30138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350"/>
              </a:lnSpc>
            </a:pPr>
            <a:r>
              <a:rPr lang="en-US" sz="1678">
                <a:solidFill>
                  <a:srgbClr val="FFFFFF"/>
                </a:solidFill>
                <a:latin typeface="Archivo Black"/>
                <a:ea typeface="Archivo Black"/>
                <a:cs typeface="Archivo Black"/>
                <a:sym typeface="Archivo Black"/>
              </a:rPr>
              <a:t>P</a:t>
            </a:r>
          </a:p>
        </p:txBody>
      </p:sp>
      <p:sp>
        <p:nvSpPr>
          <p:cNvPr name="TextBox 161" id="161"/>
          <p:cNvSpPr txBox="true"/>
          <p:nvPr/>
        </p:nvSpPr>
        <p:spPr>
          <a:xfrm rot="0">
            <a:off x="5947962" y="2512682"/>
            <a:ext cx="355795" cy="30138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350"/>
              </a:lnSpc>
            </a:pPr>
            <a:r>
              <a:rPr lang="en-US" sz="1678">
                <a:solidFill>
                  <a:srgbClr val="FFFFFF"/>
                </a:solidFill>
                <a:latin typeface="Archivo Black"/>
                <a:ea typeface="Archivo Black"/>
                <a:cs typeface="Archivo Black"/>
                <a:sym typeface="Archivo Black"/>
              </a:rPr>
              <a:t>R</a:t>
            </a:r>
          </a:p>
        </p:txBody>
      </p:sp>
      <p:sp>
        <p:nvSpPr>
          <p:cNvPr name="TextBox 162" id="162"/>
          <p:cNvSpPr txBox="true"/>
          <p:nvPr/>
        </p:nvSpPr>
        <p:spPr>
          <a:xfrm rot="0">
            <a:off x="573513" y="1878262"/>
            <a:ext cx="6326726" cy="48527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906"/>
              </a:lnSpc>
            </a:pPr>
            <a:r>
              <a:rPr lang="en-US" sz="1361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Шығару есептерін шешіңіз. Төмендегі жолдарға жауаптары бар әріптерді жазу арқылы жұмбақты шешу үшін жауаптарды пайдаланыңыз.</a:t>
            </a:r>
          </a:p>
        </p:txBody>
      </p:sp>
      <p:sp>
        <p:nvSpPr>
          <p:cNvPr name="TextBox 163" id="163"/>
          <p:cNvSpPr txBox="true"/>
          <p:nvPr/>
        </p:nvSpPr>
        <p:spPr>
          <a:xfrm rot="0">
            <a:off x="6914334" y="8892791"/>
            <a:ext cx="187361" cy="62510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5149"/>
              </a:lnSpc>
            </a:pPr>
            <a:r>
              <a:rPr lang="en-US" sz="3678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.</a:t>
            </a:r>
          </a:p>
        </p:txBody>
      </p:sp>
      <p:sp>
        <p:nvSpPr>
          <p:cNvPr name="TextBox 164" id="164"/>
          <p:cNvSpPr txBox="true"/>
          <p:nvPr/>
        </p:nvSpPr>
        <p:spPr>
          <a:xfrm rot="0">
            <a:off x="576508" y="9330375"/>
            <a:ext cx="320471" cy="30889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451"/>
              </a:lnSpc>
            </a:pPr>
            <a:r>
              <a:rPr lang="en-US" sz="1750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251</a:t>
            </a:r>
          </a:p>
        </p:txBody>
      </p:sp>
      <p:sp>
        <p:nvSpPr>
          <p:cNvPr name="TextBox 165" id="165"/>
          <p:cNvSpPr txBox="true"/>
          <p:nvPr/>
        </p:nvSpPr>
        <p:spPr>
          <a:xfrm rot="0">
            <a:off x="975396" y="9339640"/>
            <a:ext cx="320471" cy="30889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451"/>
              </a:lnSpc>
            </a:pPr>
            <a:r>
              <a:rPr lang="en-US" sz="1750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379</a:t>
            </a:r>
          </a:p>
        </p:txBody>
      </p:sp>
      <p:sp>
        <p:nvSpPr>
          <p:cNvPr name="TextBox 166" id="166"/>
          <p:cNvSpPr txBox="true"/>
          <p:nvPr/>
        </p:nvSpPr>
        <p:spPr>
          <a:xfrm rot="0">
            <a:off x="1365079" y="9330375"/>
            <a:ext cx="320471" cy="30889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451"/>
              </a:lnSpc>
            </a:pPr>
            <a:r>
              <a:rPr lang="en-US" sz="1750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71</a:t>
            </a:r>
          </a:p>
        </p:txBody>
      </p:sp>
      <p:sp>
        <p:nvSpPr>
          <p:cNvPr name="TextBox 167" id="167"/>
          <p:cNvSpPr txBox="true"/>
          <p:nvPr/>
        </p:nvSpPr>
        <p:spPr>
          <a:xfrm rot="0">
            <a:off x="1811898" y="9330375"/>
            <a:ext cx="265484" cy="30889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451"/>
              </a:lnSpc>
            </a:pPr>
            <a:r>
              <a:rPr lang="en-US" sz="1750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691</a:t>
            </a:r>
          </a:p>
        </p:txBody>
      </p:sp>
      <p:sp>
        <p:nvSpPr>
          <p:cNvPr name="TextBox 168" id="168"/>
          <p:cNvSpPr txBox="true"/>
          <p:nvPr/>
        </p:nvSpPr>
        <p:spPr>
          <a:xfrm rot="0">
            <a:off x="2156905" y="9330375"/>
            <a:ext cx="320471" cy="30889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451"/>
              </a:lnSpc>
            </a:pPr>
            <a:r>
              <a:rPr lang="en-US" sz="1750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74</a:t>
            </a:r>
          </a:p>
        </p:txBody>
      </p:sp>
      <p:sp>
        <p:nvSpPr>
          <p:cNvPr name="TextBox 169" id="169"/>
          <p:cNvSpPr txBox="true"/>
          <p:nvPr/>
        </p:nvSpPr>
        <p:spPr>
          <a:xfrm rot="0">
            <a:off x="2737544" y="9339640"/>
            <a:ext cx="320471" cy="30889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451"/>
              </a:lnSpc>
            </a:pPr>
            <a:r>
              <a:rPr lang="en-US" sz="1750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25</a:t>
            </a:r>
          </a:p>
        </p:txBody>
      </p:sp>
      <p:sp>
        <p:nvSpPr>
          <p:cNvPr name="TextBox 170" id="170"/>
          <p:cNvSpPr txBox="true"/>
          <p:nvPr/>
        </p:nvSpPr>
        <p:spPr>
          <a:xfrm rot="0">
            <a:off x="3126980" y="9321110"/>
            <a:ext cx="320471" cy="30889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451"/>
              </a:lnSpc>
            </a:pPr>
            <a:r>
              <a:rPr lang="en-US" sz="1750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241</a:t>
            </a:r>
          </a:p>
        </p:txBody>
      </p:sp>
      <p:sp>
        <p:nvSpPr>
          <p:cNvPr name="TextBox 171" id="171"/>
          <p:cNvSpPr txBox="true"/>
          <p:nvPr/>
        </p:nvSpPr>
        <p:spPr>
          <a:xfrm rot="0">
            <a:off x="3547125" y="9339640"/>
            <a:ext cx="320471" cy="30889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451"/>
              </a:lnSpc>
            </a:pPr>
            <a:r>
              <a:rPr lang="en-US" sz="1750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48</a:t>
            </a:r>
          </a:p>
        </p:txBody>
      </p:sp>
      <p:sp>
        <p:nvSpPr>
          <p:cNvPr name="TextBox 172" id="172"/>
          <p:cNvSpPr txBox="true"/>
          <p:nvPr/>
        </p:nvSpPr>
        <p:spPr>
          <a:xfrm rot="0">
            <a:off x="4088688" y="9339640"/>
            <a:ext cx="375667" cy="30889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451"/>
              </a:lnSpc>
            </a:pPr>
            <a:r>
              <a:rPr lang="en-US" sz="1750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28</a:t>
            </a:r>
          </a:p>
        </p:txBody>
      </p:sp>
      <p:sp>
        <p:nvSpPr>
          <p:cNvPr name="TextBox 173" id="173"/>
          <p:cNvSpPr txBox="true"/>
          <p:nvPr/>
        </p:nvSpPr>
        <p:spPr>
          <a:xfrm rot="0">
            <a:off x="5327681" y="9330375"/>
            <a:ext cx="375667" cy="30889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451"/>
              </a:lnSpc>
            </a:pPr>
            <a:r>
              <a:rPr lang="en-US" sz="1750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415</a:t>
            </a:r>
          </a:p>
        </p:txBody>
      </p:sp>
      <p:sp>
        <p:nvSpPr>
          <p:cNvPr name="TextBox 174" id="174"/>
          <p:cNvSpPr txBox="true"/>
          <p:nvPr/>
        </p:nvSpPr>
        <p:spPr>
          <a:xfrm rot="0">
            <a:off x="4485801" y="9339640"/>
            <a:ext cx="375667" cy="30889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451"/>
              </a:lnSpc>
            </a:pPr>
            <a:r>
              <a:rPr lang="en-US" sz="1750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208</a:t>
            </a:r>
          </a:p>
        </p:txBody>
      </p:sp>
      <p:sp>
        <p:nvSpPr>
          <p:cNvPr name="TextBox 175" id="175"/>
          <p:cNvSpPr txBox="true"/>
          <p:nvPr/>
        </p:nvSpPr>
        <p:spPr>
          <a:xfrm rot="0">
            <a:off x="5724794" y="9330375"/>
            <a:ext cx="375667" cy="30889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451"/>
              </a:lnSpc>
            </a:pPr>
            <a:r>
              <a:rPr lang="en-US" sz="1750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517</a:t>
            </a:r>
          </a:p>
        </p:txBody>
      </p:sp>
      <p:sp>
        <p:nvSpPr>
          <p:cNvPr name="TextBox 176" id="176"/>
          <p:cNvSpPr txBox="true"/>
          <p:nvPr/>
        </p:nvSpPr>
        <p:spPr>
          <a:xfrm rot="0">
            <a:off x="4882914" y="9339640"/>
            <a:ext cx="375667" cy="30889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451"/>
              </a:lnSpc>
            </a:pPr>
            <a:r>
              <a:rPr lang="en-US" sz="1750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338</a:t>
            </a:r>
          </a:p>
        </p:txBody>
      </p:sp>
      <p:sp>
        <p:nvSpPr>
          <p:cNvPr name="TextBox 177" id="177"/>
          <p:cNvSpPr txBox="true"/>
          <p:nvPr/>
        </p:nvSpPr>
        <p:spPr>
          <a:xfrm rot="0">
            <a:off x="6121907" y="9330375"/>
            <a:ext cx="375667" cy="30889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451"/>
              </a:lnSpc>
            </a:pPr>
            <a:r>
              <a:rPr lang="en-US" sz="1750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379</a:t>
            </a:r>
          </a:p>
        </p:txBody>
      </p:sp>
      <p:sp>
        <p:nvSpPr>
          <p:cNvPr name="TextBox 178" id="178"/>
          <p:cNvSpPr txBox="true"/>
          <p:nvPr/>
        </p:nvSpPr>
        <p:spPr>
          <a:xfrm rot="0">
            <a:off x="6524572" y="9330375"/>
            <a:ext cx="375667" cy="30889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451"/>
              </a:lnSpc>
            </a:pPr>
            <a:r>
              <a:rPr lang="en-US" sz="1750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85</a:t>
            </a:r>
          </a:p>
        </p:txBody>
      </p:sp>
      <p:sp>
        <p:nvSpPr>
          <p:cNvPr name="TextBox 179" id="179"/>
          <p:cNvSpPr txBox="true"/>
          <p:nvPr/>
        </p:nvSpPr>
        <p:spPr>
          <a:xfrm rot="0">
            <a:off x="502176" y="1402841"/>
            <a:ext cx="6543868" cy="46864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659"/>
              </a:lnSpc>
            </a:pPr>
            <a:r>
              <a:rPr lang="en-US" b="true" sz="3209">
                <a:solidFill>
                  <a:srgbClr val="6C8F10"/>
                </a:solidFill>
                <a:latin typeface="Aprila Semi-Bold"/>
                <a:ea typeface="Aprila Semi-Bold"/>
                <a:cs typeface="Aprila Semi-Bold"/>
                <a:sym typeface="Aprila Semi-Bold"/>
              </a:rPr>
              <a:t>Көктем Ауада</a:t>
            </a:r>
          </a:p>
        </p:txBody>
      </p:sp>
      <p:sp>
        <p:nvSpPr>
          <p:cNvPr name="TextBox 180" id="180"/>
          <p:cNvSpPr txBox="true"/>
          <p:nvPr/>
        </p:nvSpPr>
        <p:spPr>
          <a:xfrm rot="0">
            <a:off x="736070" y="956934"/>
            <a:ext cx="516570" cy="30889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451"/>
              </a:lnSpc>
            </a:pPr>
            <a:r>
              <a:rPr lang="en-US" sz="1750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Name:</a:t>
            </a:r>
          </a:p>
        </p:txBody>
      </p:sp>
      <p:sp>
        <p:nvSpPr>
          <p:cNvPr name="TextBox 181" id="181"/>
          <p:cNvSpPr txBox="true"/>
          <p:nvPr/>
        </p:nvSpPr>
        <p:spPr>
          <a:xfrm rot="0">
            <a:off x="3747481" y="956934"/>
            <a:ext cx="494865" cy="30889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451"/>
              </a:lnSpc>
            </a:pPr>
            <a:r>
              <a:rPr lang="en-US" sz="1750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Date:</a:t>
            </a:r>
          </a:p>
        </p:txBody>
      </p:sp>
      <p:sp>
        <p:nvSpPr>
          <p:cNvPr name="TextBox 182" id="182"/>
          <p:cNvSpPr txBox="true"/>
          <p:nvPr/>
        </p:nvSpPr>
        <p:spPr>
          <a:xfrm rot="0">
            <a:off x="554947" y="7151406"/>
            <a:ext cx="355795" cy="30138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350"/>
              </a:lnSpc>
            </a:pPr>
            <a:r>
              <a:rPr lang="en-US" sz="1678">
                <a:solidFill>
                  <a:srgbClr val="FFFFFF"/>
                </a:solidFill>
                <a:latin typeface="Archivo Black"/>
                <a:ea typeface="Archivo Black"/>
                <a:cs typeface="Archivo Black"/>
                <a:sym typeface="Archivo Black"/>
              </a:rPr>
              <a:t>N</a:t>
            </a:r>
          </a:p>
        </p:txBody>
      </p:sp>
    </p:spTree>
  </p:cSld>
  <p:clrMapOvr>
    <a:masterClrMapping/>
  </p:clrMapOvr>
</p:sld>
</file>

<file path=ppt/slides/slide2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0">
            <a:off x="-152703" y="292230"/>
            <a:ext cx="7865405" cy="10107539"/>
            <a:chOff x="0" y="0"/>
            <a:chExt cx="1937918" cy="2490347"/>
          </a:xfrm>
        </p:grpSpPr>
        <p:sp>
          <p:nvSpPr>
            <p:cNvPr name="Freeform 3" id="3"/>
            <p:cNvSpPr/>
            <p:nvPr/>
          </p:nvSpPr>
          <p:spPr>
            <a:xfrm flipH="false" flipV="false" rot="0">
              <a:off x="0" y="0"/>
              <a:ext cx="1937918" cy="2490347"/>
            </a:xfrm>
            <a:custGeom>
              <a:avLst/>
              <a:gdLst/>
              <a:ahLst/>
              <a:cxnLst/>
              <a:rect r="r" b="b" t="t" l="l"/>
              <a:pathLst>
                <a:path h="2490347" w="1937918">
                  <a:moveTo>
                    <a:pt x="0" y="0"/>
                  </a:moveTo>
                  <a:lnTo>
                    <a:pt x="0" y="2490347"/>
                  </a:lnTo>
                  <a:lnTo>
                    <a:pt x="1937918" y="2490347"/>
                  </a:lnTo>
                  <a:lnTo>
                    <a:pt x="1937918" y="0"/>
                  </a:lnTo>
                  <a:lnTo>
                    <a:pt x="0" y="0"/>
                  </a:lnTo>
                  <a:close/>
                  <a:moveTo>
                    <a:pt x="1876958" y="2429387"/>
                  </a:moveTo>
                  <a:lnTo>
                    <a:pt x="59690" y="2429387"/>
                  </a:lnTo>
                  <a:lnTo>
                    <a:pt x="59690" y="59690"/>
                  </a:lnTo>
                  <a:lnTo>
                    <a:pt x="1876958" y="59690"/>
                  </a:lnTo>
                  <a:lnTo>
                    <a:pt x="1876958" y="2429387"/>
                  </a:lnTo>
                  <a:close/>
                </a:path>
              </a:pathLst>
            </a:custGeom>
            <a:solidFill>
              <a:srgbClr val="1BBABF"/>
            </a:solidFill>
          </p:spPr>
        </p:sp>
      </p:grpSp>
      <p:sp>
        <p:nvSpPr>
          <p:cNvPr name="TextBox 4" id="4"/>
          <p:cNvSpPr txBox="true"/>
          <p:nvPr/>
        </p:nvSpPr>
        <p:spPr>
          <a:xfrm rot="0">
            <a:off x="952546" y="7251251"/>
            <a:ext cx="672575" cy="45398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656"/>
              </a:lnSpc>
            </a:pPr>
            <a:r>
              <a:rPr lang="en-US" sz="2611" spc="381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808</a:t>
            </a:r>
          </a:p>
        </p:txBody>
      </p:sp>
      <p:sp>
        <p:nvSpPr>
          <p:cNvPr name="TextBox 5" id="5"/>
          <p:cNvSpPr txBox="true"/>
          <p:nvPr/>
        </p:nvSpPr>
        <p:spPr>
          <a:xfrm rot="0">
            <a:off x="994355" y="7629077"/>
            <a:ext cx="614800" cy="45398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656"/>
              </a:lnSpc>
            </a:pPr>
            <a:r>
              <a:rPr lang="en-US" sz="2611" spc="840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117</a:t>
            </a:r>
          </a:p>
        </p:txBody>
      </p:sp>
      <p:sp>
        <p:nvSpPr>
          <p:cNvPr name="TextBox 6" id="6"/>
          <p:cNvSpPr txBox="true"/>
          <p:nvPr/>
        </p:nvSpPr>
        <p:spPr>
          <a:xfrm rot="0">
            <a:off x="686462" y="7646845"/>
            <a:ext cx="266084" cy="45274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656"/>
              </a:lnSpc>
            </a:pPr>
            <a:r>
              <a:rPr lang="en-US" sz="2611" spc="981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-</a:t>
            </a:r>
          </a:p>
        </p:txBody>
      </p:sp>
      <p:sp>
        <p:nvSpPr>
          <p:cNvPr name="AutoShape 7" id="7"/>
          <p:cNvSpPr/>
          <p:nvPr/>
        </p:nvSpPr>
        <p:spPr>
          <a:xfrm rot="0">
            <a:off x="768652" y="8081821"/>
            <a:ext cx="840502" cy="0"/>
          </a:xfrm>
          <a:prstGeom prst="line">
            <a:avLst/>
          </a:prstGeom>
          <a:ln cap="flat" w="19050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8" id="8"/>
          <p:cNvSpPr/>
          <p:nvPr/>
        </p:nvSpPr>
        <p:spPr>
          <a:xfrm rot="0">
            <a:off x="551986" y="9368735"/>
            <a:ext cx="369515" cy="0"/>
          </a:xfrm>
          <a:prstGeom prst="line">
            <a:avLst/>
          </a:prstGeom>
          <a:ln cap="flat" w="19050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9" id="9"/>
          <p:cNvSpPr/>
          <p:nvPr/>
        </p:nvSpPr>
        <p:spPr>
          <a:xfrm rot="0">
            <a:off x="946272" y="9368735"/>
            <a:ext cx="369515" cy="0"/>
          </a:xfrm>
          <a:prstGeom prst="line">
            <a:avLst/>
          </a:prstGeom>
          <a:ln cap="flat" w="19050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10" id="10"/>
          <p:cNvSpPr/>
          <p:nvPr/>
        </p:nvSpPr>
        <p:spPr>
          <a:xfrm rot="0">
            <a:off x="1340557" y="9368735"/>
            <a:ext cx="369515" cy="0"/>
          </a:xfrm>
          <a:prstGeom prst="line">
            <a:avLst/>
          </a:prstGeom>
          <a:ln cap="flat" w="19050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11" id="11"/>
          <p:cNvSpPr/>
          <p:nvPr/>
        </p:nvSpPr>
        <p:spPr>
          <a:xfrm rot="0">
            <a:off x="1734843" y="9368735"/>
            <a:ext cx="369515" cy="0"/>
          </a:xfrm>
          <a:prstGeom prst="line">
            <a:avLst/>
          </a:prstGeom>
          <a:ln cap="flat" w="19050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12" id="12"/>
          <p:cNvSpPr/>
          <p:nvPr/>
        </p:nvSpPr>
        <p:spPr>
          <a:xfrm rot="0">
            <a:off x="2127533" y="9359471"/>
            <a:ext cx="369515" cy="0"/>
          </a:xfrm>
          <a:prstGeom prst="line">
            <a:avLst/>
          </a:prstGeom>
          <a:ln cap="flat" w="19050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13" id="13"/>
          <p:cNvSpPr/>
          <p:nvPr/>
        </p:nvSpPr>
        <p:spPr>
          <a:xfrm rot="0">
            <a:off x="2708172" y="9368735"/>
            <a:ext cx="369515" cy="0"/>
          </a:xfrm>
          <a:prstGeom prst="line">
            <a:avLst/>
          </a:prstGeom>
          <a:ln cap="flat" w="19050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14" id="14"/>
          <p:cNvSpPr/>
          <p:nvPr/>
        </p:nvSpPr>
        <p:spPr>
          <a:xfrm rot="0">
            <a:off x="3517753" y="9368735"/>
            <a:ext cx="369515" cy="0"/>
          </a:xfrm>
          <a:prstGeom prst="line">
            <a:avLst/>
          </a:prstGeom>
          <a:ln cap="flat" w="19050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15" id="15"/>
          <p:cNvSpPr/>
          <p:nvPr/>
        </p:nvSpPr>
        <p:spPr>
          <a:xfrm rot="0">
            <a:off x="4488876" y="9368735"/>
            <a:ext cx="369515" cy="0"/>
          </a:xfrm>
          <a:prstGeom prst="line">
            <a:avLst/>
          </a:prstGeom>
          <a:ln cap="flat" w="19050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16" id="16"/>
          <p:cNvSpPr/>
          <p:nvPr/>
        </p:nvSpPr>
        <p:spPr>
          <a:xfrm rot="0">
            <a:off x="5727869" y="9359471"/>
            <a:ext cx="369515" cy="0"/>
          </a:xfrm>
          <a:prstGeom prst="line">
            <a:avLst/>
          </a:prstGeom>
          <a:ln cap="flat" w="19050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17" id="17"/>
          <p:cNvSpPr/>
          <p:nvPr/>
        </p:nvSpPr>
        <p:spPr>
          <a:xfrm rot="0">
            <a:off x="3102458" y="9368735"/>
            <a:ext cx="369515" cy="0"/>
          </a:xfrm>
          <a:prstGeom prst="line">
            <a:avLst/>
          </a:prstGeom>
          <a:ln cap="flat" w="19050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18" id="18"/>
          <p:cNvSpPr/>
          <p:nvPr/>
        </p:nvSpPr>
        <p:spPr>
          <a:xfrm rot="0">
            <a:off x="4088688" y="9368735"/>
            <a:ext cx="369515" cy="0"/>
          </a:xfrm>
          <a:prstGeom prst="line">
            <a:avLst/>
          </a:prstGeom>
          <a:ln cap="flat" w="19050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19" id="19"/>
          <p:cNvSpPr/>
          <p:nvPr/>
        </p:nvSpPr>
        <p:spPr>
          <a:xfrm rot="0">
            <a:off x="5327681" y="9359471"/>
            <a:ext cx="369515" cy="0"/>
          </a:xfrm>
          <a:prstGeom prst="line">
            <a:avLst/>
          </a:prstGeom>
          <a:ln cap="flat" w="19050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20" id="20"/>
          <p:cNvSpPr/>
          <p:nvPr/>
        </p:nvSpPr>
        <p:spPr>
          <a:xfrm rot="0">
            <a:off x="4889065" y="9368735"/>
            <a:ext cx="369515" cy="0"/>
          </a:xfrm>
          <a:prstGeom prst="line">
            <a:avLst/>
          </a:prstGeom>
          <a:ln cap="flat" w="19050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21" id="21"/>
          <p:cNvSpPr/>
          <p:nvPr/>
        </p:nvSpPr>
        <p:spPr>
          <a:xfrm rot="0">
            <a:off x="6128058" y="9359471"/>
            <a:ext cx="369515" cy="0"/>
          </a:xfrm>
          <a:prstGeom prst="line">
            <a:avLst/>
          </a:prstGeom>
          <a:ln cap="flat" w="19050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22" id="22"/>
          <p:cNvSpPr/>
          <p:nvPr/>
        </p:nvSpPr>
        <p:spPr>
          <a:xfrm rot="0">
            <a:off x="6530723" y="9359471"/>
            <a:ext cx="369515" cy="0"/>
          </a:xfrm>
          <a:prstGeom prst="line">
            <a:avLst/>
          </a:prstGeom>
          <a:ln cap="flat" w="19050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23" id="23"/>
          <p:cNvSpPr/>
          <p:nvPr/>
        </p:nvSpPr>
        <p:spPr>
          <a:xfrm rot="16663">
            <a:off x="1199557" y="1196338"/>
            <a:ext cx="1911401" cy="0"/>
          </a:xfrm>
          <a:prstGeom prst="line">
            <a:avLst/>
          </a:prstGeom>
          <a:ln cap="flat" w="19050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24" id="24"/>
          <p:cNvSpPr/>
          <p:nvPr/>
        </p:nvSpPr>
        <p:spPr>
          <a:xfrm rot="16663">
            <a:off x="4205198" y="1187074"/>
            <a:ext cx="1911401" cy="0"/>
          </a:xfrm>
          <a:prstGeom prst="line">
            <a:avLst/>
          </a:prstGeom>
          <a:ln cap="flat" w="19050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grpSp>
        <p:nvGrpSpPr>
          <p:cNvPr name="Group 25" id="25"/>
          <p:cNvGrpSpPr/>
          <p:nvPr/>
        </p:nvGrpSpPr>
        <p:grpSpPr>
          <a:xfrm rot="0">
            <a:off x="554947" y="7308401"/>
            <a:ext cx="355795" cy="355795"/>
            <a:chOff x="0" y="0"/>
            <a:chExt cx="6350000" cy="6350000"/>
          </a:xfrm>
        </p:grpSpPr>
        <p:sp>
          <p:nvSpPr>
            <p:cNvPr name="Freeform 26" id="26"/>
            <p:cNvSpPr/>
            <p:nvPr/>
          </p:nvSpPr>
          <p:spPr>
            <a:xfrm flipH="false" flipV="false" rot="0">
              <a:off x="0" y="0"/>
              <a:ext cx="6350000" cy="6350000"/>
            </a:xfrm>
            <a:custGeom>
              <a:avLst/>
              <a:gdLst/>
              <a:ahLst/>
              <a:cxnLst/>
              <a:rect r="r" b="b" t="t" l="l"/>
              <a:pathLst>
                <a:path h="6350000" w="6350000">
                  <a:moveTo>
                    <a:pt x="3175000" y="0"/>
                  </a:moveTo>
                  <a:cubicBezTo>
                    <a:pt x="1421496" y="0"/>
                    <a:pt x="0" y="1421496"/>
                    <a:pt x="0" y="3175000"/>
                  </a:cubicBezTo>
                  <a:cubicBezTo>
                    <a:pt x="0" y="4928504"/>
                    <a:pt x="1421496" y="6350000"/>
                    <a:pt x="3175000" y="6350000"/>
                  </a:cubicBezTo>
                  <a:cubicBezTo>
                    <a:pt x="4928504" y="6350000"/>
                    <a:pt x="6350000" y="4928504"/>
                    <a:pt x="6350000" y="3175000"/>
                  </a:cubicBezTo>
                  <a:cubicBezTo>
                    <a:pt x="6350000" y="1421496"/>
                    <a:pt x="4928504" y="0"/>
                    <a:pt x="3175000" y="0"/>
                  </a:cubicBezTo>
                  <a:close/>
                </a:path>
              </a:pathLst>
            </a:custGeom>
            <a:solidFill>
              <a:srgbClr val="000000"/>
            </a:solidFill>
          </p:spPr>
        </p:sp>
      </p:grpSp>
      <p:sp>
        <p:nvSpPr>
          <p:cNvPr name="AutoShape 27" id="27"/>
          <p:cNvSpPr/>
          <p:nvPr/>
        </p:nvSpPr>
        <p:spPr>
          <a:xfrm rot="0">
            <a:off x="1337275" y="8754576"/>
            <a:ext cx="369515" cy="0"/>
          </a:xfrm>
          <a:prstGeom prst="line">
            <a:avLst/>
          </a:prstGeom>
          <a:ln cap="flat" w="19050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28" id="28"/>
          <p:cNvSpPr/>
          <p:nvPr/>
        </p:nvSpPr>
        <p:spPr>
          <a:xfrm rot="0">
            <a:off x="1731561" y="8754576"/>
            <a:ext cx="369515" cy="0"/>
          </a:xfrm>
          <a:prstGeom prst="line">
            <a:avLst/>
          </a:prstGeom>
          <a:ln cap="flat" w="19050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29" id="29"/>
          <p:cNvSpPr/>
          <p:nvPr/>
        </p:nvSpPr>
        <p:spPr>
          <a:xfrm rot="0">
            <a:off x="2125847" y="8754576"/>
            <a:ext cx="369515" cy="0"/>
          </a:xfrm>
          <a:prstGeom prst="line">
            <a:avLst/>
          </a:prstGeom>
          <a:ln cap="flat" w="19050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30" id="30"/>
          <p:cNvSpPr/>
          <p:nvPr/>
        </p:nvSpPr>
        <p:spPr>
          <a:xfrm rot="0">
            <a:off x="2520132" y="8754576"/>
            <a:ext cx="369515" cy="0"/>
          </a:xfrm>
          <a:prstGeom prst="line">
            <a:avLst/>
          </a:prstGeom>
          <a:ln cap="flat" w="19050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31" id="31"/>
          <p:cNvSpPr/>
          <p:nvPr/>
        </p:nvSpPr>
        <p:spPr>
          <a:xfrm rot="0">
            <a:off x="2914418" y="8754576"/>
            <a:ext cx="369515" cy="0"/>
          </a:xfrm>
          <a:prstGeom prst="line">
            <a:avLst/>
          </a:prstGeom>
          <a:ln cap="flat" w="19050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32" id="32"/>
          <p:cNvSpPr/>
          <p:nvPr/>
        </p:nvSpPr>
        <p:spPr>
          <a:xfrm rot="0">
            <a:off x="3468939" y="8745311"/>
            <a:ext cx="369515" cy="0"/>
          </a:xfrm>
          <a:prstGeom prst="line">
            <a:avLst/>
          </a:prstGeom>
          <a:ln cap="flat" w="19050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33" id="33"/>
          <p:cNvSpPr/>
          <p:nvPr/>
        </p:nvSpPr>
        <p:spPr>
          <a:xfrm rot="0">
            <a:off x="4289030" y="8745311"/>
            <a:ext cx="369515" cy="0"/>
          </a:xfrm>
          <a:prstGeom prst="line">
            <a:avLst/>
          </a:prstGeom>
          <a:ln cap="flat" w="19050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34" id="34"/>
          <p:cNvSpPr/>
          <p:nvPr/>
        </p:nvSpPr>
        <p:spPr>
          <a:xfrm rot="0">
            <a:off x="3863225" y="8745311"/>
            <a:ext cx="369515" cy="0"/>
          </a:xfrm>
          <a:prstGeom prst="line">
            <a:avLst/>
          </a:prstGeom>
          <a:ln cap="flat" w="19050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35" id="35"/>
          <p:cNvSpPr/>
          <p:nvPr/>
        </p:nvSpPr>
        <p:spPr>
          <a:xfrm rot="0">
            <a:off x="4683316" y="8745311"/>
            <a:ext cx="369515" cy="0"/>
          </a:xfrm>
          <a:prstGeom prst="line">
            <a:avLst/>
          </a:prstGeom>
          <a:ln cap="flat" w="19050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36" id="36"/>
          <p:cNvSpPr/>
          <p:nvPr/>
        </p:nvSpPr>
        <p:spPr>
          <a:xfrm rot="0">
            <a:off x="5052831" y="8745311"/>
            <a:ext cx="369515" cy="0"/>
          </a:xfrm>
          <a:prstGeom prst="line">
            <a:avLst/>
          </a:prstGeom>
          <a:ln cap="flat" w="19050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37" id="37"/>
          <p:cNvSpPr/>
          <p:nvPr/>
        </p:nvSpPr>
        <p:spPr>
          <a:xfrm rot="0">
            <a:off x="5853209" y="8745311"/>
            <a:ext cx="369515" cy="0"/>
          </a:xfrm>
          <a:prstGeom prst="line">
            <a:avLst/>
          </a:prstGeom>
          <a:ln cap="flat" w="19050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38" id="38"/>
          <p:cNvSpPr/>
          <p:nvPr/>
        </p:nvSpPr>
        <p:spPr>
          <a:xfrm rot="0">
            <a:off x="5453020" y="8745311"/>
            <a:ext cx="369515" cy="0"/>
          </a:xfrm>
          <a:prstGeom prst="line">
            <a:avLst/>
          </a:prstGeom>
          <a:ln cap="flat" w="19050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TextBox 39" id="39"/>
          <p:cNvSpPr txBox="true"/>
          <p:nvPr/>
        </p:nvSpPr>
        <p:spPr>
          <a:xfrm rot="0">
            <a:off x="916698" y="4144647"/>
            <a:ext cx="656608" cy="45274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656"/>
              </a:lnSpc>
            </a:pPr>
            <a:r>
              <a:rPr lang="en-US" sz="2611" spc="631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265</a:t>
            </a:r>
          </a:p>
        </p:txBody>
      </p:sp>
      <p:sp>
        <p:nvSpPr>
          <p:cNvPr name="TextBox 40" id="40"/>
          <p:cNvSpPr txBox="true"/>
          <p:nvPr/>
        </p:nvSpPr>
        <p:spPr>
          <a:xfrm rot="0">
            <a:off x="907781" y="4522473"/>
            <a:ext cx="679311" cy="45398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656"/>
              </a:lnSpc>
            </a:pPr>
            <a:r>
              <a:rPr lang="en-US" sz="2611" spc="846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194</a:t>
            </a:r>
          </a:p>
        </p:txBody>
      </p:sp>
      <p:sp>
        <p:nvSpPr>
          <p:cNvPr name="TextBox 41" id="41"/>
          <p:cNvSpPr txBox="true"/>
          <p:nvPr/>
        </p:nvSpPr>
        <p:spPr>
          <a:xfrm rot="0">
            <a:off x="650614" y="4540241"/>
            <a:ext cx="266084" cy="45274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656"/>
              </a:lnSpc>
            </a:pPr>
            <a:r>
              <a:rPr lang="en-US" sz="2611" spc="981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-</a:t>
            </a:r>
          </a:p>
        </p:txBody>
      </p:sp>
      <p:sp>
        <p:nvSpPr>
          <p:cNvPr name="AutoShape 42" id="42"/>
          <p:cNvSpPr/>
          <p:nvPr/>
        </p:nvSpPr>
        <p:spPr>
          <a:xfrm rot="0">
            <a:off x="732804" y="4975217"/>
            <a:ext cx="840502" cy="0"/>
          </a:xfrm>
          <a:prstGeom prst="line">
            <a:avLst/>
          </a:prstGeom>
          <a:ln cap="flat" w="19050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TextBox 43" id="43"/>
          <p:cNvSpPr txBox="true"/>
          <p:nvPr/>
        </p:nvSpPr>
        <p:spPr>
          <a:xfrm rot="0">
            <a:off x="3698847" y="4144647"/>
            <a:ext cx="555316" cy="45398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656"/>
              </a:lnSpc>
            </a:pPr>
            <a:r>
              <a:rPr lang="en-US" sz="2611" spc="736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81</a:t>
            </a:r>
          </a:p>
        </p:txBody>
      </p:sp>
      <p:sp>
        <p:nvSpPr>
          <p:cNvPr name="TextBox 44" id="44"/>
          <p:cNvSpPr txBox="true"/>
          <p:nvPr/>
        </p:nvSpPr>
        <p:spPr>
          <a:xfrm rot="0">
            <a:off x="3718698" y="4540241"/>
            <a:ext cx="530246" cy="45274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656"/>
              </a:lnSpc>
            </a:pPr>
            <a:r>
              <a:rPr lang="en-US" sz="2611" spc="470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56</a:t>
            </a:r>
          </a:p>
        </p:txBody>
      </p:sp>
      <p:sp>
        <p:nvSpPr>
          <p:cNvPr name="TextBox 45" id="45"/>
          <p:cNvSpPr txBox="true"/>
          <p:nvPr/>
        </p:nvSpPr>
        <p:spPr>
          <a:xfrm rot="0">
            <a:off x="3458332" y="4540241"/>
            <a:ext cx="266084" cy="45274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656"/>
              </a:lnSpc>
            </a:pPr>
            <a:r>
              <a:rPr lang="en-US" sz="2611" spc="981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-</a:t>
            </a:r>
          </a:p>
        </p:txBody>
      </p:sp>
      <p:sp>
        <p:nvSpPr>
          <p:cNvPr name="AutoShape 46" id="46"/>
          <p:cNvSpPr/>
          <p:nvPr/>
        </p:nvSpPr>
        <p:spPr>
          <a:xfrm rot="0">
            <a:off x="3407480" y="4975217"/>
            <a:ext cx="840502" cy="0"/>
          </a:xfrm>
          <a:prstGeom prst="line">
            <a:avLst/>
          </a:prstGeom>
          <a:ln cap="flat" w="19050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TextBox 47" id="47"/>
          <p:cNvSpPr txBox="true"/>
          <p:nvPr/>
        </p:nvSpPr>
        <p:spPr>
          <a:xfrm rot="0">
            <a:off x="2301983" y="4144647"/>
            <a:ext cx="616227" cy="45274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656"/>
              </a:lnSpc>
            </a:pPr>
            <a:r>
              <a:rPr lang="en-US" sz="2611" spc="631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97</a:t>
            </a:r>
          </a:p>
        </p:txBody>
      </p:sp>
      <p:sp>
        <p:nvSpPr>
          <p:cNvPr name="TextBox 48" id="48"/>
          <p:cNvSpPr txBox="true"/>
          <p:nvPr/>
        </p:nvSpPr>
        <p:spPr>
          <a:xfrm rot="0">
            <a:off x="2344974" y="4540241"/>
            <a:ext cx="530246" cy="45274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656"/>
              </a:lnSpc>
            </a:pPr>
            <a:r>
              <a:rPr lang="en-US" sz="2611" spc="981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23</a:t>
            </a:r>
          </a:p>
        </p:txBody>
      </p:sp>
      <p:sp>
        <p:nvSpPr>
          <p:cNvPr name="TextBox 49" id="49"/>
          <p:cNvSpPr txBox="true"/>
          <p:nvPr/>
        </p:nvSpPr>
        <p:spPr>
          <a:xfrm rot="0">
            <a:off x="2122380" y="4540241"/>
            <a:ext cx="266084" cy="45274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656"/>
              </a:lnSpc>
            </a:pPr>
            <a:r>
              <a:rPr lang="en-US" sz="2611" spc="981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-</a:t>
            </a:r>
          </a:p>
        </p:txBody>
      </p:sp>
      <p:sp>
        <p:nvSpPr>
          <p:cNvPr name="AutoShape 50" id="50"/>
          <p:cNvSpPr/>
          <p:nvPr/>
        </p:nvSpPr>
        <p:spPr>
          <a:xfrm rot="0">
            <a:off x="2071528" y="4975217"/>
            <a:ext cx="840502" cy="0"/>
          </a:xfrm>
          <a:prstGeom prst="line">
            <a:avLst/>
          </a:prstGeom>
          <a:ln cap="flat" w="19050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TextBox 51" id="51"/>
          <p:cNvSpPr txBox="true"/>
          <p:nvPr/>
        </p:nvSpPr>
        <p:spPr>
          <a:xfrm rot="0">
            <a:off x="4980492" y="4144647"/>
            <a:ext cx="709650" cy="45398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656"/>
              </a:lnSpc>
            </a:pPr>
            <a:r>
              <a:rPr lang="en-US" sz="2611" spc="383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300</a:t>
            </a:r>
          </a:p>
        </p:txBody>
      </p:sp>
      <p:sp>
        <p:nvSpPr>
          <p:cNvPr name="TextBox 52" id="52"/>
          <p:cNvSpPr txBox="true"/>
          <p:nvPr/>
        </p:nvSpPr>
        <p:spPr>
          <a:xfrm rot="0">
            <a:off x="5236723" y="4540241"/>
            <a:ext cx="414594" cy="45274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656"/>
              </a:lnSpc>
            </a:pPr>
            <a:r>
              <a:rPr lang="en-US" sz="2611" spc="404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92</a:t>
            </a:r>
          </a:p>
        </p:txBody>
      </p:sp>
      <p:sp>
        <p:nvSpPr>
          <p:cNvPr name="TextBox 53" id="53"/>
          <p:cNvSpPr txBox="true"/>
          <p:nvPr/>
        </p:nvSpPr>
        <p:spPr>
          <a:xfrm rot="0">
            <a:off x="4800889" y="4540241"/>
            <a:ext cx="266084" cy="45274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656"/>
              </a:lnSpc>
            </a:pPr>
            <a:r>
              <a:rPr lang="en-US" sz="2611" spc="981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-</a:t>
            </a:r>
          </a:p>
        </p:txBody>
      </p:sp>
      <p:sp>
        <p:nvSpPr>
          <p:cNvPr name="AutoShape 54" id="54"/>
          <p:cNvSpPr/>
          <p:nvPr/>
        </p:nvSpPr>
        <p:spPr>
          <a:xfrm rot="0">
            <a:off x="4750037" y="4975217"/>
            <a:ext cx="840502" cy="0"/>
          </a:xfrm>
          <a:prstGeom prst="line">
            <a:avLst/>
          </a:prstGeom>
          <a:ln cap="flat" w="19050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TextBox 55" id="55"/>
          <p:cNvSpPr txBox="true"/>
          <p:nvPr/>
        </p:nvSpPr>
        <p:spPr>
          <a:xfrm rot="0">
            <a:off x="6400241" y="4144647"/>
            <a:ext cx="607773" cy="45398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656"/>
              </a:lnSpc>
            </a:pPr>
            <a:r>
              <a:rPr lang="en-US" sz="2611" spc="295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433</a:t>
            </a:r>
          </a:p>
        </p:txBody>
      </p:sp>
      <p:sp>
        <p:nvSpPr>
          <p:cNvPr name="TextBox 56" id="56"/>
          <p:cNvSpPr txBox="true"/>
          <p:nvPr/>
        </p:nvSpPr>
        <p:spPr>
          <a:xfrm rot="0">
            <a:off x="6425547" y="4540241"/>
            <a:ext cx="582467" cy="45398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656"/>
              </a:lnSpc>
            </a:pPr>
            <a:r>
              <a:rPr lang="en-US" sz="2611" spc="477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182</a:t>
            </a:r>
          </a:p>
        </p:txBody>
      </p:sp>
      <p:sp>
        <p:nvSpPr>
          <p:cNvPr name="TextBox 57" id="57"/>
          <p:cNvSpPr txBox="true"/>
          <p:nvPr/>
        </p:nvSpPr>
        <p:spPr>
          <a:xfrm rot="0">
            <a:off x="6143446" y="4540241"/>
            <a:ext cx="266084" cy="45274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656"/>
              </a:lnSpc>
            </a:pPr>
            <a:r>
              <a:rPr lang="en-US" sz="2611" spc="981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-</a:t>
            </a:r>
          </a:p>
        </p:txBody>
      </p:sp>
      <p:sp>
        <p:nvSpPr>
          <p:cNvPr name="AutoShape 58" id="58"/>
          <p:cNvSpPr/>
          <p:nvPr/>
        </p:nvSpPr>
        <p:spPr>
          <a:xfrm rot="0">
            <a:off x="6092594" y="4975217"/>
            <a:ext cx="840502" cy="0"/>
          </a:xfrm>
          <a:prstGeom prst="line">
            <a:avLst/>
          </a:prstGeom>
          <a:ln cap="flat" w="19050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grpSp>
        <p:nvGrpSpPr>
          <p:cNvPr name="Group 59" id="59"/>
          <p:cNvGrpSpPr/>
          <p:nvPr/>
        </p:nvGrpSpPr>
        <p:grpSpPr>
          <a:xfrm rot="0">
            <a:off x="551986" y="4241596"/>
            <a:ext cx="355795" cy="355795"/>
            <a:chOff x="0" y="0"/>
            <a:chExt cx="6350000" cy="6350000"/>
          </a:xfrm>
        </p:grpSpPr>
        <p:sp>
          <p:nvSpPr>
            <p:cNvPr name="Freeform 60" id="60"/>
            <p:cNvSpPr/>
            <p:nvPr/>
          </p:nvSpPr>
          <p:spPr>
            <a:xfrm flipH="false" flipV="false" rot="0">
              <a:off x="0" y="0"/>
              <a:ext cx="6350000" cy="6350000"/>
            </a:xfrm>
            <a:custGeom>
              <a:avLst/>
              <a:gdLst/>
              <a:ahLst/>
              <a:cxnLst/>
              <a:rect r="r" b="b" t="t" l="l"/>
              <a:pathLst>
                <a:path h="6350000" w="6350000">
                  <a:moveTo>
                    <a:pt x="3175000" y="0"/>
                  </a:moveTo>
                  <a:cubicBezTo>
                    <a:pt x="1421496" y="0"/>
                    <a:pt x="0" y="1421496"/>
                    <a:pt x="0" y="3175000"/>
                  </a:cubicBezTo>
                  <a:cubicBezTo>
                    <a:pt x="0" y="4928504"/>
                    <a:pt x="1421496" y="6350000"/>
                    <a:pt x="3175000" y="6350000"/>
                  </a:cubicBezTo>
                  <a:cubicBezTo>
                    <a:pt x="4928504" y="6350000"/>
                    <a:pt x="6350000" y="4928504"/>
                    <a:pt x="6350000" y="3175000"/>
                  </a:cubicBezTo>
                  <a:cubicBezTo>
                    <a:pt x="6350000" y="1421496"/>
                    <a:pt x="4928504" y="0"/>
                    <a:pt x="3175000" y="0"/>
                  </a:cubicBezTo>
                  <a:close/>
                </a:path>
              </a:pathLst>
            </a:custGeom>
            <a:solidFill>
              <a:srgbClr val="000000"/>
            </a:solidFill>
          </p:spPr>
        </p:sp>
      </p:grpSp>
      <p:grpSp>
        <p:nvGrpSpPr>
          <p:cNvPr name="Group 61" id="61"/>
          <p:cNvGrpSpPr/>
          <p:nvPr/>
        </p:nvGrpSpPr>
        <p:grpSpPr>
          <a:xfrm rot="0">
            <a:off x="1950939" y="4188961"/>
            <a:ext cx="355795" cy="355795"/>
            <a:chOff x="0" y="0"/>
            <a:chExt cx="6350000" cy="6350000"/>
          </a:xfrm>
        </p:grpSpPr>
        <p:sp>
          <p:nvSpPr>
            <p:cNvPr name="Freeform 62" id="62"/>
            <p:cNvSpPr/>
            <p:nvPr/>
          </p:nvSpPr>
          <p:spPr>
            <a:xfrm flipH="false" flipV="false" rot="0">
              <a:off x="0" y="0"/>
              <a:ext cx="6350000" cy="6350000"/>
            </a:xfrm>
            <a:custGeom>
              <a:avLst/>
              <a:gdLst/>
              <a:ahLst/>
              <a:cxnLst/>
              <a:rect r="r" b="b" t="t" l="l"/>
              <a:pathLst>
                <a:path h="6350000" w="6350000">
                  <a:moveTo>
                    <a:pt x="3175000" y="0"/>
                  </a:moveTo>
                  <a:cubicBezTo>
                    <a:pt x="1421496" y="0"/>
                    <a:pt x="0" y="1421496"/>
                    <a:pt x="0" y="3175000"/>
                  </a:cubicBezTo>
                  <a:cubicBezTo>
                    <a:pt x="0" y="4928504"/>
                    <a:pt x="1421496" y="6350000"/>
                    <a:pt x="3175000" y="6350000"/>
                  </a:cubicBezTo>
                  <a:cubicBezTo>
                    <a:pt x="4928504" y="6350000"/>
                    <a:pt x="6350000" y="4928504"/>
                    <a:pt x="6350000" y="3175000"/>
                  </a:cubicBezTo>
                  <a:cubicBezTo>
                    <a:pt x="6350000" y="1421496"/>
                    <a:pt x="4928504" y="0"/>
                    <a:pt x="3175000" y="0"/>
                  </a:cubicBezTo>
                  <a:close/>
                </a:path>
              </a:pathLst>
            </a:custGeom>
            <a:solidFill>
              <a:srgbClr val="000000"/>
            </a:solidFill>
          </p:spPr>
        </p:sp>
      </p:grpSp>
      <p:grpSp>
        <p:nvGrpSpPr>
          <p:cNvPr name="Group 63" id="63"/>
          <p:cNvGrpSpPr/>
          <p:nvPr/>
        </p:nvGrpSpPr>
        <p:grpSpPr>
          <a:xfrm rot="0">
            <a:off x="3328431" y="4188961"/>
            <a:ext cx="355795" cy="355795"/>
            <a:chOff x="0" y="0"/>
            <a:chExt cx="6350000" cy="6350000"/>
          </a:xfrm>
        </p:grpSpPr>
        <p:sp>
          <p:nvSpPr>
            <p:cNvPr name="Freeform 64" id="64"/>
            <p:cNvSpPr/>
            <p:nvPr/>
          </p:nvSpPr>
          <p:spPr>
            <a:xfrm flipH="false" flipV="false" rot="0">
              <a:off x="0" y="0"/>
              <a:ext cx="6350000" cy="6350000"/>
            </a:xfrm>
            <a:custGeom>
              <a:avLst/>
              <a:gdLst/>
              <a:ahLst/>
              <a:cxnLst/>
              <a:rect r="r" b="b" t="t" l="l"/>
              <a:pathLst>
                <a:path h="6350000" w="6350000">
                  <a:moveTo>
                    <a:pt x="3175000" y="0"/>
                  </a:moveTo>
                  <a:cubicBezTo>
                    <a:pt x="1421496" y="0"/>
                    <a:pt x="0" y="1421496"/>
                    <a:pt x="0" y="3175000"/>
                  </a:cubicBezTo>
                  <a:cubicBezTo>
                    <a:pt x="0" y="4928504"/>
                    <a:pt x="1421496" y="6350000"/>
                    <a:pt x="3175000" y="6350000"/>
                  </a:cubicBezTo>
                  <a:cubicBezTo>
                    <a:pt x="4928504" y="6350000"/>
                    <a:pt x="6350000" y="4928504"/>
                    <a:pt x="6350000" y="3175000"/>
                  </a:cubicBezTo>
                  <a:cubicBezTo>
                    <a:pt x="6350000" y="1421496"/>
                    <a:pt x="4928504" y="0"/>
                    <a:pt x="3175000" y="0"/>
                  </a:cubicBezTo>
                  <a:close/>
                </a:path>
              </a:pathLst>
            </a:custGeom>
            <a:solidFill>
              <a:srgbClr val="000000"/>
            </a:solidFill>
          </p:spPr>
        </p:sp>
      </p:grpSp>
      <p:grpSp>
        <p:nvGrpSpPr>
          <p:cNvPr name="Group 65" id="65"/>
          <p:cNvGrpSpPr/>
          <p:nvPr/>
        </p:nvGrpSpPr>
        <p:grpSpPr>
          <a:xfrm rot="0">
            <a:off x="4633468" y="4188961"/>
            <a:ext cx="355795" cy="355795"/>
            <a:chOff x="0" y="0"/>
            <a:chExt cx="6350000" cy="6350000"/>
          </a:xfrm>
        </p:grpSpPr>
        <p:sp>
          <p:nvSpPr>
            <p:cNvPr name="Freeform 66" id="66"/>
            <p:cNvSpPr/>
            <p:nvPr/>
          </p:nvSpPr>
          <p:spPr>
            <a:xfrm flipH="false" flipV="false" rot="0">
              <a:off x="0" y="0"/>
              <a:ext cx="6350000" cy="6350000"/>
            </a:xfrm>
            <a:custGeom>
              <a:avLst/>
              <a:gdLst/>
              <a:ahLst/>
              <a:cxnLst/>
              <a:rect r="r" b="b" t="t" l="l"/>
              <a:pathLst>
                <a:path h="6350000" w="6350000">
                  <a:moveTo>
                    <a:pt x="3175000" y="0"/>
                  </a:moveTo>
                  <a:cubicBezTo>
                    <a:pt x="1421496" y="0"/>
                    <a:pt x="0" y="1421496"/>
                    <a:pt x="0" y="3175000"/>
                  </a:cubicBezTo>
                  <a:cubicBezTo>
                    <a:pt x="0" y="4928504"/>
                    <a:pt x="1421496" y="6350000"/>
                    <a:pt x="3175000" y="6350000"/>
                  </a:cubicBezTo>
                  <a:cubicBezTo>
                    <a:pt x="4928504" y="6350000"/>
                    <a:pt x="6350000" y="4928504"/>
                    <a:pt x="6350000" y="3175000"/>
                  </a:cubicBezTo>
                  <a:cubicBezTo>
                    <a:pt x="6350000" y="1421496"/>
                    <a:pt x="4928504" y="0"/>
                    <a:pt x="3175000" y="0"/>
                  </a:cubicBezTo>
                  <a:close/>
                </a:path>
              </a:pathLst>
            </a:custGeom>
            <a:solidFill>
              <a:srgbClr val="000000"/>
            </a:solidFill>
          </p:spPr>
        </p:sp>
      </p:grpSp>
      <p:grpSp>
        <p:nvGrpSpPr>
          <p:cNvPr name="Group 67" id="67"/>
          <p:cNvGrpSpPr/>
          <p:nvPr/>
        </p:nvGrpSpPr>
        <p:grpSpPr>
          <a:xfrm rot="0">
            <a:off x="5957021" y="4188961"/>
            <a:ext cx="355795" cy="355795"/>
            <a:chOff x="0" y="0"/>
            <a:chExt cx="6350000" cy="6350000"/>
          </a:xfrm>
        </p:grpSpPr>
        <p:sp>
          <p:nvSpPr>
            <p:cNvPr name="Freeform 68" id="68"/>
            <p:cNvSpPr/>
            <p:nvPr/>
          </p:nvSpPr>
          <p:spPr>
            <a:xfrm flipH="false" flipV="false" rot="0">
              <a:off x="0" y="0"/>
              <a:ext cx="6350000" cy="6350000"/>
            </a:xfrm>
            <a:custGeom>
              <a:avLst/>
              <a:gdLst/>
              <a:ahLst/>
              <a:cxnLst/>
              <a:rect r="r" b="b" t="t" l="l"/>
              <a:pathLst>
                <a:path h="6350000" w="6350000">
                  <a:moveTo>
                    <a:pt x="3175000" y="0"/>
                  </a:moveTo>
                  <a:cubicBezTo>
                    <a:pt x="1421496" y="0"/>
                    <a:pt x="0" y="1421496"/>
                    <a:pt x="0" y="3175000"/>
                  </a:cubicBezTo>
                  <a:cubicBezTo>
                    <a:pt x="0" y="4928504"/>
                    <a:pt x="1421496" y="6350000"/>
                    <a:pt x="3175000" y="6350000"/>
                  </a:cubicBezTo>
                  <a:cubicBezTo>
                    <a:pt x="4928504" y="6350000"/>
                    <a:pt x="6350000" y="4928504"/>
                    <a:pt x="6350000" y="3175000"/>
                  </a:cubicBezTo>
                  <a:cubicBezTo>
                    <a:pt x="6350000" y="1421496"/>
                    <a:pt x="4928504" y="0"/>
                    <a:pt x="3175000" y="0"/>
                  </a:cubicBezTo>
                  <a:close/>
                </a:path>
              </a:pathLst>
            </a:custGeom>
            <a:solidFill>
              <a:srgbClr val="000000"/>
            </a:solidFill>
          </p:spPr>
        </p:sp>
      </p:grpSp>
      <p:sp>
        <p:nvSpPr>
          <p:cNvPr name="TextBox 69" id="69"/>
          <p:cNvSpPr txBox="true"/>
          <p:nvPr/>
        </p:nvSpPr>
        <p:spPr>
          <a:xfrm rot="0">
            <a:off x="940034" y="5753171"/>
            <a:ext cx="656608" cy="45274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656"/>
              </a:lnSpc>
            </a:pPr>
            <a:r>
              <a:rPr lang="en-US" sz="2611" spc="631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846</a:t>
            </a:r>
          </a:p>
        </p:txBody>
      </p:sp>
      <p:sp>
        <p:nvSpPr>
          <p:cNvPr name="TextBox 70" id="70"/>
          <p:cNvSpPr txBox="true"/>
          <p:nvPr/>
        </p:nvSpPr>
        <p:spPr>
          <a:xfrm rot="0">
            <a:off x="917331" y="6130997"/>
            <a:ext cx="679311" cy="45398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656"/>
              </a:lnSpc>
            </a:pPr>
            <a:r>
              <a:rPr lang="en-US" sz="2611" spc="553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508</a:t>
            </a:r>
          </a:p>
        </p:txBody>
      </p:sp>
      <p:sp>
        <p:nvSpPr>
          <p:cNvPr name="TextBox 71" id="71"/>
          <p:cNvSpPr txBox="true"/>
          <p:nvPr/>
        </p:nvSpPr>
        <p:spPr>
          <a:xfrm rot="0">
            <a:off x="673950" y="6148764"/>
            <a:ext cx="266084" cy="45274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656"/>
              </a:lnSpc>
            </a:pPr>
            <a:r>
              <a:rPr lang="en-US" sz="2611" spc="981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-</a:t>
            </a:r>
          </a:p>
        </p:txBody>
      </p:sp>
      <p:sp>
        <p:nvSpPr>
          <p:cNvPr name="AutoShape 72" id="72"/>
          <p:cNvSpPr/>
          <p:nvPr/>
        </p:nvSpPr>
        <p:spPr>
          <a:xfrm rot="0">
            <a:off x="756140" y="6583740"/>
            <a:ext cx="840502" cy="0"/>
          </a:xfrm>
          <a:prstGeom prst="line">
            <a:avLst/>
          </a:prstGeom>
          <a:ln cap="flat" w="19050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TextBox 73" id="73"/>
          <p:cNvSpPr txBox="true"/>
          <p:nvPr/>
        </p:nvSpPr>
        <p:spPr>
          <a:xfrm rot="0">
            <a:off x="3590528" y="5779675"/>
            <a:ext cx="737371" cy="45398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656"/>
              </a:lnSpc>
            </a:pPr>
            <a:r>
              <a:rPr lang="en-US" sz="2611" spc="496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660</a:t>
            </a:r>
          </a:p>
        </p:txBody>
      </p:sp>
      <p:sp>
        <p:nvSpPr>
          <p:cNvPr name="TextBox 74" id="74"/>
          <p:cNvSpPr txBox="true"/>
          <p:nvPr/>
        </p:nvSpPr>
        <p:spPr>
          <a:xfrm rot="0">
            <a:off x="3665111" y="6121024"/>
            <a:ext cx="657570" cy="45398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656"/>
              </a:lnSpc>
            </a:pPr>
            <a:r>
              <a:rPr lang="en-US" sz="2611" spc="642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143</a:t>
            </a:r>
          </a:p>
        </p:txBody>
      </p:sp>
      <p:sp>
        <p:nvSpPr>
          <p:cNvPr name="TextBox 75" id="75"/>
          <p:cNvSpPr txBox="true"/>
          <p:nvPr/>
        </p:nvSpPr>
        <p:spPr>
          <a:xfrm rot="0">
            <a:off x="3532068" y="6063399"/>
            <a:ext cx="266084" cy="45274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656"/>
              </a:lnSpc>
            </a:pPr>
            <a:r>
              <a:rPr lang="en-US" sz="2611" spc="981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-</a:t>
            </a:r>
          </a:p>
        </p:txBody>
      </p:sp>
      <p:sp>
        <p:nvSpPr>
          <p:cNvPr name="AutoShape 76" id="76"/>
          <p:cNvSpPr/>
          <p:nvPr/>
        </p:nvSpPr>
        <p:spPr>
          <a:xfrm rot="0">
            <a:off x="3467883" y="6582979"/>
            <a:ext cx="876533" cy="0"/>
          </a:xfrm>
          <a:prstGeom prst="line">
            <a:avLst/>
          </a:prstGeom>
          <a:ln cap="flat" w="19050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TextBox 77" id="77"/>
          <p:cNvSpPr txBox="true"/>
          <p:nvPr/>
        </p:nvSpPr>
        <p:spPr>
          <a:xfrm rot="0">
            <a:off x="2328210" y="5753171"/>
            <a:ext cx="652080" cy="45398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656"/>
              </a:lnSpc>
            </a:pPr>
            <a:r>
              <a:rPr lang="en-US" sz="2611" spc="475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524</a:t>
            </a:r>
          </a:p>
        </p:txBody>
      </p:sp>
      <p:sp>
        <p:nvSpPr>
          <p:cNvPr name="TextBox 78" id="78"/>
          <p:cNvSpPr txBox="true"/>
          <p:nvPr/>
        </p:nvSpPr>
        <p:spPr>
          <a:xfrm rot="0">
            <a:off x="2311106" y="6148764"/>
            <a:ext cx="669184" cy="45398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656"/>
              </a:lnSpc>
            </a:pPr>
            <a:r>
              <a:rPr lang="en-US" sz="2611" spc="504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439</a:t>
            </a:r>
          </a:p>
        </p:txBody>
      </p:sp>
      <p:sp>
        <p:nvSpPr>
          <p:cNvPr name="TextBox 79" id="79"/>
          <p:cNvSpPr txBox="true"/>
          <p:nvPr/>
        </p:nvSpPr>
        <p:spPr>
          <a:xfrm rot="0">
            <a:off x="2088512" y="6148764"/>
            <a:ext cx="266084" cy="45274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656"/>
              </a:lnSpc>
            </a:pPr>
            <a:r>
              <a:rPr lang="en-US" sz="2611" spc="981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-</a:t>
            </a:r>
          </a:p>
        </p:txBody>
      </p:sp>
      <p:sp>
        <p:nvSpPr>
          <p:cNvPr name="AutoShape 80" id="80"/>
          <p:cNvSpPr/>
          <p:nvPr/>
        </p:nvSpPr>
        <p:spPr>
          <a:xfrm rot="0">
            <a:off x="2142192" y="6583740"/>
            <a:ext cx="840502" cy="0"/>
          </a:xfrm>
          <a:prstGeom prst="line">
            <a:avLst/>
          </a:prstGeom>
          <a:ln cap="flat" w="19050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TextBox 81" id="81"/>
          <p:cNvSpPr txBox="true"/>
          <p:nvPr/>
        </p:nvSpPr>
        <p:spPr>
          <a:xfrm rot="0">
            <a:off x="4980754" y="5753171"/>
            <a:ext cx="616227" cy="45274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656"/>
              </a:lnSpc>
            </a:pPr>
            <a:r>
              <a:rPr lang="en-US" sz="2611" spc="631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741</a:t>
            </a:r>
          </a:p>
        </p:txBody>
      </p:sp>
      <p:sp>
        <p:nvSpPr>
          <p:cNvPr name="TextBox 82" id="82"/>
          <p:cNvSpPr txBox="true"/>
          <p:nvPr/>
        </p:nvSpPr>
        <p:spPr>
          <a:xfrm rot="0">
            <a:off x="4980754" y="6148764"/>
            <a:ext cx="670825" cy="45274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656"/>
              </a:lnSpc>
            </a:pPr>
            <a:r>
              <a:rPr lang="en-US" sz="2611" spc="404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326</a:t>
            </a:r>
          </a:p>
        </p:txBody>
      </p:sp>
      <p:sp>
        <p:nvSpPr>
          <p:cNvPr name="TextBox 83" id="83"/>
          <p:cNvSpPr txBox="true"/>
          <p:nvPr/>
        </p:nvSpPr>
        <p:spPr>
          <a:xfrm rot="0">
            <a:off x="4801151" y="6148764"/>
            <a:ext cx="266084" cy="45274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656"/>
              </a:lnSpc>
            </a:pPr>
            <a:r>
              <a:rPr lang="en-US" sz="2611" spc="981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-</a:t>
            </a:r>
          </a:p>
        </p:txBody>
      </p:sp>
      <p:sp>
        <p:nvSpPr>
          <p:cNvPr name="AutoShape 84" id="84"/>
          <p:cNvSpPr/>
          <p:nvPr/>
        </p:nvSpPr>
        <p:spPr>
          <a:xfrm rot="0">
            <a:off x="4750299" y="6583740"/>
            <a:ext cx="840502" cy="0"/>
          </a:xfrm>
          <a:prstGeom prst="line">
            <a:avLst/>
          </a:prstGeom>
          <a:ln cap="flat" w="19050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TextBox 85" id="85"/>
          <p:cNvSpPr txBox="true"/>
          <p:nvPr/>
        </p:nvSpPr>
        <p:spPr>
          <a:xfrm rot="0">
            <a:off x="6323311" y="5753171"/>
            <a:ext cx="694254" cy="45398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656"/>
              </a:lnSpc>
            </a:pPr>
            <a:r>
              <a:rPr lang="en-US" sz="2611" spc="389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800</a:t>
            </a:r>
          </a:p>
        </p:txBody>
      </p:sp>
      <p:sp>
        <p:nvSpPr>
          <p:cNvPr name="TextBox 86" id="86"/>
          <p:cNvSpPr txBox="true"/>
          <p:nvPr/>
        </p:nvSpPr>
        <p:spPr>
          <a:xfrm rot="0">
            <a:off x="6383452" y="6148764"/>
            <a:ext cx="611008" cy="45274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656"/>
              </a:lnSpc>
            </a:pPr>
            <a:r>
              <a:rPr lang="en-US" sz="2611" spc="634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104</a:t>
            </a:r>
          </a:p>
        </p:txBody>
      </p:sp>
      <p:sp>
        <p:nvSpPr>
          <p:cNvPr name="TextBox 87" id="87"/>
          <p:cNvSpPr txBox="true"/>
          <p:nvPr/>
        </p:nvSpPr>
        <p:spPr>
          <a:xfrm rot="0">
            <a:off x="6203848" y="6148764"/>
            <a:ext cx="266084" cy="45274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656"/>
              </a:lnSpc>
            </a:pPr>
            <a:r>
              <a:rPr lang="en-US" sz="2611" spc="981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-</a:t>
            </a:r>
          </a:p>
        </p:txBody>
      </p:sp>
      <p:sp>
        <p:nvSpPr>
          <p:cNvPr name="AutoShape 88" id="88"/>
          <p:cNvSpPr/>
          <p:nvPr/>
        </p:nvSpPr>
        <p:spPr>
          <a:xfrm rot="0">
            <a:off x="6152997" y="6583740"/>
            <a:ext cx="840502" cy="0"/>
          </a:xfrm>
          <a:prstGeom prst="line">
            <a:avLst/>
          </a:prstGeom>
          <a:ln cap="flat" w="19050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grpSp>
        <p:nvGrpSpPr>
          <p:cNvPr name="Group 89" id="89"/>
          <p:cNvGrpSpPr/>
          <p:nvPr/>
        </p:nvGrpSpPr>
        <p:grpSpPr>
          <a:xfrm rot="0">
            <a:off x="542435" y="5810321"/>
            <a:ext cx="355795" cy="355795"/>
            <a:chOff x="0" y="0"/>
            <a:chExt cx="6350000" cy="6350000"/>
          </a:xfrm>
        </p:grpSpPr>
        <p:sp>
          <p:nvSpPr>
            <p:cNvPr name="Freeform 90" id="90"/>
            <p:cNvSpPr/>
            <p:nvPr/>
          </p:nvSpPr>
          <p:spPr>
            <a:xfrm flipH="false" flipV="false" rot="0">
              <a:off x="0" y="0"/>
              <a:ext cx="6350000" cy="6350000"/>
            </a:xfrm>
            <a:custGeom>
              <a:avLst/>
              <a:gdLst/>
              <a:ahLst/>
              <a:cxnLst/>
              <a:rect r="r" b="b" t="t" l="l"/>
              <a:pathLst>
                <a:path h="6350000" w="6350000">
                  <a:moveTo>
                    <a:pt x="3175000" y="0"/>
                  </a:moveTo>
                  <a:cubicBezTo>
                    <a:pt x="1421496" y="0"/>
                    <a:pt x="0" y="1421496"/>
                    <a:pt x="0" y="3175000"/>
                  </a:cubicBezTo>
                  <a:cubicBezTo>
                    <a:pt x="0" y="4928504"/>
                    <a:pt x="1421496" y="6350000"/>
                    <a:pt x="3175000" y="6350000"/>
                  </a:cubicBezTo>
                  <a:cubicBezTo>
                    <a:pt x="4928504" y="6350000"/>
                    <a:pt x="6350000" y="4928504"/>
                    <a:pt x="6350000" y="3175000"/>
                  </a:cubicBezTo>
                  <a:cubicBezTo>
                    <a:pt x="6350000" y="1421496"/>
                    <a:pt x="4928504" y="0"/>
                    <a:pt x="3175000" y="0"/>
                  </a:cubicBezTo>
                  <a:close/>
                </a:path>
              </a:pathLst>
            </a:custGeom>
            <a:solidFill>
              <a:srgbClr val="000000"/>
            </a:solidFill>
          </p:spPr>
        </p:sp>
      </p:grpSp>
      <p:grpSp>
        <p:nvGrpSpPr>
          <p:cNvPr name="Group 91" id="91"/>
          <p:cNvGrpSpPr/>
          <p:nvPr/>
        </p:nvGrpSpPr>
        <p:grpSpPr>
          <a:xfrm rot="0">
            <a:off x="1928940" y="5810321"/>
            <a:ext cx="355795" cy="355795"/>
            <a:chOff x="0" y="0"/>
            <a:chExt cx="6350000" cy="6350000"/>
          </a:xfrm>
        </p:grpSpPr>
        <p:sp>
          <p:nvSpPr>
            <p:cNvPr name="Freeform 92" id="92"/>
            <p:cNvSpPr/>
            <p:nvPr/>
          </p:nvSpPr>
          <p:spPr>
            <a:xfrm flipH="false" flipV="false" rot="0">
              <a:off x="0" y="0"/>
              <a:ext cx="6350000" cy="6350000"/>
            </a:xfrm>
            <a:custGeom>
              <a:avLst/>
              <a:gdLst/>
              <a:ahLst/>
              <a:cxnLst/>
              <a:rect r="r" b="b" t="t" l="l"/>
              <a:pathLst>
                <a:path h="6350000" w="6350000">
                  <a:moveTo>
                    <a:pt x="3175000" y="0"/>
                  </a:moveTo>
                  <a:cubicBezTo>
                    <a:pt x="1421496" y="0"/>
                    <a:pt x="0" y="1421496"/>
                    <a:pt x="0" y="3175000"/>
                  </a:cubicBezTo>
                  <a:cubicBezTo>
                    <a:pt x="0" y="4928504"/>
                    <a:pt x="1421496" y="6350000"/>
                    <a:pt x="3175000" y="6350000"/>
                  </a:cubicBezTo>
                  <a:cubicBezTo>
                    <a:pt x="4928504" y="6350000"/>
                    <a:pt x="6350000" y="4928504"/>
                    <a:pt x="6350000" y="3175000"/>
                  </a:cubicBezTo>
                  <a:cubicBezTo>
                    <a:pt x="6350000" y="1421496"/>
                    <a:pt x="4928504" y="0"/>
                    <a:pt x="3175000" y="0"/>
                  </a:cubicBezTo>
                  <a:close/>
                </a:path>
              </a:pathLst>
            </a:custGeom>
            <a:solidFill>
              <a:srgbClr val="000000"/>
            </a:solidFill>
          </p:spPr>
        </p:sp>
      </p:grpSp>
      <p:grpSp>
        <p:nvGrpSpPr>
          <p:cNvPr name="Group 93" id="93"/>
          <p:cNvGrpSpPr/>
          <p:nvPr/>
        </p:nvGrpSpPr>
        <p:grpSpPr>
          <a:xfrm rot="0">
            <a:off x="3184333" y="5810321"/>
            <a:ext cx="355795" cy="355795"/>
            <a:chOff x="0" y="0"/>
            <a:chExt cx="6350000" cy="6350000"/>
          </a:xfrm>
        </p:grpSpPr>
        <p:sp>
          <p:nvSpPr>
            <p:cNvPr name="Freeform 94" id="94"/>
            <p:cNvSpPr/>
            <p:nvPr/>
          </p:nvSpPr>
          <p:spPr>
            <a:xfrm flipH="false" flipV="false" rot="0">
              <a:off x="0" y="0"/>
              <a:ext cx="6350000" cy="6350000"/>
            </a:xfrm>
            <a:custGeom>
              <a:avLst/>
              <a:gdLst/>
              <a:ahLst/>
              <a:cxnLst/>
              <a:rect r="r" b="b" t="t" l="l"/>
              <a:pathLst>
                <a:path h="6350000" w="6350000">
                  <a:moveTo>
                    <a:pt x="3175000" y="0"/>
                  </a:moveTo>
                  <a:cubicBezTo>
                    <a:pt x="1421496" y="0"/>
                    <a:pt x="0" y="1421496"/>
                    <a:pt x="0" y="3175000"/>
                  </a:cubicBezTo>
                  <a:cubicBezTo>
                    <a:pt x="0" y="4928504"/>
                    <a:pt x="1421496" y="6350000"/>
                    <a:pt x="3175000" y="6350000"/>
                  </a:cubicBezTo>
                  <a:cubicBezTo>
                    <a:pt x="4928504" y="6350000"/>
                    <a:pt x="6350000" y="4928504"/>
                    <a:pt x="6350000" y="3175000"/>
                  </a:cubicBezTo>
                  <a:cubicBezTo>
                    <a:pt x="6350000" y="1421496"/>
                    <a:pt x="4928504" y="0"/>
                    <a:pt x="3175000" y="0"/>
                  </a:cubicBezTo>
                  <a:close/>
                </a:path>
              </a:pathLst>
            </a:custGeom>
            <a:solidFill>
              <a:srgbClr val="000000"/>
            </a:solidFill>
          </p:spPr>
        </p:sp>
      </p:grpSp>
      <p:grpSp>
        <p:nvGrpSpPr>
          <p:cNvPr name="Group 95" id="95"/>
          <p:cNvGrpSpPr/>
          <p:nvPr/>
        </p:nvGrpSpPr>
        <p:grpSpPr>
          <a:xfrm rot="0">
            <a:off x="4633729" y="5797485"/>
            <a:ext cx="355795" cy="355795"/>
            <a:chOff x="0" y="0"/>
            <a:chExt cx="6350000" cy="6350000"/>
          </a:xfrm>
        </p:grpSpPr>
        <p:sp>
          <p:nvSpPr>
            <p:cNvPr name="Freeform 96" id="96"/>
            <p:cNvSpPr/>
            <p:nvPr/>
          </p:nvSpPr>
          <p:spPr>
            <a:xfrm flipH="false" flipV="false" rot="0">
              <a:off x="0" y="0"/>
              <a:ext cx="6350000" cy="6350000"/>
            </a:xfrm>
            <a:custGeom>
              <a:avLst/>
              <a:gdLst/>
              <a:ahLst/>
              <a:cxnLst/>
              <a:rect r="r" b="b" t="t" l="l"/>
              <a:pathLst>
                <a:path h="6350000" w="6350000">
                  <a:moveTo>
                    <a:pt x="3175000" y="0"/>
                  </a:moveTo>
                  <a:cubicBezTo>
                    <a:pt x="1421496" y="0"/>
                    <a:pt x="0" y="1421496"/>
                    <a:pt x="0" y="3175000"/>
                  </a:cubicBezTo>
                  <a:cubicBezTo>
                    <a:pt x="0" y="4928504"/>
                    <a:pt x="1421496" y="6350000"/>
                    <a:pt x="3175000" y="6350000"/>
                  </a:cubicBezTo>
                  <a:cubicBezTo>
                    <a:pt x="4928504" y="6350000"/>
                    <a:pt x="6350000" y="4928504"/>
                    <a:pt x="6350000" y="3175000"/>
                  </a:cubicBezTo>
                  <a:cubicBezTo>
                    <a:pt x="6350000" y="1421496"/>
                    <a:pt x="4928504" y="0"/>
                    <a:pt x="3175000" y="0"/>
                  </a:cubicBezTo>
                  <a:close/>
                </a:path>
              </a:pathLst>
            </a:custGeom>
            <a:solidFill>
              <a:srgbClr val="000000"/>
            </a:solidFill>
          </p:spPr>
        </p:sp>
      </p:grpSp>
      <p:grpSp>
        <p:nvGrpSpPr>
          <p:cNvPr name="Group 97" id="97"/>
          <p:cNvGrpSpPr/>
          <p:nvPr/>
        </p:nvGrpSpPr>
        <p:grpSpPr>
          <a:xfrm rot="0">
            <a:off x="5957021" y="5797485"/>
            <a:ext cx="355795" cy="355795"/>
            <a:chOff x="0" y="0"/>
            <a:chExt cx="6350000" cy="6350000"/>
          </a:xfrm>
        </p:grpSpPr>
        <p:sp>
          <p:nvSpPr>
            <p:cNvPr name="Freeform 98" id="98"/>
            <p:cNvSpPr/>
            <p:nvPr/>
          </p:nvSpPr>
          <p:spPr>
            <a:xfrm flipH="false" flipV="false" rot="0">
              <a:off x="0" y="0"/>
              <a:ext cx="6350000" cy="6350000"/>
            </a:xfrm>
            <a:custGeom>
              <a:avLst/>
              <a:gdLst/>
              <a:ahLst/>
              <a:cxnLst/>
              <a:rect r="r" b="b" t="t" l="l"/>
              <a:pathLst>
                <a:path h="6350000" w="6350000">
                  <a:moveTo>
                    <a:pt x="3175000" y="0"/>
                  </a:moveTo>
                  <a:cubicBezTo>
                    <a:pt x="1421496" y="0"/>
                    <a:pt x="0" y="1421496"/>
                    <a:pt x="0" y="3175000"/>
                  </a:cubicBezTo>
                  <a:cubicBezTo>
                    <a:pt x="0" y="4928504"/>
                    <a:pt x="1421496" y="6350000"/>
                    <a:pt x="3175000" y="6350000"/>
                  </a:cubicBezTo>
                  <a:cubicBezTo>
                    <a:pt x="4928504" y="6350000"/>
                    <a:pt x="6350000" y="4928504"/>
                    <a:pt x="6350000" y="3175000"/>
                  </a:cubicBezTo>
                  <a:cubicBezTo>
                    <a:pt x="6350000" y="1421496"/>
                    <a:pt x="4928504" y="0"/>
                    <a:pt x="3175000" y="0"/>
                  </a:cubicBezTo>
                  <a:close/>
                </a:path>
              </a:pathLst>
            </a:custGeom>
            <a:solidFill>
              <a:srgbClr val="000000"/>
            </a:solidFill>
          </p:spPr>
        </p:sp>
      </p:grpSp>
      <p:sp>
        <p:nvSpPr>
          <p:cNvPr name="TextBox 99" id="99"/>
          <p:cNvSpPr txBox="true"/>
          <p:nvPr/>
        </p:nvSpPr>
        <p:spPr>
          <a:xfrm rot="0">
            <a:off x="926249" y="2625363"/>
            <a:ext cx="656608" cy="45274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656"/>
              </a:lnSpc>
            </a:pPr>
            <a:r>
              <a:rPr lang="en-US" sz="2611" spc="631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326</a:t>
            </a:r>
          </a:p>
        </p:txBody>
      </p:sp>
      <p:sp>
        <p:nvSpPr>
          <p:cNvPr name="TextBox 100" id="100"/>
          <p:cNvSpPr txBox="true"/>
          <p:nvPr/>
        </p:nvSpPr>
        <p:spPr>
          <a:xfrm rot="0">
            <a:off x="1053573" y="3020956"/>
            <a:ext cx="530246" cy="45274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656"/>
              </a:lnSpc>
            </a:pPr>
            <a:r>
              <a:rPr lang="en-US" sz="2611" spc="981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85</a:t>
            </a:r>
          </a:p>
        </p:txBody>
      </p:sp>
      <p:sp>
        <p:nvSpPr>
          <p:cNvPr name="TextBox 101" id="101"/>
          <p:cNvSpPr txBox="true"/>
          <p:nvPr/>
        </p:nvSpPr>
        <p:spPr>
          <a:xfrm rot="0">
            <a:off x="793207" y="3020956"/>
            <a:ext cx="266084" cy="45274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656"/>
              </a:lnSpc>
            </a:pPr>
            <a:r>
              <a:rPr lang="en-US" sz="2611" spc="981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-</a:t>
            </a:r>
          </a:p>
        </p:txBody>
      </p:sp>
      <p:sp>
        <p:nvSpPr>
          <p:cNvPr name="AutoShape 102" id="102"/>
          <p:cNvSpPr/>
          <p:nvPr/>
        </p:nvSpPr>
        <p:spPr>
          <a:xfrm rot="0">
            <a:off x="742355" y="3455933"/>
            <a:ext cx="840502" cy="0"/>
          </a:xfrm>
          <a:prstGeom prst="line">
            <a:avLst/>
          </a:prstGeom>
          <a:ln cap="flat" w="19050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TextBox 103" id="103"/>
          <p:cNvSpPr txBox="true"/>
          <p:nvPr/>
        </p:nvSpPr>
        <p:spPr>
          <a:xfrm rot="0">
            <a:off x="2444126" y="2625363"/>
            <a:ext cx="476070" cy="45274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656"/>
              </a:lnSpc>
            </a:pPr>
            <a:r>
              <a:rPr lang="en-US" sz="2611" spc="631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87</a:t>
            </a:r>
          </a:p>
        </p:txBody>
      </p:sp>
      <p:sp>
        <p:nvSpPr>
          <p:cNvPr name="TextBox 104" id="104"/>
          <p:cNvSpPr txBox="true"/>
          <p:nvPr/>
        </p:nvSpPr>
        <p:spPr>
          <a:xfrm rot="0">
            <a:off x="2499944" y="3020956"/>
            <a:ext cx="415282" cy="45274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656"/>
              </a:lnSpc>
            </a:pPr>
            <a:r>
              <a:rPr lang="en-US" sz="2611" spc="579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59</a:t>
            </a:r>
          </a:p>
        </p:txBody>
      </p:sp>
      <p:sp>
        <p:nvSpPr>
          <p:cNvPr name="TextBox 105" id="105"/>
          <p:cNvSpPr txBox="true"/>
          <p:nvPr/>
        </p:nvSpPr>
        <p:spPr>
          <a:xfrm rot="0">
            <a:off x="2130545" y="3020956"/>
            <a:ext cx="266084" cy="45274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656"/>
              </a:lnSpc>
            </a:pPr>
            <a:r>
              <a:rPr lang="en-US" sz="2611" spc="981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-</a:t>
            </a:r>
          </a:p>
        </p:txBody>
      </p:sp>
      <p:sp>
        <p:nvSpPr>
          <p:cNvPr name="AutoShape 106" id="106"/>
          <p:cNvSpPr/>
          <p:nvPr/>
        </p:nvSpPr>
        <p:spPr>
          <a:xfrm rot="0">
            <a:off x="2079693" y="3455933"/>
            <a:ext cx="840502" cy="0"/>
          </a:xfrm>
          <a:prstGeom prst="line">
            <a:avLst/>
          </a:prstGeom>
          <a:ln cap="flat" w="19050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TextBox 107" id="107"/>
          <p:cNvSpPr txBox="true"/>
          <p:nvPr/>
        </p:nvSpPr>
        <p:spPr>
          <a:xfrm rot="0">
            <a:off x="3775685" y="2625363"/>
            <a:ext cx="587454" cy="45398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656"/>
              </a:lnSpc>
            </a:pPr>
            <a:r>
              <a:rPr lang="en-US" sz="2611" spc="720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73</a:t>
            </a:r>
          </a:p>
        </p:txBody>
      </p:sp>
      <p:sp>
        <p:nvSpPr>
          <p:cNvPr name="TextBox 108" id="108"/>
          <p:cNvSpPr txBox="true"/>
          <p:nvPr/>
        </p:nvSpPr>
        <p:spPr>
          <a:xfrm rot="0">
            <a:off x="3716117" y="3020956"/>
            <a:ext cx="535407" cy="45274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>
              <a:lnSpc>
                <a:spcPts val="3656"/>
              </a:lnSpc>
            </a:pPr>
            <a:r>
              <a:rPr lang="en-US" sz="2611" spc="838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25</a:t>
            </a:r>
          </a:p>
        </p:txBody>
      </p:sp>
      <p:sp>
        <p:nvSpPr>
          <p:cNvPr name="TextBox 109" id="109"/>
          <p:cNvSpPr txBox="true"/>
          <p:nvPr/>
        </p:nvSpPr>
        <p:spPr>
          <a:xfrm rot="0">
            <a:off x="3467883" y="3020956"/>
            <a:ext cx="266084" cy="45274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656"/>
              </a:lnSpc>
            </a:pPr>
            <a:r>
              <a:rPr lang="en-US" sz="2611" spc="981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-</a:t>
            </a:r>
          </a:p>
        </p:txBody>
      </p:sp>
      <p:sp>
        <p:nvSpPr>
          <p:cNvPr name="AutoShape 110" id="110"/>
          <p:cNvSpPr/>
          <p:nvPr/>
        </p:nvSpPr>
        <p:spPr>
          <a:xfrm rot="0">
            <a:off x="3417031" y="3455933"/>
            <a:ext cx="840502" cy="0"/>
          </a:xfrm>
          <a:prstGeom prst="line">
            <a:avLst/>
          </a:prstGeom>
          <a:ln cap="flat" w="19050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TextBox 111" id="111"/>
          <p:cNvSpPr txBox="true"/>
          <p:nvPr/>
        </p:nvSpPr>
        <p:spPr>
          <a:xfrm rot="0">
            <a:off x="5052569" y="2625363"/>
            <a:ext cx="584598" cy="45398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656"/>
              </a:lnSpc>
            </a:pPr>
            <a:r>
              <a:rPr lang="en-US" sz="2611" spc="423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978</a:t>
            </a:r>
          </a:p>
        </p:txBody>
      </p:sp>
      <p:sp>
        <p:nvSpPr>
          <p:cNvPr name="TextBox 112" id="112"/>
          <p:cNvSpPr txBox="true"/>
          <p:nvPr/>
        </p:nvSpPr>
        <p:spPr>
          <a:xfrm rot="0">
            <a:off x="4990043" y="3020956"/>
            <a:ext cx="709650" cy="45398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656"/>
              </a:lnSpc>
            </a:pPr>
            <a:r>
              <a:rPr lang="en-US" sz="2611" spc="493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229</a:t>
            </a:r>
          </a:p>
        </p:txBody>
      </p:sp>
      <p:sp>
        <p:nvSpPr>
          <p:cNvPr name="TextBox 113" id="113"/>
          <p:cNvSpPr txBox="true"/>
          <p:nvPr/>
        </p:nvSpPr>
        <p:spPr>
          <a:xfrm rot="0">
            <a:off x="4810440" y="3020956"/>
            <a:ext cx="266084" cy="45274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656"/>
              </a:lnSpc>
            </a:pPr>
            <a:r>
              <a:rPr lang="en-US" sz="2611" spc="981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-</a:t>
            </a:r>
          </a:p>
        </p:txBody>
      </p:sp>
      <p:sp>
        <p:nvSpPr>
          <p:cNvPr name="AutoShape 114" id="114"/>
          <p:cNvSpPr/>
          <p:nvPr/>
        </p:nvSpPr>
        <p:spPr>
          <a:xfrm rot="0">
            <a:off x="4759588" y="3455933"/>
            <a:ext cx="840502" cy="0"/>
          </a:xfrm>
          <a:prstGeom prst="line">
            <a:avLst/>
          </a:prstGeom>
          <a:ln cap="flat" w="19050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TextBox 115" id="115"/>
          <p:cNvSpPr txBox="true"/>
          <p:nvPr/>
        </p:nvSpPr>
        <p:spPr>
          <a:xfrm rot="0">
            <a:off x="6332600" y="2625363"/>
            <a:ext cx="684965" cy="45274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656"/>
              </a:lnSpc>
            </a:pPr>
            <a:r>
              <a:rPr lang="en-US" sz="2611" spc="631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503</a:t>
            </a:r>
          </a:p>
        </p:txBody>
      </p:sp>
      <p:sp>
        <p:nvSpPr>
          <p:cNvPr name="TextBox 116" id="116"/>
          <p:cNvSpPr txBox="true"/>
          <p:nvPr/>
        </p:nvSpPr>
        <p:spPr>
          <a:xfrm rot="0">
            <a:off x="6381517" y="3020956"/>
            <a:ext cx="636048" cy="45398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656"/>
              </a:lnSpc>
            </a:pPr>
            <a:r>
              <a:rPr lang="en-US" sz="2611" spc="775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124</a:t>
            </a:r>
          </a:p>
        </p:txBody>
      </p:sp>
      <p:sp>
        <p:nvSpPr>
          <p:cNvPr name="TextBox 117" id="117"/>
          <p:cNvSpPr txBox="true"/>
          <p:nvPr/>
        </p:nvSpPr>
        <p:spPr>
          <a:xfrm rot="0">
            <a:off x="6152997" y="3020956"/>
            <a:ext cx="266084" cy="45274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656"/>
              </a:lnSpc>
            </a:pPr>
            <a:r>
              <a:rPr lang="en-US" sz="2611" spc="981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-</a:t>
            </a:r>
          </a:p>
        </p:txBody>
      </p:sp>
      <p:sp>
        <p:nvSpPr>
          <p:cNvPr name="AutoShape 118" id="118"/>
          <p:cNvSpPr/>
          <p:nvPr/>
        </p:nvSpPr>
        <p:spPr>
          <a:xfrm rot="0">
            <a:off x="6102145" y="3455933"/>
            <a:ext cx="840502" cy="0"/>
          </a:xfrm>
          <a:prstGeom prst="line">
            <a:avLst/>
          </a:prstGeom>
          <a:ln cap="flat" w="19050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grpSp>
        <p:nvGrpSpPr>
          <p:cNvPr name="Group 119" id="119"/>
          <p:cNvGrpSpPr/>
          <p:nvPr/>
        </p:nvGrpSpPr>
        <p:grpSpPr>
          <a:xfrm rot="0">
            <a:off x="542435" y="2722312"/>
            <a:ext cx="355795" cy="355795"/>
            <a:chOff x="0" y="0"/>
            <a:chExt cx="6350000" cy="6350000"/>
          </a:xfrm>
        </p:grpSpPr>
        <p:sp>
          <p:nvSpPr>
            <p:cNvPr name="Freeform 120" id="120"/>
            <p:cNvSpPr/>
            <p:nvPr/>
          </p:nvSpPr>
          <p:spPr>
            <a:xfrm flipH="false" flipV="false" rot="0">
              <a:off x="0" y="0"/>
              <a:ext cx="6350000" cy="6350000"/>
            </a:xfrm>
            <a:custGeom>
              <a:avLst/>
              <a:gdLst/>
              <a:ahLst/>
              <a:cxnLst/>
              <a:rect r="r" b="b" t="t" l="l"/>
              <a:pathLst>
                <a:path h="6350000" w="6350000">
                  <a:moveTo>
                    <a:pt x="3175000" y="0"/>
                  </a:moveTo>
                  <a:cubicBezTo>
                    <a:pt x="1421496" y="0"/>
                    <a:pt x="0" y="1421496"/>
                    <a:pt x="0" y="3175000"/>
                  </a:cubicBezTo>
                  <a:cubicBezTo>
                    <a:pt x="0" y="4928504"/>
                    <a:pt x="1421496" y="6350000"/>
                    <a:pt x="3175000" y="6350000"/>
                  </a:cubicBezTo>
                  <a:cubicBezTo>
                    <a:pt x="4928504" y="6350000"/>
                    <a:pt x="6350000" y="4928504"/>
                    <a:pt x="6350000" y="3175000"/>
                  </a:cubicBezTo>
                  <a:cubicBezTo>
                    <a:pt x="6350000" y="1421496"/>
                    <a:pt x="4928504" y="0"/>
                    <a:pt x="3175000" y="0"/>
                  </a:cubicBezTo>
                  <a:close/>
                </a:path>
              </a:pathLst>
            </a:custGeom>
            <a:solidFill>
              <a:srgbClr val="000000"/>
            </a:solidFill>
          </p:spPr>
        </p:sp>
      </p:grpSp>
      <p:grpSp>
        <p:nvGrpSpPr>
          <p:cNvPr name="Group 121" id="121"/>
          <p:cNvGrpSpPr/>
          <p:nvPr/>
        </p:nvGrpSpPr>
        <p:grpSpPr>
          <a:xfrm rot="0">
            <a:off x="1903286" y="2722312"/>
            <a:ext cx="355795" cy="355795"/>
            <a:chOff x="0" y="0"/>
            <a:chExt cx="6350000" cy="6350000"/>
          </a:xfrm>
        </p:grpSpPr>
        <p:sp>
          <p:nvSpPr>
            <p:cNvPr name="Freeform 122" id="122"/>
            <p:cNvSpPr/>
            <p:nvPr/>
          </p:nvSpPr>
          <p:spPr>
            <a:xfrm flipH="false" flipV="false" rot="0">
              <a:off x="0" y="0"/>
              <a:ext cx="6350000" cy="6350000"/>
            </a:xfrm>
            <a:custGeom>
              <a:avLst/>
              <a:gdLst/>
              <a:ahLst/>
              <a:cxnLst/>
              <a:rect r="r" b="b" t="t" l="l"/>
              <a:pathLst>
                <a:path h="6350000" w="6350000">
                  <a:moveTo>
                    <a:pt x="3175000" y="0"/>
                  </a:moveTo>
                  <a:cubicBezTo>
                    <a:pt x="1421496" y="0"/>
                    <a:pt x="0" y="1421496"/>
                    <a:pt x="0" y="3175000"/>
                  </a:cubicBezTo>
                  <a:cubicBezTo>
                    <a:pt x="0" y="4928504"/>
                    <a:pt x="1421496" y="6350000"/>
                    <a:pt x="3175000" y="6350000"/>
                  </a:cubicBezTo>
                  <a:cubicBezTo>
                    <a:pt x="4928504" y="6350000"/>
                    <a:pt x="6350000" y="4928504"/>
                    <a:pt x="6350000" y="3175000"/>
                  </a:cubicBezTo>
                  <a:cubicBezTo>
                    <a:pt x="6350000" y="1421496"/>
                    <a:pt x="4928504" y="0"/>
                    <a:pt x="3175000" y="0"/>
                  </a:cubicBezTo>
                  <a:close/>
                </a:path>
              </a:pathLst>
            </a:custGeom>
            <a:solidFill>
              <a:srgbClr val="000000"/>
            </a:solidFill>
          </p:spPr>
        </p:sp>
      </p:grpSp>
      <p:grpSp>
        <p:nvGrpSpPr>
          <p:cNvPr name="Group 123" id="123"/>
          <p:cNvGrpSpPr/>
          <p:nvPr/>
        </p:nvGrpSpPr>
        <p:grpSpPr>
          <a:xfrm rot="0">
            <a:off x="3436813" y="2682513"/>
            <a:ext cx="355795" cy="355795"/>
            <a:chOff x="0" y="0"/>
            <a:chExt cx="6350000" cy="6350000"/>
          </a:xfrm>
        </p:grpSpPr>
        <p:sp>
          <p:nvSpPr>
            <p:cNvPr name="Freeform 124" id="124"/>
            <p:cNvSpPr/>
            <p:nvPr/>
          </p:nvSpPr>
          <p:spPr>
            <a:xfrm flipH="false" flipV="false" rot="0">
              <a:off x="0" y="0"/>
              <a:ext cx="6350000" cy="6350000"/>
            </a:xfrm>
            <a:custGeom>
              <a:avLst/>
              <a:gdLst/>
              <a:ahLst/>
              <a:cxnLst/>
              <a:rect r="r" b="b" t="t" l="l"/>
              <a:pathLst>
                <a:path h="6350000" w="6350000">
                  <a:moveTo>
                    <a:pt x="3175000" y="0"/>
                  </a:moveTo>
                  <a:cubicBezTo>
                    <a:pt x="1421496" y="0"/>
                    <a:pt x="0" y="1421496"/>
                    <a:pt x="0" y="3175000"/>
                  </a:cubicBezTo>
                  <a:cubicBezTo>
                    <a:pt x="0" y="4928504"/>
                    <a:pt x="1421496" y="6350000"/>
                    <a:pt x="3175000" y="6350000"/>
                  </a:cubicBezTo>
                  <a:cubicBezTo>
                    <a:pt x="4928504" y="6350000"/>
                    <a:pt x="6350000" y="4928504"/>
                    <a:pt x="6350000" y="3175000"/>
                  </a:cubicBezTo>
                  <a:cubicBezTo>
                    <a:pt x="6350000" y="1421496"/>
                    <a:pt x="4928504" y="0"/>
                    <a:pt x="3175000" y="0"/>
                  </a:cubicBezTo>
                  <a:close/>
                </a:path>
              </a:pathLst>
            </a:custGeom>
            <a:solidFill>
              <a:srgbClr val="000000"/>
            </a:solidFill>
          </p:spPr>
        </p:sp>
      </p:grpSp>
      <p:grpSp>
        <p:nvGrpSpPr>
          <p:cNvPr name="Group 125" id="125"/>
          <p:cNvGrpSpPr/>
          <p:nvPr/>
        </p:nvGrpSpPr>
        <p:grpSpPr>
          <a:xfrm rot="0">
            <a:off x="4643018" y="2669677"/>
            <a:ext cx="355795" cy="355795"/>
            <a:chOff x="0" y="0"/>
            <a:chExt cx="6350000" cy="6350000"/>
          </a:xfrm>
        </p:grpSpPr>
        <p:sp>
          <p:nvSpPr>
            <p:cNvPr name="Freeform 126" id="126"/>
            <p:cNvSpPr/>
            <p:nvPr/>
          </p:nvSpPr>
          <p:spPr>
            <a:xfrm flipH="false" flipV="false" rot="0">
              <a:off x="0" y="0"/>
              <a:ext cx="6350000" cy="6350000"/>
            </a:xfrm>
            <a:custGeom>
              <a:avLst/>
              <a:gdLst/>
              <a:ahLst/>
              <a:cxnLst/>
              <a:rect r="r" b="b" t="t" l="l"/>
              <a:pathLst>
                <a:path h="6350000" w="6350000">
                  <a:moveTo>
                    <a:pt x="3175000" y="0"/>
                  </a:moveTo>
                  <a:cubicBezTo>
                    <a:pt x="1421496" y="0"/>
                    <a:pt x="0" y="1421496"/>
                    <a:pt x="0" y="3175000"/>
                  </a:cubicBezTo>
                  <a:cubicBezTo>
                    <a:pt x="0" y="4928504"/>
                    <a:pt x="1421496" y="6350000"/>
                    <a:pt x="3175000" y="6350000"/>
                  </a:cubicBezTo>
                  <a:cubicBezTo>
                    <a:pt x="4928504" y="6350000"/>
                    <a:pt x="6350000" y="4928504"/>
                    <a:pt x="6350000" y="3175000"/>
                  </a:cubicBezTo>
                  <a:cubicBezTo>
                    <a:pt x="6350000" y="1421496"/>
                    <a:pt x="4928504" y="0"/>
                    <a:pt x="3175000" y="0"/>
                  </a:cubicBezTo>
                  <a:close/>
                </a:path>
              </a:pathLst>
            </a:custGeom>
            <a:solidFill>
              <a:srgbClr val="000000"/>
            </a:solidFill>
          </p:spPr>
        </p:sp>
      </p:grpSp>
      <p:grpSp>
        <p:nvGrpSpPr>
          <p:cNvPr name="Group 127" id="127"/>
          <p:cNvGrpSpPr/>
          <p:nvPr/>
        </p:nvGrpSpPr>
        <p:grpSpPr>
          <a:xfrm rot="0">
            <a:off x="5947962" y="2669677"/>
            <a:ext cx="355795" cy="355795"/>
            <a:chOff x="0" y="0"/>
            <a:chExt cx="6350000" cy="6350000"/>
          </a:xfrm>
        </p:grpSpPr>
        <p:sp>
          <p:nvSpPr>
            <p:cNvPr name="Freeform 128" id="128"/>
            <p:cNvSpPr/>
            <p:nvPr/>
          </p:nvSpPr>
          <p:spPr>
            <a:xfrm flipH="false" flipV="false" rot="0">
              <a:off x="0" y="0"/>
              <a:ext cx="6350000" cy="6350000"/>
            </a:xfrm>
            <a:custGeom>
              <a:avLst/>
              <a:gdLst/>
              <a:ahLst/>
              <a:cxnLst/>
              <a:rect r="r" b="b" t="t" l="l"/>
              <a:pathLst>
                <a:path h="6350000" w="6350000">
                  <a:moveTo>
                    <a:pt x="3175000" y="0"/>
                  </a:moveTo>
                  <a:cubicBezTo>
                    <a:pt x="1421496" y="0"/>
                    <a:pt x="0" y="1421496"/>
                    <a:pt x="0" y="3175000"/>
                  </a:cubicBezTo>
                  <a:cubicBezTo>
                    <a:pt x="0" y="4928504"/>
                    <a:pt x="1421496" y="6350000"/>
                    <a:pt x="3175000" y="6350000"/>
                  </a:cubicBezTo>
                  <a:cubicBezTo>
                    <a:pt x="4928504" y="6350000"/>
                    <a:pt x="6350000" y="4928504"/>
                    <a:pt x="6350000" y="3175000"/>
                  </a:cubicBezTo>
                  <a:cubicBezTo>
                    <a:pt x="6350000" y="1421496"/>
                    <a:pt x="4928504" y="0"/>
                    <a:pt x="3175000" y="0"/>
                  </a:cubicBezTo>
                  <a:close/>
                </a:path>
              </a:pathLst>
            </a:custGeom>
            <a:solidFill>
              <a:srgbClr val="000000"/>
            </a:solidFill>
          </p:spPr>
        </p:sp>
      </p:grpSp>
      <p:sp>
        <p:nvSpPr>
          <p:cNvPr name="Freeform 129" id="129"/>
          <p:cNvSpPr/>
          <p:nvPr/>
        </p:nvSpPr>
        <p:spPr>
          <a:xfrm flipH="false" flipV="false" rot="0">
            <a:off x="5622339" y="7135954"/>
            <a:ext cx="495874" cy="713487"/>
          </a:xfrm>
          <a:custGeom>
            <a:avLst/>
            <a:gdLst/>
            <a:ahLst/>
            <a:cxnLst/>
            <a:rect r="r" b="b" t="t" l="l"/>
            <a:pathLst>
              <a:path h="713487" w="495874">
                <a:moveTo>
                  <a:pt x="0" y="0"/>
                </a:moveTo>
                <a:lnTo>
                  <a:pt x="495874" y="0"/>
                </a:lnTo>
                <a:lnTo>
                  <a:pt x="495874" y="713487"/>
                </a:lnTo>
                <a:lnTo>
                  <a:pt x="0" y="713487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30" id="130"/>
          <p:cNvSpPr/>
          <p:nvPr/>
        </p:nvSpPr>
        <p:spPr>
          <a:xfrm flipH="false" flipV="false" rot="0">
            <a:off x="5294141" y="7079131"/>
            <a:ext cx="610605" cy="744640"/>
          </a:xfrm>
          <a:custGeom>
            <a:avLst/>
            <a:gdLst/>
            <a:ahLst/>
            <a:cxnLst/>
            <a:rect r="r" b="b" t="t" l="l"/>
            <a:pathLst>
              <a:path h="744640" w="610605">
                <a:moveTo>
                  <a:pt x="0" y="0"/>
                </a:moveTo>
                <a:lnTo>
                  <a:pt x="610605" y="0"/>
                </a:lnTo>
                <a:lnTo>
                  <a:pt x="610605" y="744639"/>
                </a:lnTo>
                <a:lnTo>
                  <a:pt x="0" y="744639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31" id="131"/>
          <p:cNvSpPr/>
          <p:nvPr/>
        </p:nvSpPr>
        <p:spPr>
          <a:xfrm flipH="false" flipV="false" rot="0">
            <a:off x="5151100" y="7758146"/>
            <a:ext cx="1155427" cy="179091"/>
          </a:xfrm>
          <a:custGeom>
            <a:avLst/>
            <a:gdLst/>
            <a:ahLst/>
            <a:cxnLst/>
            <a:rect r="r" b="b" t="t" l="l"/>
            <a:pathLst>
              <a:path h="179091" w="1155427">
                <a:moveTo>
                  <a:pt x="0" y="0"/>
                </a:moveTo>
                <a:lnTo>
                  <a:pt x="1155428" y="0"/>
                </a:lnTo>
                <a:lnTo>
                  <a:pt x="1155428" y="179091"/>
                </a:lnTo>
                <a:lnTo>
                  <a:pt x="0" y="179091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32" id="132"/>
          <p:cNvSpPr/>
          <p:nvPr/>
        </p:nvSpPr>
        <p:spPr>
          <a:xfrm flipH="false" flipV="false" rot="0">
            <a:off x="3810045" y="7626234"/>
            <a:ext cx="1812294" cy="527831"/>
          </a:xfrm>
          <a:custGeom>
            <a:avLst/>
            <a:gdLst/>
            <a:ahLst/>
            <a:cxnLst/>
            <a:rect r="r" b="b" t="t" l="l"/>
            <a:pathLst>
              <a:path h="527831" w="1812294">
                <a:moveTo>
                  <a:pt x="0" y="0"/>
                </a:moveTo>
                <a:lnTo>
                  <a:pt x="1812294" y="0"/>
                </a:lnTo>
                <a:lnTo>
                  <a:pt x="1812294" y="527831"/>
                </a:lnTo>
                <a:lnTo>
                  <a:pt x="0" y="527831"/>
                </a:lnTo>
                <a:lnTo>
                  <a:pt x="0" y="0"/>
                </a:lnTo>
                <a:close/>
              </a:path>
            </a:pathLst>
          </a:custGeom>
          <a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33" id="133"/>
          <p:cNvSpPr/>
          <p:nvPr/>
        </p:nvSpPr>
        <p:spPr>
          <a:xfrm flipH="false" flipV="false" rot="0">
            <a:off x="4200619" y="7161625"/>
            <a:ext cx="648902" cy="662145"/>
          </a:xfrm>
          <a:custGeom>
            <a:avLst/>
            <a:gdLst/>
            <a:ahLst/>
            <a:cxnLst/>
            <a:rect r="r" b="b" t="t" l="l"/>
            <a:pathLst>
              <a:path h="662145" w="648902">
                <a:moveTo>
                  <a:pt x="0" y="0"/>
                </a:moveTo>
                <a:lnTo>
                  <a:pt x="648902" y="0"/>
                </a:lnTo>
                <a:lnTo>
                  <a:pt x="648902" y="662145"/>
                </a:lnTo>
                <a:lnTo>
                  <a:pt x="0" y="662145"/>
                </a:lnTo>
                <a:lnTo>
                  <a:pt x="0" y="0"/>
                </a:lnTo>
                <a:close/>
              </a:path>
            </a:pathLst>
          </a:custGeom>
          <a:blipFill>
            <a:blip r:embed="rId10">
              <a:extLs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34" id="134"/>
          <p:cNvSpPr/>
          <p:nvPr/>
        </p:nvSpPr>
        <p:spPr>
          <a:xfrm flipH="true" flipV="false" rot="0">
            <a:off x="6256707" y="7079131"/>
            <a:ext cx="413731" cy="419065"/>
          </a:xfrm>
          <a:custGeom>
            <a:avLst/>
            <a:gdLst/>
            <a:ahLst/>
            <a:cxnLst/>
            <a:rect r="r" b="b" t="t" l="l"/>
            <a:pathLst>
              <a:path h="419065" w="413731">
                <a:moveTo>
                  <a:pt x="413731" y="0"/>
                </a:moveTo>
                <a:lnTo>
                  <a:pt x="0" y="0"/>
                </a:lnTo>
                <a:lnTo>
                  <a:pt x="0" y="419064"/>
                </a:lnTo>
                <a:lnTo>
                  <a:pt x="413731" y="419064"/>
                </a:lnTo>
                <a:lnTo>
                  <a:pt x="413731" y="0"/>
                </a:lnTo>
                <a:close/>
              </a:path>
            </a:pathLst>
          </a:custGeom>
          <a:blipFill>
            <a:blip r:embed="rId12">
              <a:extLst>
                <a:ext uri="{96DAC541-7B7A-43D3-8B79-37D633B846F1}">
                  <asvg:svgBlip xmlns:asvg="http://schemas.microsoft.com/office/drawing/2016/SVG/main" r:embed="rId1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135" id="135"/>
          <p:cNvSpPr txBox="true"/>
          <p:nvPr/>
        </p:nvSpPr>
        <p:spPr>
          <a:xfrm rot="0">
            <a:off x="1361797" y="8716216"/>
            <a:ext cx="320471" cy="30889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451"/>
              </a:lnSpc>
            </a:pPr>
            <a:r>
              <a:rPr lang="en-US" sz="1750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241</a:t>
            </a:r>
          </a:p>
        </p:txBody>
      </p:sp>
      <p:sp>
        <p:nvSpPr>
          <p:cNvPr name="TextBox 136" id="136"/>
          <p:cNvSpPr txBox="true"/>
          <p:nvPr/>
        </p:nvSpPr>
        <p:spPr>
          <a:xfrm rot="0">
            <a:off x="1318633" y="8427157"/>
            <a:ext cx="341360" cy="30889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451"/>
              </a:lnSpc>
            </a:pPr>
            <a:r>
              <a:rPr lang="en-US" sz="1750">
                <a:solidFill>
                  <a:srgbClr val="FF5757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A</a:t>
            </a:r>
          </a:p>
        </p:txBody>
      </p:sp>
      <p:sp>
        <p:nvSpPr>
          <p:cNvPr name="TextBox 137" id="137"/>
          <p:cNvSpPr txBox="true"/>
          <p:nvPr/>
        </p:nvSpPr>
        <p:spPr>
          <a:xfrm rot="0">
            <a:off x="1756083" y="8725480"/>
            <a:ext cx="320471" cy="30889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451"/>
              </a:lnSpc>
            </a:pPr>
            <a:r>
              <a:rPr lang="en-US" sz="1750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749</a:t>
            </a:r>
          </a:p>
        </p:txBody>
      </p:sp>
      <p:sp>
        <p:nvSpPr>
          <p:cNvPr name="TextBox 138" id="138"/>
          <p:cNvSpPr txBox="true"/>
          <p:nvPr/>
        </p:nvSpPr>
        <p:spPr>
          <a:xfrm rot="0">
            <a:off x="1749195" y="8436422"/>
            <a:ext cx="278108" cy="30889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451"/>
              </a:lnSpc>
            </a:pPr>
            <a:r>
              <a:rPr lang="en-US" sz="1750">
                <a:solidFill>
                  <a:srgbClr val="FF5757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P</a:t>
            </a:r>
          </a:p>
        </p:txBody>
      </p:sp>
      <p:sp>
        <p:nvSpPr>
          <p:cNvPr name="TextBox 139" id="139"/>
          <p:cNvSpPr txBox="true"/>
          <p:nvPr/>
        </p:nvSpPr>
        <p:spPr>
          <a:xfrm rot="0">
            <a:off x="2150369" y="8725480"/>
            <a:ext cx="320471" cy="30889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451"/>
              </a:lnSpc>
            </a:pPr>
            <a:r>
              <a:rPr lang="en-US" sz="1750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379</a:t>
            </a:r>
          </a:p>
        </p:txBody>
      </p:sp>
      <p:sp>
        <p:nvSpPr>
          <p:cNvPr name="TextBox 140" id="140"/>
          <p:cNvSpPr txBox="true"/>
          <p:nvPr/>
        </p:nvSpPr>
        <p:spPr>
          <a:xfrm rot="0">
            <a:off x="2142689" y="8436422"/>
            <a:ext cx="293977" cy="30889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451"/>
              </a:lnSpc>
            </a:pPr>
            <a:r>
              <a:rPr lang="en-US" sz="1750">
                <a:solidFill>
                  <a:srgbClr val="FF5757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R</a:t>
            </a:r>
          </a:p>
        </p:txBody>
      </p:sp>
      <p:sp>
        <p:nvSpPr>
          <p:cNvPr name="TextBox 141" id="141"/>
          <p:cNvSpPr txBox="true"/>
          <p:nvPr/>
        </p:nvSpPr>
        <p:spPr>
          <a:xfrm rot="0">
            <a:off x="2544654" y="8725480"/>
            <a:ext cx="320471" cy="30889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451"/>
              </a:lnSpc>
            </a:pPr>
            <a:r>
              <a:rPr lang="en-US" sz="1750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71</a:t>
            </a:r>
          </a:p>
        </p:txBody>
      </p:sp>
      <p:sp>
        <p:nvSpPr>
          <p:cNvPr name="TextBox 142" id="142"/>
          <p:cNvSpPr txBox="true"/>
          <p:nvPr/>
        </p:nvSpPr>
        <p:spPr>
          <a:xfrm rot="0">
            <a:off x="2529295" y="8436422"/>
            <a:ext cx="335831" cy="30889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451"/>
              </a:lnSpc>
            </a:pPr>
            <a:r>
              <a:rPr lang="en-US" sz="1750">
                <a:solidFill>
                  <a:srgbClr val="FF5757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I</a:t>
            </a:r>
          </a:p>
        </p:txBody>
      </p:sp>
      <p:sp>
        <p:nvSpPr>
          <p:cNvPr name="TextBox 143" id="143"/>
          <p:cNvSpPr txBox="true"/>
          <p:nvPr/>
        </p:nvSpPr>
        <p:spPr>
          <a:xfrm rot="0">
            <a:off x="2932742" y="8725480"/>
            <a:ext cx="351191" cy="30889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451"/>
              </a:lnSpc>
            </a:pPr>
            <a:r>
              <a:rPr lang="en-US" sz="1750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208</a:t>
            </a:r>
          </a:p>
        </p:txBody>
      </p:sp>
      <p:sp>
        <p:nvSpPr>
          <p:cNvPr name="TextBox 144" id="144"/>
          <p:cNvSpPr txBox="true"/>
          <p:nvPr/>
        </p:nvSpPr>
        <p:spPr>
          <a:xfrm rot="0">
            <a:off x="2872885" y="8436422"/>
            <a:ext cx="455546" cy="30889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451"/>
              </a:lnSpc>
            </a:pPr>
            <a:r>
              <a:rPr lang="en-US" sz="1750">
                <a:solidFill>
                  <a:srgbClr val="FF5757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L</a:t>
            </a:r>
          </a:p>
        </p:txBody>
      </p:sp>
      <p:sp>
        <p:nvSpPr>
          <p:cNvPr name="TextBox 145" id="145"/>
          <p:cNvSpPr txBox="true"/>
          <p:nvPr/>
        </p:nvSpPr>
        <p:spPr>
          <a:xfrm rot="0">
            <a:off x="3487264" y="8716216"/>
            <a:ext cx="351191" cy="30889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451"/>
              </a:lnSpc>
            </a:pPr>
            <a:r>
              <a:rPr lang="en-US" sz="1750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85</a:t>
            </a:r>
          </a:p>
        </p:txBody>
      </p:sp>
      <p:sp>
        <p:nvSpPr>
          <p:cNvPr name="TextBox 146" id="146"/>
          <p:cNvSpPr txBox="true"/>
          <p:nvPr/>
        </p:nvSpPr>
        <p:spPr>
          <a:xfrm rot="0">
            <a:off x="3445651" y="8427157"/>
            <a:ext cx="419056" cy="30889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451"/>
              </a:lnSpc>
            </a:pPr>
            <a:r>
              <a:rPr lang="en-US" sz="1750">
                <a:solidFill>
                  <a:srgbClr val="FF5757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S</a:t>
            </a:r>
          </a:p>
        </p:txBody>
      </p:sp>
      <p:sp>
        <p:nvSpPr>
          <p:cNvPr name="TextBox 147" id="147"/>
          <p:cNvSpPr txBox="true"/>
          <p:nvPr/>
        </p:nvSpPr>
        <p:spPr>
          <a:xfrm rot="0">
            <a:off x="3872387" y="8716216"/>
            <a:ext cx="351191" cy="30889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451"/>
              </a:lnSpc>
            </a:pPr>
            <a:r>
              <a:rPr lang="en-US" sz="1750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696</a:t>
            </a:r>
          </a:p>
        </p:txBody>
      </p:sp>
      <p:sp>
        <p:nvSpPr>
          <p:cNvPr name="TextBox 148" id="148"/>
          <p:cNvSpPr txBox="true"/>
          <p:nvPr/>
        </p:nvSpPr>
        <p:spPr>
          <a:xfrm rot="0">
            <a:off x="3864707" y="8427157"/>
            <a:ext cx="351191" cy="30889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451"/>
              </a:lnSpc>
            </a:pPr>
            <a:r>
              <a:rPr lang="en-US" sz="1750">
                <a:solidFill>
                  <a:srgbClr val="FF5757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H</a:t>
            </a:r>
          </a:p>
        </p:txBody>
      </p:sp>
      <p:sp>
        <p:nvSpPr>
          <p:cNvPr name="TextBox 149" id="149"/>
          <p:cNvSpPr txBox="true"/>
          <p:nvPr/>
        </p:nvSpPr>
        <p:spPr>
          <a:xfrm rot="0">
            <a:off x="4307355" y="8706951"/>
            <a:ext cx="351191" cy="30889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451"/>
              </a:lnSpc>
            </a:pPr>
            <a:r>
              <a:rPr lang="en-US" sz="1750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338</a:t>
            </a:r>
          </a:p>
        </p:txBody>
      </p:sp>
      <p:sp>
        <p:nvSpPr>
          <p:cNvPr name="TextBox 150" id="150"/>
          <p:cNvSpPr txBox="true"/>
          <p:nvPr/>
        </p:nvSpPr>
        <p:spPr>
          <a:xfrm rot="0">
            <a:off x="4307355" y="8417892"/>
            <a:ext cx="351191" cy="30889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451"/>
              </a:lnSpc>
            </a:pPr>
            <a:r>
              <a:rPr lang="en-US" sz="1750">
                <a:solidFill>
                  <a:srgbClr val="FF5757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O</a:t>
            </a:r>
          </a:p>
        </p:txBody>
      </p:sp>
      <p:sp>
        <p:nvSpPr>
          <p:cNvPr name="TextBox 151" id="151"/>
          <p:cNvSpPr txBox="true"/>
          <p:nvPr/>
        </p:nvSpPr>
        <p:spPr>
          <a:xfrm rot="0">
            <a:off x="4692478" y="8716216"/>
            <a:ext cx="351191" cy="30889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451"/>
              </a:lnSpc>
            </a:pPr>
            <a:r>
              <a:rPr lang="en-US" sz="1750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415</a:t>
            </a:r>
          </a:p>
        </p:txBody>
      </p:sp>
      <p:sp>
        <p:nvSpPr>
          <p:cNvPr name="TextBox 152" id="152"/>
          <p:cNvSpPr txBox="true"/>
          <p:nvPr/>
        </p:nvSpPr>
        <p:spPr>
          <a:xfrm rot="0">
            <a:off x="4692478" y="8427157"/>
            <a:ext cx="351191" cy="30889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451"/>
              </a:lnSpc>
            </a:pPr>
            <a:r>
              <a:rPr lang="en-US" sz="1750">
                <a:solidFill>
                  <a:srgbClr val="FF5757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W</a:t>
            </a:r>
          </a:p>
        </p:txBody>
      </p:sp>
      <p:sp>
        <p:nvSpPr>
          <p:cNvPr name="TextBox 153" id="153"/>
          <p:cNvSpPr txBox="true"/>
          <p:nvPr/>
        </p:nvSpPr>
        <p:spPr>
          <a:xfrm rot="0">
            <a:off x="5061994" y="8716216"/>
            <a:ext cx="351191" cy="30889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451"/>
              </a:lnSpc>
            </a:pPr>
            <a:r>
              <a:rPr lang="en-US" sz="1750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517</a:t>
            </a:r>
          </a:p>
        </p:txBody>
      </p:sp>
      <p:sp>
        <p:nvSpPr>
          <p:cNvPr name="TextBox 154" id="154"/>
          <p:cNvSpPr txBox="true"/>
          <p:nvPr/>
        </p:nvSpPr>
        <p:spPr>
          <a:xfrm rot="0">
            <a:off x="5061994" y="8427157"/>
            <a:ext cx="351191" cy="30889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451"/>
              </a:lnSpc>
            </a:pPr>
            <a:r>
              <a:rPr lang="en-US" sz="1750">
                <a:solidFill>
                  <a:srgbClr val="FF5757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E</a:t>
            </a:r>
          </a:p>
        </p:txBody>
      </p:sp>
      <p:sp>
        <p:nvSpPr>
          <p:cNvPr name="TextBox 155" id="155"/>
          <p:cNvSpPr txBox="true"/>
          <p:nvPr/>
        </p:nvSpPr>
        <p:spPr>
          <a:xfrm rot="0">
            <a:off x="5448123" y="8716216"/>
            <a:ext cx="351191" cy="30889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451"/>
              </a:lnSpc>
            </a:pPr>
            <a:r>
              <a:rPr lang="en-US" sz="1750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379</a:t>
            </a:r>
          </a:p>
        </p:txBody>
      </p:sp>
      <p:sp>
        <p:nvSpPr>
          <p:cNvPr name="TextBox 156" id="156"/>
          <p:cNvSpPr txBox="true"/>
          <p:nvPr/>
        </p:nvSpPr>
        <p:spPr>
          <a:xfrm rot="0">
            <a:off x="5448123" y="8427157"/>
            <a:ext cx="351191" cy="30889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451"/>
              </a:lnSpc>
            </a:pPr>
            <a:r>
              <a:rPr lang="en-US" sz="1750">
                <a:solidFill>
                  <a:srgbClr val="FF5757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R</a:t>
            </a:r>
          </a:p>
        </p:txBody>
      </p:sp>
      <p:sp>
        <p:nvSpPr>
          <p:cNvPr name="TextBox 157" id="157"/>
          <p:cNvSpPr txBox="true"/>
          <p:nvPr/>
        </p:nvSpPr>
        <p:spPr>
          <a:xfrm rot="0">
            <a:off x="5862371" y="8716216"/>
            <a:ext cx="351191" cy="30889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451"/>
              </a:lnSpc>
            </a:pPr>
            <a:r>
              <a:rPr lang="en-US" sz="1750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85</a:t>
            </a:r>
          </a:p>
        </p:txBody>
      </p:sp>
      <p:sp>
        <p:nvSpPr>
          <p:cNvPr name="TextBox 158" id="158"/>
          <p:cNvSpPr txBox="true"/>
          <p:nvPr/>
        </p:nvSpPr>
        <p:spPr>
          <a:xfrm rot="0">
            <a:off x="5862371" y="8427157"/>
            <a:ext cx="351191" cy="30889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451"/>
              </a:lnSpc>
            </a:pPr>
            <a:r>
              <a:rPr lang="en-US" sz="1750">
                <a:solidFill>
                  <a:srgbClr val="FF5757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S</a:t>
            </a:r>
          </a:p>
        </p:txBody>
      </p:sp>
      <p:sp>
        <p:nvSpPr>
          <p:cNvPr name="TextBox 159" id="159"/>
          <p:cNvSpPr txBox="true"/>
          <p:nvPr/>
        </p:nvSpPr>
        <p:spPr>
          <a:xfrm rot="0">
            <a:off x="551986" y="4246606"/>
            <a:ext cx="355795" cy="30138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350"/>
              </a:lnSpc>
            </a:pPr>
            <a:r>
              <a:rPr lang="en-US" sz="1678">
                <a:solidFill>
                  <a:srgbClr val="FFFFFF"/>
                </a:solidFill>
                <a:latin typeface="Archivo Black"/>
                <a:ea typeface="Archivo Black"/>
                <a:cs typeface="Archivo Black"/>
                <a:sym typeface="Archivo Black"/>
              </a:rPr>
              <a:t>I</a:t>
            </a:r>
          </a:p>
        </p:txBody>
      </p:sp>
      <p:sp>
        <p:nvSpPr>
          <p:cNvPr name="TextBox 160" id="160"/>
          <p:cNvSpPr txBox="true"/>
          <p:nvPr/>
        </p:nvSpPr>
        <p:spPr>
          <a:xfrm rot="0">
            <a:off x="1950939" y="4193971"/>
            <a:ext cx="355795" cy="30138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350"/>
              </a:lnSpc>
            </a:pPr>
            <a:r>
              <a:rPr lang="en-US" sz="1678">
                <a:solidFill>
                  <a:srgbClr val="FFFFFF"/>
                </a:solidFill>
                <a:latin typeface="Archivo Black"/>
                <a:ea typeface="Archivo Black"/>
                <a:cs typeface="Archivo Black"/>
                <a:sym typeface="Archivo Black"/>
              </a:rPr>
              <a:t>G</a:t>
            </a:r>
          </a:p>
        </p:txBody>
      </p:sp>
      <p:sp>
        <p:nvSpPr>
          <p:cNvPr name="TextBox 161" id="161"/>
          <p:cNvSpPr txBox="true"/>
          <p:nvPr/>
        </p:nvSpPr>
        <p:spPr>
          <a:xfrm rot="0">
            <a:off x="3328431" y="4193971"/>
            <a:ext cx="355795" cy="30138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350"/>
              </a:lnSpc>
            </a:pPr>
            <a:r>
              <a:rPr lang="en-US" sz="1678">
                <a:solidFill>
                  <a:srgbClr val="FFFFFF"/>
                </a:solidFill>
                <a:latin typeface="Archivo Black"/>
                <a:ea typeface="Archivo Black"/>
                <a:cs typeface="Archivo Black"/>
                <a:sym typeface="Archivo Black"/>
              </a:rPr>
              <a:t>M</a:t>
            </a:r>
          </a:p>
        </p:txBody>
      </p:sp>
      <p:sp>
        <p:nvSpPr>
          <p:cNvPr name="TextBox 162" id="162"/>
          <p:cNvSpPr txBox="true"/>
          <p:nvPr/>
        </p:nvSpPr>
        <p:spPr>
          <a:xfrm rot="0">
            <a:off x="4633468" y="4193971"/>
            <a:ext cx="355795" cy="30138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350"/>
              </a:lnSpc>
            </a:pPr>
            <a:r>
              <a:rPr lang="en-US" sz="1678">
                <a:solidFill>
                  <a:srgbClr val="FFFFFF"/>
                </a:solidFill>
                <a:latin typeface="Archivo Black"/>
                <a:ea typeface="Archivo Black"/>
                <a:cs typeface="Archivo Black"/>
                <a:sym typeface="Archivo Black"/>
              </a:rPr>
              <a:t>L</a:t>
            </a:r>
          </a:p>
        </p:txBody>
      </p:sp>
      <p:sp>
        <p:nvSpPr>
          <p:cNvPr name="TextBox 163" id="163"/>
          <p:cNvSpPr txBox="true"/>
          <p:nvPr/>
        </p:nvSpPr>
        <p:spPr>
          <a:xfrm rot="0">
            <a:off x="5957021" y="4193971"/>
            <a:ext cx="355795" cy="30138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350"/>
              </a:lnSpc>
            </a:pPr>
            <a:r>
              <a:rPr lang="en-US" sz="1678">
                <a:solidFill>
                  <a:srgbClr val="FFFFFF"/>
                </a:solidFill>
                <a:latin typeface="Archivo Black"/>
                <a:ea typeface="Archivo Black"/>
                <a:cs typeface="Archivo Black"/>
                <a:sym typeface="Archivo Black"/>
              </a:rPr>
              <a:t>B</a:t>
            </a:r>
          </a:p>
        </p:txBody>
      </p:sp>
      <p:sp>
        <p:nvSpPr>
          <p:cNvPr name="TextBox 164" id="164"/>
          <p:cNvSpPr txBox="true"/>
          <p:nvPr/>
        </p:nvSpPr>
        <p:spPr>
          <a:xfrm rot="0">
            <a:off x="542435" y="5815330"/>
            <a:ext cx="355795" cy="30138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350"/>
              </a:lnSpc>
            </a:pPr>
            <a:r>
              <a:rPr lang="en-US" sz="1678">
                <a:solidFill>
                  <a:srgbClr val="FFFFFF"/>
                </a:solidFill>
                <a:latin typeface="Archivo Black"/>
                <a:ea typeface="Archivo Black"/>
                <a:cs typeface="Archivo Black"/>
                <a:sym typeface="Archivo Black"/>
              </a:rPr>
              <a:t>O</a:t>
            </a:r>
          </a:p>
        </p:txBody>
      </p:sp>
      <p:sp>
        <p:nvSpPr>
          <p:cNvPr name="TextBox 165" id="165"/>
          <p:cNvSpPr txBox="true"/>
          <p:nvPr/>
        </p:nvSpPr>
        <p:spPr>
          <a:xfrm rot="0">
            <a:off x="1928940" y="5815330"/>
            <a:ext cx="355795" cy="30138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350"/>
              </a:lnSpc>
            </a:pPr>
            <a:r>
              <a:rPr lang="en-US" sz="1678">
                <a:solidFill>
                  <a:srgbClr val="FFFFFF"/>
                </a:solidFill>
                <a:latin typeface="Archivo Black"/>
                <a:ea typeface="Archivo Black"/>
                <a:cs typeface="Archivo Black"/>
                <a:sym typeface="Archivo Black"/>
              </a:rPr>
              <a:t>S</a:t>
            </a:r>
          </a:p>
        </p:txBody>
      </p:sp>
      <p:sp>
        <p:nvSpPr>
          <p:cNvPr name="TextBox 166" id="166"/>
          <p:cNvSpPr txBox="true"/>
          <p:nvPr/>
        </p:nvSpPr>
        <p:spPr>
          <a:xfrm rot="0">
            <a:off x="3184333" y="5815330"/>
            <a:ext cx="355795" cy="30138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350"/>
              </a:lnSpc>
            </a:pPr>
            <a:r>
              <a:rPr lang="en-US" sz="1678">
                <a:solidFill>
                  <a:srgbClr val="FFFFFF"/>
                </a:solidFill>
                <a:latin typeface="Archivo Black"/>
                <a:ea typeface="Archivo Black"/>
                <a:cs typeface="Archivo Black"/>
                <a:sym typeface="Archivo Black"/>
              </a:rPr>
              <a:t>E</a:t>
            </a:r>
          </a:p>
        </p:txBody>
      </p:sp>
      <p:sp>
        <p:nvSpPr>
          <p:cNvPr name="TextBox 167" id="167"/>
          <p:cNvSpPr txBox="true"/>
          <p:nvPr/>
        </p:nvSpPr>
        <p:spPr>
          <a:xfrm rot="0">
            <a:off x="4633729" y="5802495"/>
            <a:ext cx="355795" cy="30138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350"/>
              </a:lnSpc>
            </a:pPr>
            <a:r>
              <a:rPr lang="en-US" sz="1678">
                <a:solidFill>
                  <a:srgbClr val="FFFFFF"/>
                </a:solidFill>
                <a:latin typeface="Archivo Black"/>
                <a:ea typeface="Archivo Black"/>
                <a:cs typeface="Archivo Black"/>
                <a:sym typeface="Archivo Black"/>
              </a:rPr>
              <a:t>W</a:t>
            </a:r>
          </a:p>
        </p:txBody>
      </p:sp>
      <p:sp>
        <p:nvSpPr>
          <p:cNvPr name="TextBox 168" id="168"/>
          <p:cNvSpPr txBox="true"/>
          <p:nvPr/>
        </p:nvSpPr>
        <p:spPr>
          <a:xfrm rot="0">
            <a:off x="5957021" y="5802495"/>
            <a:ext cx="355795" cy="30138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350"/>
              </a:lnSpc>
            </a:pPr>
            <a:r>
              <a:rPr lang="en-US" sz="1678">
                <a:solidFill>
                  <a:srgbClr val="FFFFFF"/>
                </a:solidFill>
                <a:latin typeface="Archivo Black"/>
                <a:ea typeface="Archivo Black"/>
                <a:cs typeface="Archivo Black"/>
                <a:sym typeface="Archivo Black"/>
              </a:rPr>
              <a:t>H</a:t>
            </a:r>
          </a:p>
        </p:txBody>
      </p:sp>
      <p:sp>
        <p:nvSpPr>
          <p:cNvPr name="TextBox 169" id="169"/>
          <p:cNvSpPr txBox="true"/>
          <p:nvPr/>
        </p:nvSpPr>
        <p:spPr>
          <a:xfrm rot="0">
            <a:off x="542435" y="2727321"/>
            <a:ext cx="355795" cy="30138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350"/>
              </a:lnSpc>
            </a:pPr>
            <a:r>
              <a:rPr lang="en-US" sz="1678">
                <a:solidFill>
                  <a:srgbClr val="FFFFFF"/>
                </a:solidFill>
                <a:latin typeface="Archivo Black"/>
                <a:ea typeface="Archivo Black"/>
                <a:cs typeface="Archivo Black"/>
                <a:sym typeface="Archivo Black"/>
              </a:rPr>
              <a:t>A</a:t>
            </a:r>
          </a:p>
        </p:txBody>
      </p:sp>
      <p:sp>
        <p:nvSpPr>
          <p:cNvPr name="TextBox 170" id="170"/>
          <p:cNvSpPr txBox="true"/>
          <p:nvPr/>
        </p:nvSpPr>
        <p:spPr>
          <a:xfrm rot="0">
            <a:off x="1903286" y="2727321"/>
            <a:ext cx="355795" cy="30138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350"/>
              </a:lnSpc>
            </a:pPr>
            <a:r>
              <a:rPr lang="en-US" sz="1678">
                <a:solidFill>
                  <a:srgbClr val="FFFFFF"/>
                </a:solidFill>
                <a:latin typeface="Archivo Black"/>
                <a:ea typeface="Archivo Black"/>
                <a:cs typeface="Archivo Black"/>
                <a:sym typeface="Archivo Black"/>
              </a:rPr>
              <a:t>F</a:t>
            </a:r>
          </a:p>
        </p:txBody>
      </p:sp>
      <p:sp>
        <p:nvSpPr>
          <p:cNvPr name="TextBox 171" id="171"/>
          <p:cNvSpPr txBox="true"/>
          <p:nvPr/>
        </p:nvSpPr>
        <p:spPr>
          <a:xfrm rot="0">
            <a:off x="3436813" y="2687522"/>
            <a:ext cx="355795" cy="30138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350"/>
              </a:lnSpc>
            </a:pPr>
            <a:r>
              <a:rPr lang="en-US" sz="1678">
                <a:solidFill>
                  <a:srgbClr val="FFFFFF"/>
                </a:solidFill>
                <a:latin typeface="Archivo Black"/>
                <a:ea typeface="Archivo Black"/>
                <a:cs typeface="Archivo Black"/>
                <a:sym typeface="Archivo Black"/>
              </a:rPr>
              <a:t>Y</a:t>
            </a:r>
          </a:p>
        </p:txBody>
      </p:sp>
      <p:sp>
        <p:nvSpPr>
          <p:cNvPr name="TextBox 172" id="172"/>
          <p:cNvSpPr txBox="true"/>
          <p:nvPr/>
        </p:nvSpPr>
        <p:spPr>
          <a:xfrm rot="0">
            <a:off x="4643018" y="2674687"/>
            <a:ext cx="355795" cy="30138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350"/>
              </a:lnSpc>
            </a:pPr>
            <a:r>
              <a:rPr lang="en-US" sz="1678">
                <a:solidFill>
                  <a:srgbClr val="FFFFFF"/>
                </a:solidFill>
                <a:latin typeface="Archivo Black"/>
                <a:ea typeface="Archivo Black"/>
                <a:cs typeface="Archivo Black"/>
                <a:sym typeface="Archivo Black"/>
              </a:rPr>
              <a:t>P</a:t>
            </a:r>
          </a:p>
        </p:txBody>
      </p:sp>
      <p:sp>
        <p:nvSpPr>
          <p:cNvPr name="TextBox 173" id="173"/>
          <p:cNvSpPr txBox="true"/>
          <p:nvPr/>
        </p:nvSpPr>
        <p:spPr>
          <a:xfrm rot="0">
            <a:off x="5947962" y="2674687"/>
            <a:ext cx="355795" cy="30138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350"/>
              </a:lnSpc>
            </a:pPr>
            <a:r>
              <a:rPr lang="en-US" sz="1678">
                <a:solidFill>
                  <a:srgbClr val="FFFFFF"/>
                </a:solidFill>
                <a:latin typeface="Archivo Black"/>
                <a:ea typeface="Archivo Black"/>
                <a:cs typeface="Archivo Black"/>
                <a:sym typeface="Archivo Black"/>
              </a:rPr>
              <a:t>R</a:t>
            </a:r>
          </a:p>
        </p:txBody>
      </p:sp>
      <p:sp>
        <p:nvSpPr>
          <p:cNvPr name="TextBox 174" id="174"/>
          <p:cNvSpPr txBox="true"/>
          <p:nvPr/>
        </p:nvSpPr>
        <p:spPr>
          <a:xfrm rot="0">
            <a:off x="573513" y="2045027"/>
            <a:ext cx="6326726" cy="485132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906"/>
              </a:lnSpc>
            </a:pPr>
            <a:r>
              <a:rPr lang="en-US" sz="1361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Solve the subtraction problems.  Use the answers to solve the riddle by writing the letters with their answers on the lines below.</a:t>
            </a:r>
          </a:p>
        </p:txBody>
      </p:sp>
      <p:sp>
        <p:nvSpPr>
          <p:cNvPr name="TextBox 175" id="175"/>
          <p:cNvSpPr txBox="true"/>
          <p:nvPr/>
        </p:nvSpPr>
        <p:spPr>
          <a:xfrm rot="0">
            <a:off x="6914334" y="8892791"/>
            <a:ext cx="187361" cy="631262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5149"/>
              </a:lnSpc>
            </a:pPr>
            <a:r>
              <a:rPr lang="en-US" sz="3678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.</a:t>
            </a:r>
          </a:p>
        </p:txBody>
      </p:sp>
      <p:sp>
        <p:nvSpPr>
          <p:cNvPr name="TextBox 176" id="176"/>
          <p:cNvSpPr txBox="true"/>
          <p:nvPr/>
        </p:nvSpPr>
        <p:spPr>
          <a:xfrm rot="0">
            <a:off x="576508" y="9330375"/>
            <a:ext cx="320471" cy="30889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451"/>
              </a:lnSpc>
            </a:pPr>
            <a:r>
              <a:rPr lang="en-US" sz="1750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251</a:t>
            </a:r>
          </a:p>
        </p:txBody>
      </p:sp>
      <p:sp>
        <p:nvSpPr>
          <p:cNvPr name="TextBox 177" id="177"/>
          <p:cNvSpPr txBox="true"/>
          <p:nvPr/>
        </p:nvSpPr>
        <p:spPr>
          <a:xfrm rot="0">
            <a:off x="671275" y="9050581"/>
            <a:ext cx="198104" cy="30889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451"/>
              </a:lnSpc>
            </a:pPr>
            <a:r>
              <a:rPr lang="en-US" sz="1750">
                <a:solidFill>
                  <a:srgbClr val="FF5757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B</a:t>
            </a:r>
          </a:p>
        </p:txBody>
      </p:sp>
      <p:sp>
        <p:nvSpPr>
          <p:cNvPr name="TextBox 178" id="178"/>
          <p:cNvSpPr txBox="true"/>
          <p:nvPr/>
        </p:nvSpPr>
        <p:spPr>
          <a:xfrm rot="0">
            <a:off x="975396" y="9339640"/>
            <a:ext cx="320471" cy="30889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451"/>
              </a:lnSpc>
            </a:pPr>
            <a:r>
              <a:rPr lang="en-US" sz="1750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379</a:t>
            </a:r>
          </a:p>
        </p:txBody>
      </p:sp>
      <p:sp>
        <p:nvSpPr>
          <p:cNvPr name="TextBox 179" id="179"/>
          <p:cNvSpPr txBox="true"/>
          <p:nvPr/>
        </p:nvSpPr>
        <p:spPr>
          <a:xfrm rot="0">
            <a:off x="975396" y="9059846"/>
            <a:ext cx="320471" cy="30889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451"/>
              </a:lnSpc>
            </a:pPr>
            <a:r>
              <a:rPr lang="en-US" sz="1750">
                <a:solidFill>
                  <a:srgbClr val="FF5757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R</a:t>
            </a:r>
          </a:p>
        </p:txBody>
      </p:sp>
      <p:sp>
        <p:nvSpPr>
          <p:cNvPr name="TextBox 180" id="180"/>
          <p:cNvSpPr txBox="true"/>
          <p:nvPr/>
        </p:nvSpPr>
        <p:spPr>
          <a:xfrm rot="0">
            <a:off x="1365079" y="9330375"/>
            <a:ext cx="320471" cy="30889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451"/>
              </a:lnSpc>
            </a:pPr>
            <a:r>
              <a:rPr lang="en-US" sz="1750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71</a:t>
            </a:r>
          </a:p>
        </p:txBody>
      </p:sp>
      <p:sp>
        <p:nvSpPr>
          <p:cNvPr name="TextBox 181" id="181"/>
          <p:cNvSpPr txBox="true"/>
          <p:nvPr/>
        </p:nvSpPr>
        <p:spPr>
          <a:xfrm rot="0">
            <a:off x="1365079" y="9050581"/>
            <a:ext cx="320471" cy="30889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451"/>
              </a:lnSpc>
            </a:pPr>
            <a:r>
              <a:rPr lang="en-US" sz="1750">
                <a:solidFill>
                  <a:srgbClr val="FF5757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I</a:t>
            </a:r>
          </a:p>
        </p:txBody>
      </p:sp>
      <p:sp>
        <p:nvSpPr>
          <p:cNvPr name="TextBox 182" id="182"/>
          <p:cNvSpPr txBox="true"/>
          <p:nvPr/>
        </p:nvSpPr>
        <p:spPr>
          <a:xfrm rot="0">
            <a:off x="1811898" y="9330375"/>
            <a:ext cx="264656" cy="30889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451"/>
              </a:lnSpc>
            </a:pPr>
            <a:r>
              <a:rPr lang="en-US" sz="1750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691</a:t>
            </a:r>
          </a:p>
        </p:txBody>
      </p:sp>
      <p:sp>
        <p:nvSpPr>
          <p:cNvPr name="TextBox 183" id="183"/>
          <p:cNvSpPr txBox="true"/>
          <p:nvPr/>
        </p:nvSpPr>
        <p:spPr>
          <a:xfrm rot="0">
            <a:off x="1754763" y="9050581"/>
            <a:ext cx="329675" cy="30889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451"/>
              </a:lnSpc>
            </a:pPr>
            <a:r>
              <a:rPr lang="en-US" sz="1750">
                <a:solidFill>
                  <a:srgbClr val="FF5757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N</a:t>
            </a:r>
          </a:p>
        </p:txBody>
      </p:sp>
      <p:sp>
        <p:nvSpPr>
          <p:cNvPr name="TextBox 184" id="184"/>
          <p:cNvSpPr txBox="true"/>
          <p:nvPr/>
        </p:nvSpPr>
        <p:spPr>
          <a:xfrm rot="0">
            <a:off x="2156905" y="9330375"/>
            <a:ext cx="320471" cy="30889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451"/>
              </a:lnSpc>
            </a:pPr>
            <a:r>
              <a:rPr lang="en-US" sz="1750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74</a:t>
            </a:r>
          </a:p>
        </p:txBody>
      </p:sp>
      <p:sp>
        <p:nvSpPr>
          <p:cNvPr name="TextBox 185" id="185"/>
          <p:cNvSpPr txBox="true"/>
          <p:nvPr/>
        </p:nvSpPr>
        <p:spPr>
          <a:xfrm rot="0">
            <a:off x="2156905" y="9050581"/>
            <a:ext cx="320471" cy="30889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451"/>
              </a:lnSpc>
            </a:pPr>
            <a:r>
              <a:rPr lang="en-US" sz="1750">
                <a:solidFill>
                  <a:srgbClr val="FF5757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G</a:t>
            </a:r>
          </a:p>
        </p:txBody>
      </p:sp>
      <p:sp>
        <p:nvSpPr>
          <p:cNvPr name="TextBox 186" id="186"/>
          <p:cNvSpPr txBox="true"/>
          <p:nvPr/>
        </p:nvSpPr>
        <p:spPr>
          <a:xfrm rot="0">
            <a:off x="2737544" y="9339640"/>
            <a:ext cx="320471" cy="30889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451"/>
              </a:lnSpc>
            </a:pPr>
            <a:r>
              <a:rPr lang="en-US" sz="1750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25</a:t>
            </a:r>
          </a:p>
        </p:txBody>
      </p:sp>
      <p:sp>
        <p:nvSpPr>
          <p:cNvPr name="TextBox 187" id="187"/>
          <p:cNvSpPr txBox="true"/>
          <p:nvPr/>
        </p:nvSpPr>
        <p:spPr>
          <a:xfrm rot="0">
            <a:off x="2757216" y="9059846"/>
            <a:ext cx="320471" cy="30889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451"/>
              </a:lnSpc>
            </a:pPr>
            <a:r>
              <a:rPr lang="en-US" sz="1750">
                <a:solidFill>
                  <a:srgbClr val="FF5757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M</a:t>
            </a:r>
          </a:p>
        </p:txBody>
      </p:sp>
      <p:sp>
        <p:nvSpPr>
          <p:cNvPr name="TextBox 188" id="188"/>
          <p:cNvSpPr txBox="true"/>
          <p:nvPr/>
        </p:nvSpPr>
        <p:spPr>
          <a:xfrm rot="0">
            <a:off x="3126980" y="9321110"/>
            <a:ext cx="320471" cy="30889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451"/>
              </a:lnSpc>
            </a:pPr>
            <a:r>
              <a:rPr lang="en-US" sz="1750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241</a:t>
            </a:r>
          </a:p>
        </p:txBody>
      </p:sp>
      <p:sp>
        <p:nvSpPr>
          <p:cNvPr name="TextBox 189" id="189"/>
          <p:cNvSpPr txBox="true"/>
          <p:nvPr/>
        </p:nvSpPr>
        <p:spPr>
          <a:xfrm rot="0">
            <a:off x="3146652" y="9041316"/>
            <a:ext cx="320471" cy="30889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451"/>
              </a:lnSpc>
            </a:pPr>
            <a:r>
              <a:rPr lang="en-US" sz="1750">
                <a:solidFill>
                  <a:srgbClr val="FF5757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A</a:t>
            </a:r>
          </a:p>
        </p:txBody>
      </p:sp>
      <p:sp>
        <p:nvSpPr>
          <p:cNvPr name="TextBox 190" id="190"/>
          <p:cNvSpPr txBox="true"/>
          <p:nvPr/>
        </p:nvSpPr>
        <p:spPr>
          <a:xfrm rot="0">
            <a:off x="3547125" y="9339640"/>
            <a:ext cx="320471" cy="30889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451"/>
              </a:lnSpc>
            </a:pPr>
            <a:r>
              <a:rPr lang="en-US" sz="1750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48</a:t>
            </a:r>
          </a:p>
        </p:txBody>
      </p:sp>
      <p:sp>
        <p:nvSpPr>
          <p:cNvPr name="TextBox 191" id="191"/>
          <p:cNvSpPr txBox="true"/>
          <p:nvPr/>
        </p:nvSpPr>
        <p:spPr>
          <a:xfrm rot="0">
            <a:off x="3566797" y="9059846"/>
            <a:ext cx="320471" cy="30889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451"/>
              </a:lnSpc>
            </a:pPr>
            <a:r>
              <a:rPr lang="en-US" sz="1750">
                <a:solidFill>
                  <a:srgbClr val="FF5757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Y</a:t>
            </a:r>
          </a:p>
        </p:txBody>
      </p:sp>
      <p:sp>
        <p:nvSpPr>
          <p:cNvPr name="TextBox 192" id="192"/>
          <p:cNvSpPr txBox="true"/>
          <p:nvPr/>
        </p:nvSpPr>
        <p:spPr>
          <a:xfrm rot="0">
            <a:off x="4088688" y="9339640"/>
            <a:ext cx="375667" cy="30889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451"/>
              </a:lnSpc>
            </a:pPr>
            <a:r>
              <a:rPr lang="en-US" sz="1750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28</a:t>
            </a:r>
          </a:p>
        </p:txBody>
      </p:sp>
      <p:sp>
        <p:nvSpPr>
          <p:cNvPr name="TextBox 193" id="193"/>
          <p:cNvSpPr txBox="true"/>
          <p:nvPr/>
        </p:nvSpPr>
        <p:spPr>
          <a:xfrm rot="0">
            <a:off x="4088688" y="9059846"/>
            <a:ext cx="375667" cy="30889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451"/>
              </a:lnSpc>
            </a:pPr>
            <a:r>
              <a:rPr lang="en-US" sz="1750">
                <a:solidFill>
                  <a:srgbClr val="FF5757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F</a:t>
            </a:r>
          </a:p>
        </p:txBody>
      </p:sp>
      <p:sp>
        <p:nvSpPr>
          <p:cNvPr name="TextBox 194" id="194"/>
          <p:cNvSpPr txBox="true"/>
          <p:nvPr/>
        </p:nvSpPr>
        <p:spPr>
          <a:xfrm rot="0">
            <a:off x="5327681" y="9330375"/>
            <a:ext cx="375667" cy="30889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451"/>
              </a:lnSpc>
            </a:pPr>
            <a:r>
              <a:rPr lang="en-US" sz="1750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415</a:t>
            </a:r>
          </a:p>
        </p:txBody>
      </p:sp>
      <p:sp>
        <p:nvSpPr>
          <p:cNvPr name="TextBox 195" id="195"/>
          <p:cNvSpPr txBox="true"/>
          <p:nvPr/>
        </p:nvSpPr>
        <p:spPr>
          <a:xfrm rot="0">
            <a:off x="5327681" y="9050581"/>
            <a:ext cx="375667" cy="30889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451"/>
              </a:lnSpc>
            </a:pPr>
            <a:r>
              <a:rPr lang="en-US" sz="1750">
                <a:solidFill>
                  <a:srgbClr val="FF5757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W</a:t>
            </a:r>
          </a:p>
        </p:txBody>
      </p:sp>
      <p:sp>
        <p:nvSpPr>
          <p:cNvPr name="TextBox 196" id="196"/>
          <p:cNvSpPr txBox="true"/>
          <p:nvPr/>
        </p:nvSpPr>
        <p:spPr>
          <a:xfrm rot="0">
            <a:off x="4485801" y="9339640"/>
            <a:ext cx="375667" cy="30889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451"/>
              </a:lnSpc>
            </a:pPr>
            <a:r>
              <a:rPr lang="en-US" sz="1750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208</a:t>
            </a:r>
          </a:p>
        </p:txBody>
      </p:sp>
      <p:sp>
        <p:nvSpPr>
          <p:cNvPr name="TextBox 197" id="197"/>
          <p:cNvSpPr txBox="true"/>
          <p:nvPr/>
        </p:nvSpPr>
        <p:spPr>
          <a:xfrm rot="0">
            <a:off x="4485801" y="9059846"/>
            <a:ext cx="375667" cy="30889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451"/>
              </a:lnSpc>
            </a:pPr>
            <a:r>
              <a:rPr lang="en-US" sz="1750">
                <a:solidFill>
                  <a:srgbClr val="FF5757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L</a:t>
            </a:r>
          </a:p>
        </p:txBody>
      </p:sp>
      <p:sp>
        <p:nvSpPr>
          <p:cNvPr name="TextBox 198" id="198"/>
          <p:cNvSpPr txBox="true"/>
          <p:nvPr/>
        </p:nvSpPr>
        <p:spPr>
          <a:xfrm rot="0">
            <a:off x="5724794" y="9330375"/>
            <a:ext cx="375667" cy="30889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451"/>
              </a:lnSpc>
            </a:pPr>
            <a:r>
              <a:rPr lang="en-US" sz="1750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517</a:t>
            </a:r>
          </a:p>
        </p:txBody>
      </p:sp>
      <p:sp>
        <p:nvSpPr>
          <p:cNvPr name="TextBox 199" id="199"/>
          <p:cNvSpPr txBox="true"/>
          <p:nvPr/>
        </p:nvSpPr>
        <p:spPr>
          <a:xfrm rot="0">
            <a:off x="5724794" y="9050581"/>
            <a:ext cx="375667" cy="30889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451"/>
              </a:lnSpc>
            </a:pPr>
            <a:r>
              <a:rPr lang="en-US" sz="1750">
                <a:solidFill>
                  <a:srgbClr val="FF5757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E</a:t>
            </a:r>
          </a:p>
        </p:txBody>
      </p:sp>
      <p:sp>
        <p:nvSpPr>
          <p:cNvPr name="TextBox 200" id="200"/>
          <p:cNvSpPr txBox="true"/>
          <p:nvPr/>
        </p:nvSpPr>
        <p:spPr>
          <a:xfrm rot="0">
            <a:off x="4882914" y="9339640"/>
            <a:ext cx="375667" cy="30889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451"/>
              </a:lnSpc>
            </a:pPr>
            <a:r>
              <a:rPr lang="en-US" sz="1750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338</a:t>
            </a:r>
          </a:p>
        </p:txBody>
      </p:sp>
      <p:sp>
        <p:nvSpPr>
          <p:cNvPr name="TextBox 201" id="201"/>
          <p:cNvSpPr txBox="true"/>
          <p:nvPr/>
        </p:nvSpPr>
        <p:spPr>
          <a:xfrm rot="0">
            <a:off x="4882914" y="9059846"/>
            <a:ext cx="375667" cy="30889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451"/>
              </a:lnSpc>
            </a:pPr>
            <a:r>
              <a:rPr lang="en-US" sz="1750">
                <a:solidFill>
                  <a:srgbClr val="FF5757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O</a:t>
            </a:r>
          </a:p>
        </p:txBody>
      </p:sp>
      <p:sp>
        <p:nvSpPr>
          <p:cNvPr name="TextBox 202" id="202"/>
          <p:cNvSpPr txBox="true"/>
          <p:nvPr/>
        </p:nvSpPr>
        <p:spPr>
          <a:xfrm rot="0">
            <a:off x="6121907" y="9330375"/>
            <a:ext cx="375667" cy="30889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451"/>
              </a:lnSpc>
            </a:pPr>
            <a:r>
              <a:rPr lang="en-US" sz="1750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379</a:t>
            </a:r>
          </a:p>
        </p:txBody>
      </p:sp>
      <p:sp>
        <p:nvSpPr>
          <p:cNvPr name="TextBox 203" id="203"/>
          <p:cNvSpPr txBox="true"/>
          <p:nvPr/>
        </p:nvSpPr>
        <p:spPr>
          <a:xfrm rot="0">
            <a:off x="6121907" y="9050581"/>
            <a:ext cx="375667" cy="30889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451"/>
              </a:lnSpc>
            </a:pPr>
            <a:r>
              <a:rPr lang="en-US" sz="1750">
                <a:solidFill>
                  <a:srgbClr val="FF5757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R</a:t>
            </a:r>
          </a:p>
        </p:txBody>
      </p:sp>
      <p:sp>
        <p:nvSpPr>
          <p:cNvPr name="TextBox 204" id="204"/>
          <p:cNvSpPr txBox="true"/>
          <p:nvPr/>
        </p:nvSpPr>
        <p:spPr>
          <a:xfrm rot="0">
            <a:off x="6524572" y="9330375"/>
            <a:ext cx="375667" cy="30889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451"/>
              </a:lnSpc>
            </a:pPr>
            <a:r>
              <a:rPr lang="en-US" sz="1750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85</a:t>
            </a:r>
          </a:p>
        </p:txBody>
      </p:sp>
      <p:sp>
        <p:nvSpPr>
          <p:cNvPr name="TextBox 205" id="205"/>
          <p:cNvSpPr txBox="true"/>
          <p:nvPr/>
        </p:nvSpPr>
        <p:spPr>
          <a:xfrm rot="0">
            <a:off x="6524572" y="9050581"/>
            <a:ext cx="375667" cy="30889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451"/>
              </a:lnSpc>
            </a:pPr>
            <a:r>
              <a:rPr lang="en-US" sz="1750">
                <a:solidFill>
                  <a:srgbClr val="FF5757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S</a:t>
            </a:r>
          </a:p>
        </p:txBody>
      </p:sp>
      <p:sp>
        <p:nvSpPr>
          <p:cNvPr name="TextBox 206" id="206"/>
          <p:cNvSpPr txBox="true"/>
          <p:nvPr/>
        </p:nvSpPr>
        <p:spPr>
          <a:xfrm rot="0">
            <a:off x="502176" y="1569606"/>
            <a:ext cx="6543868" cy="468572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659"/>
              </a:lnSpc>
            </a:pPr>
            <a:r>
              <a:rPr lang="en-US" b="true" sz="3209">
                <a:solidFill>
                  <a:srgbClr val="6C8F10"/>
                </a:solidFill>
                <a:latin typeface="Aprila Semi-Bold"/>
                <a:ea typeface="Aprila Semi-Bold"/>
                <a:cs typeface="Aprila Semi-Bold"/>
                <a:sym typeface="Aprila Semi-Bold"/>
              </a:rPr>
              <a:t>Spring is in the Air</a:t>
            </a:r>
          </a:p>
        </p:txBody>
      </p:sp>
      <p:sp>
        <p:nvSpPr>
          <p:cNvPr name="TextBox 207" id="207"/>
          <p:cNvSpPr txBox="true"/>
          <p:nvPr/>
        </p:nvSpPr>
        <p:spPr>
          <a:xfrm rot="0">
            <a:off x="736070" y="956934"/>
            <a:ext cx="516570" cy="30889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451"/>
              </a:lnSpc>
            </a:pPr>
            <a:r>
              <a:rPr lang="en-US" sz="1750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Name:</a:t>
            </a:r>
          </a:p>
        </p:txBody>
      </p:sp>
      <p:sp>
        <p:nvSpPr>
          <p:cNvPr name="TextBox 208" id="208"/>
          <p:cNvSpPr txBox="true"/>
          <p:nvPr/>
        </p:nvSpPr>
        <p:spPr>
          <a:xfrm rot="0">
            <a:off x="3747481" y="956934"/>
            <a:ext cx="494865" cy="30889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451"/>
              </a:lnSpc>
            </a:pPr>
            <a:r>
              <a:rPr lang="en-US" sz="1750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Date:</a:t>
            </a:r>
          </a:p>
        </p:txBody>
      </p:sp>
      <p:sp>
        <p:nvSpPr>
          <p:cNvPr name="TextBox 209" id="209"/>
          <p:cNvSpPr txBox="true"/>
          <p:nvPr/>
        </p:nvSpPr>
        <p:spPr>
          <a:xfrm rot="0">
            <a:off x="554947" y="7313411"/>
            <a:ext cx="355795" cy="30138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350"/>
              </a:lnSpc>
            </a:pPr>
            <a:r>
              <a:rPr lang="en-US" sz="1678">
                <a:solidFill>
                  <a:srgbClr val="FFFFFF"/>
                </a:solidFill>
                <a:latin typeface="Archivo Black"/>
                <a:ea typeface="Archivo Black"/>
                <a:cs typeface="Archivo Black"/>
                <a:sym typeface="Archivo Black"/>
              </a:rPr>
              <a:t>N</a:t>
            </a:r>
          </a:p>
        </p:txBody>
      </p:sp>
      <p:sp>
        <p:nvSpPr>
          <p:cNvPr name="TextBox 210" id="210"/>
          <p:cNvSpPr txBox="true"/>
          <p:nvPr/>
        </p:nvSpPr>
        <p:spPr>
          <a:xfrm rot="0">
            <a:off x="1144376" y="750553"/>
            <a:ext cx="2131878" cy="45505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620"/>
              </a:lnSpc>
            </a:pPr>
            <a:r>
              <a:rPr lang="en-US" b="true" sz="2585">
                <a:solidFill>
                  <a:srgbClr val="FF5757"/>
                </a:solidFill>
                <a:latin typeface="Poppins Ultra-Bold"/>
                <a:ea typeface="Poppins Ultra-Bold"/>
                <a:cs typeface="Poppins Ultra-Bold"/>
                <a:sym typeface="Poppins Ultra-Bold"/>
              </a:rPr>
              <a:t>Answer key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2006-08-16T00:00:00Z</dcterms:created>
  <dc:identifier>DAGZimBeEco</dc:identifier>
  <dcterms:modified xsi:type="dcterms:W3CDTF">2011-08-01T06:04:30Z</dcterms:modified>
  <cp:revision>1</cp:revision>
  <dc:title>Multi Digit Subtraction with Regrouping Math Worksheet</dc:title>
</cp:coreProperties>
</file>