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Aristotelica Pro Condensed Semi-Bold" charset="1" panose="00000600000000000000"/>
      <p:regular r:id="rId7"/>
    </p:embeddedFont>
    <p:embeddedFont>
      <p:font typeface="Aristotelica Pro" charset="1" panose="000005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756000" y="1981141"/>
            <a:ext cx="6048000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rot="0">
            <a:off x="1307852" y="617990"/>
            <a:ext cx="2393707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rot="0">
            <a:off x="4792130" y="617990"/>
            <a:ext cx="202798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0">
            <a:off x="756000" y="5169905"/>
            <a:ext cx="6048000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rot="0">
            <a:off x="756000" y="3575523"/>
            <a:ext cx="6048000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rot="0">
            <a:off x="756000" y="8358669"/>
            <a:ext cx="6048000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 rot="0">
            <a:off x="756000" y="6764287"/>
            <a:ext cx="6048000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 rot="0">
            <a:off x="756000" y="9953051"/>
            <a:ext cx="6048000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flipV="true">
            <a:off x="765525" y="2001353"/>
            <a:ext cx="0" cy="7975511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rot="-5400000">
            <a:off x="2810562" y="5979583"/>
            <a:ext cx="7975511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flipV="true">
            <a:off x="3782608" y="2001353"/>
            <a:ext cx="0" cy="7975511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3" id="13"/>
          <p:cNvGrpSpPr/>
          <p:nvPr/>
        </p:nvGrpSpPr>
        <p:grpSpPr>
          <a:xfrm rot="0">
            <a:off x="2259366" y="2276703"/>
            <a:ext cx="1317992" cy="421173"/>
            <a:chOff x="0" y="0"/>
            <a:chExt cx="6433394" cy="2055833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6433394" cy="2055833"/>
            </a:xfrm>
            <a:custGeom>
              <a:avLst/>
              <a:gdLst/>
              <a:ahLst/>
              <a:cxnLst/>
              <a:rect r="r" b="b" t="t" l="l"/>
              <a:pathLst>
                <a:path h="2055833" w="6433394">
                  <a:moveTo>
                    <a:pt x="6308934" y="59690"/>
                  </a:moveTo>
                  <a:cubicBezTo>
                    <a:pt x="6344493" y="59690"/>
                    <a:pt x="6373704" y="88900"/>
                    <a:pt x="6373704" y="124460"/>
                  </a:cubicBezTo>
                  <a:lnTo>
                    <a:pt x="6373704" y="1931373"/>
                  </a:lnTo>
                  <a:cubicBezTo>
                    <a:pt x="6373704" y="1966933"/>
                    <a:pt x="6344493" y="1996143"/>
                    <a:pt x="6308934" y="1996143"/>
                  </a:cubicBezTo>
                  <a:lnTo>
                    <a:pt x="124460" y="1996143"/>
                  </a:lnTo>
                  <a:cubicBezTo>
                    <a:pt x="88900" y="1996143"/>
                    <a:pt x="59690" y="1966933"/>
                    <a:pt x="59690" y="193137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08934" y="59690"/>
                  </a:lnTo>
                  <a:moveTo>
                    <a:pt x="6308934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931373"/>
                  </a:lnTo>
                  <a:cubicBezTo>
                    <a:pt x="0" y="1999953"/>
                    <a:pt x="55880" y="2055833"/>
                    <a:pt x="124460" y="2055833"/>
                  </a:cubicBezTo>
                  <a:lnTo>
                    <a:pt x="6308934" y="2055833"/>
                  </a:lnTo>
                  <a:cubicBezTo>
                    <a:pt x="6377513" y="2055833"/>
                    <a:pt x="6433394" y="1999953"/>
                    <a:pt x="6433394" y="1931373"/>
                  </a:cubicBezTo>
                  <a:lnTo>
                    <a:pt x="6433394" y="124460"/>
                  </a:lnTo>
                  <a:cubicBezTo>
                    <a:pt x="6433393" y="55880"/>
                    <a:pt x="6377513" y="0"/>
                    <a:pt x="6308934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5265918" y="2276703"/>
            <a:ext cx="1317992" cy="421173"/>
            <a:chOff x="0" y="0"/>
            <a:chExt cx="6433394" cy="2055833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6433394" cy="2055833"/>
            </a:xfrm>
            <a:custGeom>
              <a:avLst/>
              <a:gdLst/>
              <a:ahLst/>
              <a:cxnLst/>
              <a:rect r="r" b="b" t="t" l="l"/>
              <a:pathLst>
                <a:path h="2055833" w="6433394">
                  <a:moveTo>
                    <a:pt x="6308934" y="59690"/>
                  </a:moveTo>
                  <a:cubicBezTo>
                    <a:pt x="6344493" y="59690"/>
                    <a:pt x="6373704" y="88900"/>
                    <a:pt x="6373704" y="124460"/>
                  </a:cubicBezTo>
                  <a:lnTo>
                    <a:pt x="6373704" y="1931373"/>
                  </a:lnTo>
                  <a:cubicBezTo>
                    <a:pt x="6373704" y="1966933"/>
                    <a:pt x="6344493" y="1996143"/>
                    <a:pt x="6308934" y="1996143"/>
                  </a:cubicBezTo>
                  <a:lnTo>
                    <a:pt x="124460" y="1996143"/>
                  </a:lnTo>
                  <a:cubicBezTo>
                    <a:pt x="88900" y="1996143"/>
                    <a:pt x="59690" y="1966933"/>
                    <a:pt x="59690" y="193137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08934" y="59690"/>
                  </a:lnTo>
                  <a:moveTo>
                    <a:pt x="6308934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931373"/>
                  </a:lnTo>
                  <a:cubicBezTo>
                    <a:pt x="0" y="1999953"/>
                    <a:pt x="55880" y="2055833"/>
                    <a:pt x="124460" y="2055833"/>
                  </a:cubicBezTo>
                  <a:lnTo>
                    <a:pt x="6308934" y="2055833"/>
                  </a:lnTo>
                  <a:cubicBezTo>
                    <a:pt x="6377513" y="2055833"/>
                    <a:pt x="6433394" y="1999953"/>
                    <a:pt x="6433394" y="1931373"/>
                  </a:cubicBezTo>
                  <a:lnTo>
                    <a:pt x="6433394" y="124460"/>
                  </a:lnTo>
                  <a:cubicBezTo>
                    <a:pt x="6433393" y="55880"/>
                    <a:pt x="6377513" y="0"/>
                    <a:pt x="6308934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2259366" y="3867485"/>
            <a:ext cx="1317992" cy="421173"/>
            <a:chOff x="0" y="0"/>
            <a:chExt cx="6433394" cy="2055833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6433394" cy="2055833"/>
            </a:xfrm>
            <a:custGeom>
              <a:avLst/>
              <a:gdLst/>
              <a:ahLst/>
              <a:cxnLst/>
              <a:rect r="r" b="b" t="t" l="l"/>
              <a:pathLst>
                <a:path h="2055833" w="6433394">
                  <a:moveTo>
                    <a:pt x="6308934" y="59690"/>
                  </a:moveTo>
                  <a:cubicBezTo>
                    <a:pt x="6344493" y="59690"/>
                    <a:pt x="6373704" y="88900"/>
                    <a:pt x="6373704" y="124460"/>
                  </a:cubicBezTo>
                  <a:lnTo>
                    <a:pt x="6373704" y="1931373"/>
                  </a:lnTo>
                  <a:cubicBezTo>
                    <a:pt x="6373704" y="1966933"/>
                    <a:pt x="6344493" y="1996143"/>
                    <a:pt x="6308934" y="1996143"/>
                  </a:cubicBezTo>
                  <a:lnTo>
                    <a:pt x="124460" y="1996143"/>
                  </a:lnTo>
                  <a:cubicBezTo>
                    <a:pt x="88900" y="1996143"/>
                    <a:pt x="59690" y="1966933"/>
                    <a:pt x="59690" y="193137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08934" y="59690"/>
                  </a:lnTo>
                  <a:moveTo>
                    <a:pt x="6308934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931373"/>
                  </a:lnTo>
                  <a:cubicBezTo>
                    <a:pt x="0" y="1999953"/>
                    <a:pt x="55880" y="2055833"/>
                    <a:pt x="124460" y="2055833"/>
                  </a:cubicBezTo>
                  <a:lnTo>
                    <a:pt x="6308934" y="2055833"/>
                  </a:lnTo>
                  <a:cubicBezTo>
                    <a:pt x="6377513" y="2055833"/>
                    <a:pt x="6433394" y="1999953"/>
                    <a:pt x="6433394" y="1931373"/>
                  </a:cubicBezTo>
                  <a:lnTo>
                    <a:pt x="6433394" y="124460"/>
                  </a:lnTo>
                  <a:cubicBezTo>
                    <a:pt x="6433393" y="55880"/>
                    <a:pt x="6377513" y="0"/>
                    <a:pt x="6308934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9" id="19"/>
          <p:cNvGrpSpPr/>
          <p:nvPr/>
        </p:nvGrpSpPr>
        <p:grpSpPr>
          <a:xfrm rot="0">
            <a:off x="2259366" y="8659869"/>
            <a:ext cx="1317992" cy="421173"/>
            <a:chOff x="0" y="0"/>
            <a:chExt cx="6433394" cy="2055833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6433394" cy="2055833"/>
            </a:xfrm>
            <a:custGeom>
              <a:avLst/>
              <a:gdLst/>
              <a:ahLst/>
              <a:cxnLst/>
              <a:rect r="r" b="b" t="t" l="l"/>
              <a:pathLst>
                <a:path h="2055833" w="6433394">
                  <a:moveTo>
                    <a:pt x="6308934" y="59690"/>
                  </a:moveTo>
                  <a:cubicBezTo>
                    <a:pt x="6344493" y="59690"/>
                    <a:pt x="6373704" y="88900"/>
                    <a:pt x="6373704" y="124460"/>
                  </a:cubicBezTo>
                  <a:lnTo>
                    <a:pt x="6373704" y="1931373"/>
                  </a:lnTo>
                  <a:cubicBezTo>
                    <a:pt x="6373704" y="1966933"/>
                    <a:pt x="6344493" y="1996143"/>
                    <a:pt x="6308934" y="1996143"/>
                  </a:cubicBezTo>
                  <a:lnTo>
                    <a:pt x="124460" y="1996143"/>
                  </a:lnTo>
                  <a:cubicBezTo>
                    <a:pt x="88900" y="1996143"/>
                    <a:pt x="59690" y="1966933"/>
                    <a:pt x="59690" y="193137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08934" y="59690"/>
                  </a:lnTo>
                  <a:moveTo>
                    <a:pt x="6308934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931373"/>
                  </a:lnTo>
                  <a:cubicBezTo>
                    <a:pt x="0" y="1999953"/>
                    <a:pt x="55880" y="2055833"/>
                    <a:pt x="124460" y="2055833"/>
                  </a:cubicBezTo>
                  <a:lnTo>
                    <a:pt x="6308934" y="2055833"/>
                  </a:lnTo>
                  <a:cubicBezTo>
                    <a:pt x="6377513" y="2055833"/>
                    <a:pt x="6433394" y="1999953"/>
                    <a:pt x="6433394" y="1931373"/>
                  </a:cubicBezTo>
                  <a:lnTo>
                    <a:pt x="6433394" y="124460"/>
                  </a:lnTo>
                  <a:cubicBezTo>
                    <a:pt x="6433393" y="55880"/>
                    <a:pt x="6377513" y="0"/>
                    <a:pt x="6308934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1" id="21"/>
          <p:cNvGrpSpPr/>
          <p:nvPr/>
        </p:nvGrpSpPr>
        <p:grpSpPr>
          <a:xfrm rot="0">
            <a:off x="5265918" y="8659869"/>
            <a:ext cx="1317992" cy="421173"/>
            <a:chOff x="0" y="0"/>
            <a:chExt cx="6433394" cy="2055833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6433394" cy="2055833"/>
            </a:xfrm>
            <a:custGeom>
              <a:avLst/>
              <a:gdLst/>
              <a:ahLst/>
              <a:cxnLst/>
              <a:rect r="r" b="b" t="t" l="l"/>
              <a:pathLst>
                <a:path h="2055833" w="6433394">
                  <a:moveTo>
                    <a:pt x="6308934" y="59690"/>
                  </a:moveTo>
                  <a:cubicBezTo>
                    <a:pt x="6344493" y="59690"/>
                    <a:pt x="6373704" y="88900"/>
                    <a:pt x="6373704" y="124460"/>
                  </a:cubicBezTo>
                  <a:lnTo>
                    <a:pt x="6373704" y="1931373"/>
                  </a:lnTo>
                  <a:cubicBezTo>
                    <a:pt x="6373704" y="1966933"/>
                    <a:pt x="6344493" y="1996143"/>
                    <a:pt x="6308934" y="1996143"/>
                  </a:cubicBezTo>
                  <a:lnTo>
                    <a:pt x="124460" y="1996143"/>
                  </a:lnTo>
                  <a:cubicBezTo>
                    <a:pt x="88900" y="1996143"/>
                    <a:pt x="59690" y="1966933"/>
                    <a:pt x="59690" y="193137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08934" y="59690"/>
                  </a:lnTo>
                  <a:moveTo>
                    <a:pt x="6308934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931373"/>
                  </a:lnTo>
                  <a:cubicBezTo>
                    <a:pt x="0" y="1999953"/>
                    <a:pt x="55880" y="2055833"/>
                    <a:pt x="124460" y="2055833"/>
                  </a:cubicBezTo>
                  <a:lnTo>
                    <a:pt x="6308934" y="2055833"/>
                  </a:lnTo>
                  <a:cubicBezTo>
                    <a:pt x="6377513" y="2055833"/>
                    <a:pt x="6433394" y="1999953"/>
                    <a:pt x="6433394" y="1931373"/>
                  </a:cubicBezTo>
                  <a:lnTo>
                    <a:pt x="6433394" y="124460"/>
                  </a:lnTo>
                  <a:cubicBezTo>
                    <a:pt x="6433393" y="55880"/>
                    <a:pt x="6377513" y="0"/>
                    <a:pt x="6308934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3" id="23"/>
          <p:cNvGrpSpPr/>
          <p:nvPr/>
        </p:nvGrpSpPr>
        <p:grpSpPr>
          <a:xfrm rot="0">
            <a:off x="2259366" y="5456426"/>
            <a:ext cx="1317992" cy="421173"/>
            <a:chOff x="0" y="0"/>
            <a:chExt cx="6433394" cy="2055833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6433394" cy="2055833"/>
            </a:xfrm>
            <a:custGeom>
              <a:avLst/>
              <a:gdLst/>
              <a:ahLst/>
              <a:cxnLst/>
              <a:rect r="r" b="b" t="t" l="l"/>
              <a:pathLst>
                <a:path h="2055833" w="6433394">
                  <a:moveTo>
                    <a:pt x="6308934" y="59690"/>
                  </a:moveTo>
                  <a:cubicBezTo>
                    <a:pt x="6344493" y="59690"/>
                    <a:pt x="6373704" y="88900"/>
                    <a:pt x="6373704" y="124460"/>
                  </a:cubicBezTo>
                  <a:lnTo>
                    <a:pt x="6373704" y="1931373"/>
                  </a:lnTo>
                  <a:cubicBezTo>
                    <a:pt x="6373704" y="1966933"/>
                    <a:pt x="6344493" y="1996143"/>
                    <a:pt x="6308934" y="1996143"/>
                  </a:cubicBezTo>
                  <a:lnTo>
                    <a:pt x="124460" y="1996143"/>
                  </a:lnTo>
                  <a:cubicBezTo>
                    <a:pt x="88900" y="1996143"/>
                    <a:pt x="59690" y="1966933"/>
                    <a:pt x="59690" y="193137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08934" y="59690"/>
                  </a:lnTo>
                  <a:moveTo>
                    <a:pt x="6308934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931373"/>
                  </a:lnTo>
                  <a:cubicBezTo>
                    <a:pt x="0" y="1999953"/>
                    <a:pt x="55880" y="2055833"/>
                    <a:pt x="124460" y="2055833"/>
                  </a:cubicBezTo>
                  <a:lnTo>
                    <a:pt x="6308934" y="2055833"/>
                  </a:lnTo>
                  <a:cubicBezTo>
                    <a:pt x="6377513" y="2055833"/>
                    <a:pt x="6433394" y="1999953"/>
                    <a:pt x="6433394" y="1931373"/>
                  </a:cubicBezTo>
                  <a:lnTo>
                    <a:pt x="6433394" y="124460"/>
                  </a:lnTo>
                  <a:cubicBezTo>
                    <a:pt x="6433393" y="55880"/>
                    <a:pt x="6377513" y="0"/>
                    <a:pt x="6308934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5" id="25"/>
          <p:cNvGrpSpPr/>
          <p:nvPr/>
        </p:nvGrpSpPr>
        <p:grpSpPr>
          <a:xfrm rot="0">
            <a:off x="2259366" y="7065487"/>
            <a:ext cx="1317992" cy="421173"/>
            <a:chOff x="0" y="0"/>
            <a:chExt cx="6433394" cy="2055833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6433394" cy="2055833"/>
            </a:xfrm>
            <a:custGeom>
              <a:avLst/>
              <a:gdLst/>
              <a:ahLst/>
              <a:cxnLst/>
              <a:rect r="r" b="b" t="t" l="l"/>
              <a:pathLst>
                <a:path h="2055833" w="6433394">
                  <a:moveTo>
                    <a:pt x="6308934" y="59690"/>
                  </a:moveTo>
                  <a:cubicBezTo>
                    <a:pt x="6344493" y="59690"/>
                    <a:pt x="6373704" y="88900"/>
                    <a:pt x="6373704" y="124460"/>
                  </a:cubicBezTo>
                  <a:lnTo>
                    <a:pt x="6373704" y="1931373"/>
                  </a:lnTo>
                  <a:cubicBezTo>
                    <a:pt x="6373704" y="1966933"/>
                    <a:pt x="6344493" y="1996143"/>
                    <a:pt x="6308934" y="1996143"/>
                  </a:cubicBezTo>
                  <a:lnTo>
                    <a:pt x="124460" y="1996143"/>
                  </a:lnTo>
                  <a:cubicBezTo>
                    <a:pt x="88900" y="1996143"/>
                    <a:pt x="59690" y="1966933"/>
                    <a:pt x="59690" y="193137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08934" y="59690"/>
                  </a:lnTo>
                  <a:moveTo>
                    <a:pt x="6308934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931373"/>
                  </a:lnTo>
                  <a:cubicBezTo>
                    <a:pt x="0" y="1999953"/>
                    <a:pt x="55880" y="2055833"/>
                    <a:pt x="124460" y="2055833"/>
                  </a:cubicBezTo>
                  <a:lnTo>
                    <a:pt x="6308934" y="2055833"/>
                  </a:lnTo>
                  <a:cubicBezTo>
                    <a:pt x="6377513" y="2055833"/>
                    <a:pt x="6433394" y="1999953"/>
                    <a:pt x="6433394" y="1931373"/>
                  </a:cubicBezTo>
                  <a:lnTo>
                    <a:pt x="6433394" y="124460"/>
                  </a:lnTo>
                  <a:cubicBezTo>
                    <a:pt x="6433393" y="55880"/>
                    <a:pt x="6377513" y="0"/>
                    <a:pt x="6308934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7" id="27"/>
          <p:cNvGrpSpPr/>
          <p:nvPr/>
        </p:nvGrpSpPr>
        <p:grpSpPr>
          <a:xfrm rot="0">
            <a:off x="5265918" y="7065487"/>
            <a:ext cx="1317992" cy="421173"/>
            <a:chOff x="0" y="0"/>
            <a:chExt cx="6433394" cy="2055833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6433394" cy="2055833"/>
            </a:xfrm>
            <a:custGeom>
              <a:avLst/>
              <a:gdLst/>
              <a:ahLst/>
              <a:cxnLst/>
              <a:rect r="r" b="b" t="t" l="l"/>
              <a:pathLst>
                <a:path h="2055833" w="6433394">
                  <a:moveTo>
                    <a:pt x="6308934" y="59690"/>
                  </a:moveTo>
                  <a:cubicBezTo>
                    <a:pt x="6344493" y="59690"/>
                    <a:pt x="6373704" y="88900"/>
                    <a:pt x="6373704" y="124460"/>
                  </a:cubicBezTo>
                  <a:lnTo>
                    <a:pt x="6373704" y="1931373"/>
                  </a:lnTo>
                  <a:cubicBezTo>
                    <a:pt x="6373704" y="1966933"/>
                    <a:pt x="6344493" y="1996143"/>
                    <a:pt x="6308934" y="1996143"/>
                  </a:cubicBezTo>
                  <a:lnTo>
                    <a:pt x="124460" y="1996143"/>
                  </a:lnTo>
                  <a:cubicBezTo>
                    <a:pt x="88900" y="1996143"/>
                    <a:pt x="59690" y="1966933"/>
                    <a:pt x="59690" y="193137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08934" y="59690"/>
                  </a:lnTo>
                  <a:moveTo>
                    <a:pt x="6308934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931373"/>
                  </a:lnTo>
                  <a:cubicBezTo>
                    <a:pt x="0" y="1999953"/>
                    <a:pt x="55880" y="2055833"/>
                    <a:pt x="124460" y="2055833"/>
                  </a:cubicBezTo>
                  <a:lnTo>
                    <a:pt x="6308934" y="2055833"/>
                  </a:lnTo>
                  <a:cubicBezTo>
                    <a:pt x="6377513" y="2055833"/>
                    <a:pt x="6433394" y="1999953"/>
                    <a:pt x="6433394" y="1931373"/>
                  </a:cubicBezTo>
                  <a:lnTo>
                    <a:pt x="6433394" y="124460"/>
                  </a:lnTo>
                  <a:cubicBezTo>
                    <a:pt x="6433393" y="55880"/>
                    <a:pt x="6377513" y="0"/>
                    <a:pt x="6308934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9" id="29"/>
          <p:cNvGrpSpPr/>
          <p:nvPr/>
        </p:nvGrpSpPr>
        <p:grpSpPr>
          <a:xfrm rot="0">
            <a:off x="5265918" y="3867485"/>
            <a:ext cx="1317992" cy="421173"/>
            <a:chOff x="0" y="0"/>
            <a:chExt cx="6433394" cy="2055833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6433394" cy="2055833"/>
            </a:xfrm>
            <a:custGeom>
              <a:avLst/>
              <a:gdLst/>
              <a:ahLst/>
              <a:cxnLst/>
              <a:rect r="r" b="b" t="t" l="l"/>
              <a:pathLst>
                <a:path h="2055833" w="6433394">
                  <a:moveTo>
                    <a:pt x="6308934" y="59690"/>
                  </a:moveTo>
                  <a:cubicBezTo>
                    <a:pt x="6344493" y="59690"/>
                    <a:pt x="6373704" y="88900"/>
                    <a:pt x="6373704" y="124460"/>
                  </a:cubicBezTo>
                  <a:lnTo>
                    <a:pt x="6373704" y="1931373"/>
                  </a:lnTo>
                  <a:cubicBezTo>
                    <a:pt x="6373704" y="1966933"/>
                    <a:pt x="6344493" y="1996143"/>
                    <a:pt x="6308934" y="1996143"/>
                  </a:cubicBezTo>
                  <a:lnTo>
                    <a:pt x="124460" y="1996143"/>
                  </a:lnTo>
                  <a:cubicBezTo>
                    <a:pt x="88900" y="1996143"/>
                    <a:pt x="59690" y="1966933"/>
                    <a:pt x="59690" y="193137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08934" y="59690"/>
                  </a:lnTo>
                  <a:moveTo>
                    <a:pt x="6308934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931373"/>
                  </a:lnTo>
                  <a:cubicBezTo>
                    <a:pt x="0" y="1999953"/>
                    <a:pt x="55880" y="2055833"/>
                    <a:pt x="124460" y="2055833"/>
                  </a:cubicBezTo>
                  <a:lnTo>
                    <a:pt x="6308934" y="2055833"/>
                  </a:lnTo>
                  <a:cubicBezTo>
                    <a:pt x="6377513" y="2055833"/>
                    <a:pt x="6433394" y="1999953"/>
                    <a:pt x="6433394" y="1931373"/>
                  </a:cubicBezTo>
                  <a:lnTo>
                    <a:pt x="6433394" y="124460"/>
                  </a:lnTo>
                  <a:cubicBezTo>
                    <a:pt x="6433393" y="55880"/>
                    <a:pt x="6377513" y="0"/>
                    <a:pt x="6308934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1" id="31"/>
          <p:cNvGrpSpPr/>
          <p:nvPr/>
        </p:nvGrpSpPr>
        <p:grpSpPr>
          <a:xfrm rot="0">
            <a:off x="5265918" y="5456426"/>
            <a:ext cx="1317992" cy="421173"/>
            <a:chOff x="0" y="0"/>
            <a:chExt cx="6433394" cy="2055833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6433394" cy="2055833"/>
            </a:xfrm>
            <a:custGeom>
              <a:avLst/>
              <a:gdLst/>
              <a:ahLst/>
              <a:cxnLst/>
              <a:rect r="r" b="b" t="t" l="l"/>
              <a:pathLst>
                <a:path h="2055833" w="6433394">
                  <a:moveTo>
                    <a:pt x="6308934" y="59690"/>
                  </a:moveTo>
                  <a:cubicBezTo>
                    <a:pt x="6344493" y="59690"/>
                    <a:pt x="6373704" y="88900"/>
                    <a:pt x="6373704" y="124460"/>
                  </a:cubicBezTo>
                  <a:lnTo>
                    <a:pt x="6373704" y="1931373"/>
                  </a:lnTo>
                  <a:cubicBezTo>
                    <a:pt x="6373704" y="1966933"/>
                    <a:pt x="6344493" y="1996143"/>
                    <a:pt x="6308934" y="1996143"/>
                  </a:cubicBezTo>
                  <a:lnTo>
                    <a:pt x="124460" y="1996143"/>
                  </a:lnTo>
                  <a:cubicBezTo>
                    <a:pt x="88900" y="1996143"/>
                    <a:pt x="59690" y="1966933"/>
                    <a:pt x="59690" y="193137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08934" y="59690"/>
                  </a:lnTo>
                  <a:moveTo>
                    <a:pt x="6308934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931373"/>
                  </a:lnTo>
                  <a:cubicBezTo>
                    <a:pt x="0" y="1999953"/>
                    <a:pt x="55880" y="2055833"/>
                    <a:pt x="124460" y="2055833"/>
                  </a:cubicBezTo>
                  <a:lnTo>
                    <a:pt x="6308934" y="2055833"/>
                  </a:lnTo>
                  <a:cubicBezTo>
                    <a:pt x="6377513" y="2055833"/>
                    <a:pt x="6433394" y="1999953"/>
                    <a:pt x="6433394" y="1931373"/>
                  </a:cubicBezTo>
                  <a:lnTo>
                    <a:pt x="6433394" y="124460"/>
                  </a:lnTo>
                  <a:cubicBezTo>
                    <a:pt x="6433393" y="55880"/>
                    <a:pt x="6377513" y="0"/>
                    <a:pt x="6308934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3" id="33"/>
          <p:cNvGrpSpPr/>
          <p:nvPr/>
        </p:nvGrpSpPr>
        <p:grpSpPr>
          <a:xfrm rot="0">
            <a:off x="2259366" y="2885038"/>
            <a:ext cx="1317992" cy="421173"/>
            <a:chOff x="0" y="0"/>
            <a:chExt cx="6433394" cy="2055833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6433394" cy="2055833"/>
            </a:xfrm>
            <a:custGeom>
              <a:avLst/>
              <a:gdLst/>
              <a:ahLst/>
              <a:cxnLst/>
              <a:rect r="r" b="b" t="t" l="l"/>
              <a:pathLst>
                <a:path h="2055833" w="6433394">
                  <a:moveTo>
                    <a:pt x="6308934" y="59690"/>
                  </a:moveTo>
                  <a:cubicBezTo>
                    <a:pt x="6344493" y="59690"/>
                    <a:pt x="6373704" y="88900"/>
                    <a:pt x="6373704" y="124460"/>
                  </a:cubicBezTo>
                  <a:lnTo>
                    <a:pt x="6373704" y="1931373"/>
                  </a:lnTo>
                  <a:cubicBezTo>
                    <a:pt x="6373704" y="1966933"/>
                    <a:pt x="6344493" y="1996143"/>
                    <a:pt x="6308934" y="1996143"/>
                  </a:cubicBezTo>
                  <a:lnTo>
                    <a:pt x="124460" y="1996143"/>
                  </a:lnTo>
                  <a:cubicBezTo>
                    <a:pt x="88900" y="1996143"/>
                    <a:pt x="59690" y="1966933"/>
                    <a:pt x="59690" y="193137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08934" y="59690"/>
                  </a:lnTo>
                  <a:moveTo>
                    <a:pt x="6308934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931373"/>
                  </a:lnTo>
                  <a:cubicBezTo>
                    <a:pt x="0" y="1999953"/>
                    <a:pt x="55880" y="2055833"/>
                    <a:pt x="124460" y="2055833"/>
                  </a:cubicBezTo>
                  <a:lnTo>
                    <a:pt x="6308934" y="2055833"/>
                  </a:lnTo>
                  <a:cubicBezTo>
                    <a:pt x="6377513" y="2055833"/>
                    <a:pt x="6433394" y="1999953"/>
                    <a:pt x="6433394" y="1931373"/>
                  </a:cubicBezTo>
                  <a:lnTo>
                    <a:pt x="6433394" y="124460"/>
                  </a:lnTo>
                  <a:cubicBezTo>
                    <a:pt x="6433393" y="55880"/>
                    <a:pt x="6377513" y="0"/>
                    <a:pt x="6308934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5" id="35"/>
          <p:cNvGrpSpPr/>
          <p:nvPr/>
        </p:nvGrpSpPr>
        <p:grpSpPr>
          <a:xfrm rot="0">
            <a:off x="5265918" y="2885038"/>
            <a:ext cx="1317992" cy="421173"/>
            <a:chOff x="0" y="0"/>
            <a:chExt cx="6433394" cy="2055833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6433394" cy="2055833"/>
            </a:xfrm>
            <a:custGeom>
              <a:avLst/>
              <a:gdLst/>
              <a:ahLst/>
              <a:cxnLst/>
              <a:rect r="r" b="b" t="t" l="l"/>
              <a:pathLst>
                <a:path h="2055833" w="6433394">
                  <a:moveTo>
                    <a:pt x="6308934" y="59690"/>
                  </a:moveTo>
                  <a:cubicBezTo>
                    <a:pt x="6344493" y="59690"/>
                    <a:pt x="6373704" y="88900"/>
                    <a:pt x="6373704" y="124460"/>
                  </a:cubicBezTo>
                  <a:lnTo>
                    <a:pt x="6373704" y="1931373"/>
                  </a:lnTo>
                  <a:cubicBezTo>
                    <a:pt x="6373704" y="1966933"/>
                    <a:pt x="6344493" y="1996143"/>
                    <a:pt x="6308934" y="1996143"/>
                  </a:cubicBezTo>
                  <a:lnTo>
                    <a:pt x="124460" y="1996143"/>
                  </a:lnTo>
                  <a:cubicBezTo>
                    <a:pt x="88900" y="1996143"/>
                    <a:pt x="59690" y="1966933"/>
                    <a:pt x="59690" y="193137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08934" y="59690"/>
                  </a:lnTo>
                  <a:moveTo>
                    <a:pt x="6308934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931373"/>
                  </a:lnTo>
                  <a:cubicBezTo>
                    <a:pt x="0" y="1999953"/>
                    <a:pt x="55880" y="2055833"/>
                    <a:pt x="124460" y="2055833"/>
                  </a:cubicBezTo>
                  <a:lnTo>
                    <a:pt x="6308934" y="2055833"/>
                  </a:lnTo>
                  <a:cubicBezTo>
                    <a:pt x="6377513" y="2055833"/>
                    <a:pt x="6433394" y="1999953"/>
                    <a:pt x="6433394" y="1931373"/>
                  </a:cubicBezTo>
                  <a:lnTo>
                    <a:pt x="6433394" y="124460"/>
                  </a:lnTo>
                  <a:cubicBezTo>
                    <a:pt x="6433393" y="55880"/>
                    <a:pt x="6377513" y="0"/>
                    <a:pt x="6308934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7" id="37"/>
          <p:cNvGrpSpPr/>
          <p:nvPr/>
        </p:nvGrpSpPr>
        <p:grpSpPr>
          <a:xfrm rot="0">
            <a:off x="2259366" y="4475820"/>
            <a:ext cx="1317992" cy="421173"/>
            <a:chOff x="0" y="0"/>
            <a:chExt cx="6433394" cy="2055833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6433394" cy="2055833"/>
            </a:xfrm>
            <a:custGeom>
              <a:avLst/>
              <a:gdLst/>
              <a:ahLst/>
              <a:cxnLst/>
              <a:rect r="r" b="b" t="t" l="l"/>
              <a:pathLst>
                <a:path h="2055833" w="6433394">
                  <a:moveTo>
                    <a:pt x="6308934" y="59690"/>
                  </a:moveTo>
                  <a:cubicBezTo>
                    <a:pt x="6344493" y="59690"/>
                    <a:pt x="6373704" y="88900"/>
                    <a:pt x="6373704" y="124460"/>
                  </a:cubicBezTo>
                  <a:lnTo>
                    <a:pt x="6373704" y="1931373"/>
                  </a:lnTo>
                  <a:cubicBezTo>
                    <a:pt x="6373704" y="1966933"/>
                    <a:pt x="6344493" y="1996143"/>
                    <a:pt x="6308934" y="1996143"/>
                  </a:cubicBezTo>
                  <a:lnTo>
                    <a:pt x="124460" y="1996143"/>
                  </a:lnTo>
                  <a:cubicBezTo>
                    <a:pt x="88900" y="1996143"/>
                    <a:pt x="59690" y="1966933"/>
                    <a:pt x="59690" y="193137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08934" y="59690"/>
                  </a:lnTo>
                  <a:moveTo>
                    <a:pt x="6308934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931373"/>
                  </a:lnTo>
                  <a:cubicBezTo>
                    <a:pt x="0" y="1999953"/>
                    <a:pt x="55880" y="2055833"/>
                    <a:pt x="124460" y="2055833"/>
                  </a:cubicBezTo>
                  <a:lnTo>
                    <a:pt x="6308934" y="2055833"/>
                  </a:lnTo>
                  <a:cubicBezTo>
                    <a:pt x="6377513" y="2055833"/>
                    <a:pt x="6433394" y="1999953"/>
                    <a:pt x="6433394" y="1931373"/>
                  </a:cubicBezTo>
                  <a:lnTo>
                    <a:pt x="6433394" y="124460"/>
                  </a:lnTo>
                  <a:cubicBezTo>
                    <a:pt x="6433393" y="55880"/>
                    <a:pt x="6377513" y="0"/>
                    <a:pt x="6308934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9" id="39"/>
          <p:cNvGrpSpPr/>
          <p:nvPr/>
        </p:nvGrpSpPr>
        <p:grpSpPr>
          <a:xfrm rot="0">
            <a:off x="2259366" y="9268204"/>
            <a:ext cx="1317992" cy="421173"/>
            <a:chOff x="0" y="0"/>
            <a:chExt cx="6433394" cy="2055833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6433394" cy="2055833"/>
            </a:xfrm>
            <a:custGeom>
              <a:avLst/>
              <a:gdLst/>
              <a:ahLst/>
              <a:cxnLst/>
              <a:rect r="r" b="b" t="t" l="l"/>
              <a:pathLst>
                <a:path h="2055833" w="6433394">
                  <a:moveTo>
                    <a:pt x="6308934" y="59690"/>
                  </a:moveTo>
                  <a:cubicBezTo>
                    <a:pt x="6344493" y="59690"/>
                    <a:pt x="6373704" y="88900"/>
                    <a:pt x="6373704" y="124460"/>
                  </a:cubicBezTo>
                  <a:lnTo>
                    <a:pt x="6373704" y="1931373"/>
                  </a:lnTo>
                  <a:cubicBezTo>
                    <a:pt x="6373704" y="1966933"/>
                    <a:pt x="6344493" y="1996143"/>
                    <a:pt x="6308934" y="1996143"/>
                  </a:cubicBezTo>
                  <a:lnTo>
                    <a:pt x="124460" y="1996143"/>
                  </a:lnTo>
                  <a:cubicBezTo>
                    <a:pt x="88900" y="1996143"/>
                    <a:pt x="59690" y="1966933"/>
                    <a:pt x="59690" y="193137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08934" y="59690"/>
                  </a:lnTo>
                  <a:moveTo>
                    <a:pt x="6308934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931373"/>
                  </a:lnTo>
                  <a:cubicBezTo>
                    <a:pt x="0" y="1999953"/>
                    <a:pt x="55880" y="2055833"/>
                    <a:pt x="124460" y="2055833"/>
                  </a:cubicBezTo>
                  <a:lnTo>
                    <a:pt x="6308934" y="2055833"/>
                  </a:lnTo>
                  <a:cubicBezTo>
                    <a:pt x="6377513" y="2055833"/>
                    <a:pt x="6433394" y="1999953"/>
                    <a:pt x="6433394" y="1931373"/>
                  </a:cubicBezTo>
                  <a:lnTo>
                    <a:pt x="6433394" y="124460"/>
                  </a:lnTo>
                  <a:cubicBezTo>
                    <a:pt x="6433393" y="55880"/>
                    <a:pt x="6377513" y="0"/>
                    <a:pt x="6308934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1" id="41"/>
          <p:cNvGrpSpPr/>
          <p:nvPr/>
        </p:nvGrpSpPr>
        <p:grpSpPr>
          <a:xfrm rot="0">
            <a:off x="5265918" y="9268204"/>
            <a:ext cx="1317992" cy="421173"/>
            <a:chOff x="0" y="0"/>
            <a:chExt cx="6433394" cy="2055833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0" y="0"/>
              <a:ext cx="6433394" cy="2055833"/>
            </a:xfrm>
            <a:custGeom>
              <a:avLst/>
              <a:gdLst/>
              <a:ahLst/>
              <a:cxnLst/>
              <a:rect r="r" b="b" t="t" l="l"/>
              <a:pathLst>
                <a:path h="2055833" w="6433394">
                  <a:moveTo>
                    <a:pt x="6308934" y="59690"/>
                  </a:moveTo>
                  <a:cubicBezTo>
                    <a:pt x="6344493" y="59690"/>
                    <a:pt x="6373704" y="88900"/>
                    <a:pt x="6373704" y="124460"/>
                  </a:cubicBezTo>
                  <a:lnTo>
                    <a:pt x="6373704" y="1931373"/>
                  </a:lnTo>
                  <a:cubicBezTo>
                    <a:pt x="6373704" y="1966933"/>
                    <a:pt x="6344493" y="1996143"/>
                    <a:pt x="6308934" y="1996143"/>
                  </a:cubicBezTo>
                  <a:lnTo>
                    <a:pt x="124460" y="1996143"/>
                  </a:lnTo>
                  <a:cubicBezTo>
                    <a:pt x="88900" y="1996143"/>
                    <a:pt x="59690" y="1966933"/>
                    <a:pt x="59690" y="193137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08934" y="59690"/>
                  </a:lnTo>
                  <a:moveTo>
                    <a:pt x="6308934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931373"/>
                  </a:lnTo>
                  <a:cubicBezTo>
                    <a:pt x="0" y="1999953"/>
                    <a:pt x="55880" y="2055833"/>
                    <a:pt x="124460" y="2055833"/>
                  </a:cubicBezTo>
                  <a:lnTo>
                    <a:pt x="6308934" y="2055833"/>
                  </a:lnTo>
                  <a:cubicBezTo>
                    <a:pt x="6377513" y="2055833"/>
                    <a:pt x="6433394" y="1999953"/>
                    <a:pt x="6433394" y="1931373"/>
                  </a:cubicBezTo>
                  <a:lnTo>
                    <a:pt x="6433394" y="124460"/>
                  </a:lnTo>
                  <a:cubicBezTo>
                    <a:pt x="6433393" y="55880"/>
                    <a:pt x="6377513" y="0"/>
                    <a:pt x="6308934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3" id="43"/>
          <p:cNvGrpSpPr/>
          <p:nvPr/>
        </p:nvGrpSpPr>
        <p:grpSpPr>
          <a:xfrm rot="0">
            <a:off x="2259366" y="6064761"/>
            <a:ext cx="1317992" cy="421173"/>
            <a:chOff x="0" y="0"/>
            <a:chExt cx="6433394" cy="2055833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6433394" cy="2055833"/>
            </a:xfrm>
            <a:custGeom>
              <a:avLst/>
              <a:gdLst/>
              <a:ahLst/>
              <a:cxnLst/>
              <a:rect r="r" b="b" t="t" l="l"/>
              <a:pathLst>
                <a:path h="2055833" w="6433394">
                  <a:moveTo>
                    <a:pt x="6308934" y="59690"/>
                  </a:moveTo>
                  <a:cubicBezTo>
                    <a:pt x="6344493" y="59690"/>
                    <a:pt x="6373704" y="88900"/>
                    <a:pt x="6373704" y="124460"/>
                  </a:cubicBezTo>
                  <a:lnTo>
                    <a:pt x="6373704" y="1931373"/>
                  </a:lnTo>
                  <a:cubicBezTo>
                    <a:pt x="6373704" y="1966933"/>
                    <a:pt x="6344493" y="1996143"/>
                    <a:pt x="6308934" y="1996143"/>
                  </a:cubicBezTo>
                  <a:lnTo>
                    <a:pt x="124460" y="1996143"/>
                  </a:lnTo>
                  <a:cubicBezTo>
                    <a:pt x="88900" y="1996143"/>
                    <a:pt x="59690" y="1966933"/>
                    <a:pt x="59690" y="193137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08934" y="59690"/>
                  </a:lnTo>
                  <a:moveTo>
                    <a:pt x="6308934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931373"/>
                  </a:lnTo>
                  <a:cubicBezTo>
                    <a:pt x="0" y="1999953"/>
                    <a:pt x="55880" y="2055833"/>
                    <a:pt x="124460" y="2055833"/>
                  </a:cubicBezTo>
                  <a:lnTo>
                    <a:pt x="6308934" y="2055833"/>
                  </a:lnTo>
                  <a:cubicBezTo>
                    <a:pt x="6377513" y="2055833"/>
                    <a:pt x="6433394" y="1999953"/>
                    <a:pt x="6433394" y="1931373"/>
                  </a:cubicBezTo>
                  <a:lnTo>
                    <a:pt x="6433394" y="124460"/>
                  </a:lnTo>
                  <a:cubicBezTo>
                    <a:pt x="6433393" y="55880"/>
                    <a:pt x="6377513" y="0"/>
                    <a:pt x="6308934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5" id="45"/>
          <p:cNvGrpSpPr/>
          <p:nvPr/>
        </p:nvGrpSpPr>
        <p:grpSpPr>
          <a:xfrm rot="0">
            <a:off x="2259366" y="7673822"/>
            <a:ext cx="1317992" cy="421173"/>
            <a:chOff x="0" y="0"/>
            <a:chExt cx="6433394" cy="2055833"/>
          </a:xfrm>
        </p:grpSpPr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6433394" cy="2055833"/>
            </a:xfrm>
            <a:custGeom>
              <a:avLst/>
              <a:gdLst/>
              <a:ahLst/>
              <a:cxnLst/>
              <a:rect r="r" b="b" t="t" l="l"/>
              <a:pathLst>
                <a:path h="2055833" w="6433394">
                  <a:moveTo>
                    <a:pt x="6308934" y="59690"/>
                  </a:moveTo>
                  <a:cubicBezTo>
                    <a:pt x="6344493" y="59690"/>
                    <a:pt x="6373704" y="88900"/>
                    <a:pt x="6373704" y="124460"/>
                  </a:cubicBezTo>
                  <a:lnTo>
                    <a:pt x="6373704" y="1931373"/>
                  </a:lnTo>
                  <a:cubicBezTo>
                    <a:pt x="6373704" y="1966933"/>
                    <a:pt x="6344493" y="1996143"/>
                    <a:pt x="6308934" y="1996143"/>
                  </a:cubicBezTo>
                  <a:lnTo>
                    <a:pt x="124460" y="1996143"/>
                  </a:lnTo>
                  <a:cubicBezTo>
                    <a:pt x="88900" y="1996143"/>
                    <a:pt x="59690" y="1966933"/>
                    <a:pt x="59690" y="193137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08934" y="59690"/>
                  </a:lnTo>
                  <a:moveTo>
                    <a:pt x="6308934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931373"/>
                  </a:lnTo>
                  <a:cubicBezTo>
                    <a:pt x="0" y="1999953"/>
                    <a:pt x="55880" y="2055833"/>
                    <a:pt x="124460" y="2055833"/>
                  </a:cubicBezTo>
                  <a:lnTo>
                    <a:pt x="6308934" y="2055833"/>
                  </a:lnTo>
                  <a:cubicBezTo>
                    <a:pt x="6377513" y="2055833"/>
                    <a:pt x="6433394" y="1999953"/>
                    <a:pt x="6433394" y="1931373"/>
                  </a:cubicBezTo>
                  <a:lnTo>
                    <a:pt x="6433394" y="124460"/>
                  </a:lnTo>
                  <a:cubicBezTo>
                    <a:pt x="6433393" y="55880"/>
                    <a:pt x="6377513" y="0"/>
                    <a:pt x="6308934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7" id="47"/>
          <p:cNvGrpSpPr/>
          <p:nvPr/>
        </p:nvGrpSpPr>
        <p:grpSpPr>
          <a:xfrm rot="0">
            <a:off x="5265918" y="7673822"/>
            <a:ext cx="1317992" cy="421173"/>
            <a:chOff x="0" y="0"/>
            <a:chExt cx="6433394" cy="2055833"/>
          </a:xfrm>
        </p:grpSpPr>
        <p:sp>
          <p:nvSpPr>
            <p:cNvPr name="Freeform 48" id="48"/>
            <p:cNvSpPr/>
            <p:nvPr/>
          </p:nvSpPr>
          <p:spPr>
            <a:xfrm flipH="false" flipV="false" rot="0">
              <a:off x="0" y="0"/>
              <a:ext cx="6433394" cy="2055833"/>
            </a:xfrm>
            <a:custGeom>
              <a:avLst/>
              <a:gdLst/>
              <a:ahLst/>
              <a:cxnLst/>
              <a:rect r="r" b="b" t="t" l="l"/>
              <a:pathLst>
                <a:path h="2055833" w="6433394">
                  <a:moveTo>
                    <a:pt x="6308934" y="59690"/>
                  </a:moveTo>
                  <a:cubicBezTo>
                    <a:pt x="6344493" y="59690"/>
                    <a:pt x="6373704" y="88900"/>
                    <a:pt x="6373704" y="124460"/>
                  </a:cubicBezTo>
                  <a:lnTo>
                    <a:pt x="6373704" y="1931373"/>
                  </a:lnTo>
                  <a:cubicBezTo>
                    <a:pt x="6373704" y="1966933"/>
                    <a:pt x="6344493" y="1996143"/>
                    <a:pt x="6308934" y="1996143"/>
                  </a:cubicBezTo>
                  <a:lnTo>
                    <a:pt x="124460" y="1996143"/>
                  </a:lnTo>
                  <a:cubicBezTo>
                    <a:pt x="88900" y="1996143"/>
                    <a:pt x="59690" y="1966933"/>
                    <a:pt x="59690" y="193137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08934" y="59690"/>
                  </a:lnTo>
                  <a:moveTo>
                    <a:pt x="6308934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931373"/>
                  </a:lnTo>
                  <a:cubicBezTo>
                    <a:pt x="0" y="1999953"/>
                    <a:pt x="55880" y="2055833"/>
                    <a:pt x="124460" y="2055833"/>
                  </a:cubicBezTo>
                  <a:lnTo>
                    <a:pt x="6308934" y="2055833"/>
                  </a:lnTo>
                  <a:cubicBezTo>
                    <a:pt x="6377513" y="2055833"/>
                    <a:pt x="6433394" y="1999953"/>
                    <a:pt x="6433394" y="1931373"/>
                  </a:cubicBezTo>
                  <a:lnTo>
                    <a:pt x="6433394" y="124460"/>
                  </a:lnTo>
                  <a:cubicBezTo>
                    <a:pt x="6433393" y="55880"/>
                    <a:pt x="6377513" y="0"/>
                    <a:pt x="6308934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9" id="49"/>
          <p:cNvGrpSpPr/>
          <p:nvPr/>
        </p:nvGrpSpPr>
        <p:grpSpPr>
          <a:xfrm rot="0">
            <a:off x="5265918" y="4475820"/>
            <a:ext cx="1317992" cy="421173"/>
            <a:chOff x="0" y="0"/>
            <a:chExt cx="6433394" cy="2055833"/>
          </a:xfrm>
        </p:grpSpPr>
        <p:sp>
          <p:nvSpPr>
            <p:cNvPr name="Freeform 50" id="50"/>
            <p:cNvSpPr/>
            <p:nvPr/>
          </p:nvSpPr>
          <p:spPr>
            <a:xfrm flipH="false" flipV="false" rot="0">
              <a:off x="0" y="0"/>
              <a:ext cx="6433394" cy="2055833"/>
            </a:xfrm>
            <a:custGeom>
              <a:avLst/>
              <a:gdLst/>
              <a:ahLst/>
              <a:cxnLst/>
              <a:rect r="r" b="b" t="t" l="l"/>
              <a:pathLst>
                <a:path h="2055833" w="6433394">
                  <a:moveTo>
                    <a:pt x="6308934" y="59690"/>
                  </a:moveTo>
                  <a:cubicBezTo>
                    <a:pt x="6344493" y="59690"/>
                    <a:pt x="6373704" y="88900"/>
                    <a:pt x="6373704" y="124460"/>
                  </a:cubicBezTo>
                  <a:lnTo>
                    <a:pt x="6373704" y="1931373"/>
                  </a:lnTo>
                  <a:cubicBezTo>
                    <a:pt x="6373704" y="1966933"/>
                    <a:pt x="6344493" y="1996143"/>
                    <a:pt x="6308934" y="1996143"/>
                  </a:cubicBezTo>
                  <a:lnTo>
                    <a:pt x="124460" y="1996143"/>
                  </a:lnTo>
                  <a:cubicBezTo>
                    <a:pt x="88900" y="1996143"/>
                    <a:pt x="59690" y="1966933"/>
                    <a:pt x="59690" y="193137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08934" y="59690"/>
                  </a:lnTo>
                  <a:moveTo>
                    <a:pt x="6308934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931373"/>
                  </a:lnTo>
                  <a:cubicBezTo>
                    <a:pt x="0" y="1999953"/>
                    <a:pt x="55880" y="2055833"/>
                    <a:pt x="124460" y="2055833"/>
                  </a:cubicBezTo>
                  <a:lnTo>
                    <a:pt x="6308934" y="2055833"/>
                  </a:lnTo>
                  <a:cubicBezTo>
                    <a:pt x="6377513" y="2055833"/>
                    <a:pt x="6433394" y="1999953"/>
                    <a:pt x="6433394" y="1931373"/>
                  </a:cubicBezTo>
                  <a:lnTo>
                    <a:pt x="6433394" y="124460"/>
                  </a:lnTo>
                  <a:cubicBezTo>
                    <a:pt x="6433393" y="55880"/>
                    <a:pt x="6377513" y="0"/>
                    <a:pt x="6308934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1" id="51"/>
          <p:cNvGrpSpPr/>
          <p:nvPr/>
        </p:nvGrpSpPr>
        <p:grpSpPr>
          <a:xfrm rot="0">
            <a:off x="5265918" y="6064761"/>
            <a:ext cx="1317992" cy="421173"/>
            <a:chOff x="0" y="0"/>
            <a:chExt cx="6433394" cy="2055833"/>
          </a:xfrm>
        </p:grpSpPr>
        <p:sp>
          <p:nvSpPr>
            <p:cNvPr name="Freeform 52" id="52"/>
            <p:cNvSpPr/>
            <p:nvPr/>
          </p:nvSpPr>
          <p:spPr>
            <a:xfrm flipH="false" flipV="false" rot="0">
              <a:off x="0" y="0"/>
              <a:ext cx="6433394" cy="2055833"/>
            </a:xfrm>
            <a:custGeom>
              <a:avLst/>
              <a:gdLst/>
              <a:ahLst/>
              <a:cxnLst/>
              <a:rect r="r" b="b" t="t" l="l"/>
              <a:pathLst>
                <a:path h="2055833" w="6433394">
                  <a:moveTo>
                    <a:pt x="6308934" y="59690"/>
                  </a:moveTo>
                  <a:cubicBezTo>
                    <a:pt x="6344493" y="59690"/>
                    <a:pt x="6373704" y="88900"/>
                    <a:pt x="6373704" y="124460"/>
                  </a:cubicBezTo>
                  <a:lnTo>
                    <a:pt x="6373704" y="1931373"/>
                  </a:lnTo>
                  <a:cubicBezTo>
                    <a:pt x="6373704" y="1966933"/>
                    <a:pt x="6344493" y="1996143"/>
                    <a:pt x="6308934" y="1996143"/>
                  </a:cubicBezTo>
                  <a:lnTo>
                    <a:pt x="124460" y="1996143"/>
                  </a:lnTo>
                  <a:cubicBezTo>
                    <a:pt x="88900" y="1996143"/>
                    <a:pt x="59690" y="1966933"/>
                    <a:pt x="59690" y="193137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08934" y="59690"/>
                  </a:lnTo>
                  <a:moveTo>
                    <a:pt x="6308934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931373"/>
                  </a:lnTo>
                  <a:cubicBezTo>
                    <a:pt x="0" y="1999953"/>
                    <a:pt x="55880" y="2055833"/>
                    <a:pt x="124460" y="2055833"/>
                  </a:cubicBezTo>
                  <a:lnTo>
                    <a:pt x="6308934" y="2055833"/>
                  </a:lnTo>
                  <a:cubicBezTo>
                    <a:pt x="6377513" y="2055833"/>
                    <a:pt x="6433394" y="1999953"/>
                    <a:pt x="6433394" y="1931373"/>
                  </a:cubicBezTo>
                  <a:lnTo>
                    <a:pt x="6433394" y="124460"/>
                  </a:lnTo>
                  <a:cubicBezTo>
                    <a:pt x="6433393" y="55880"/>
                    <a:pt x="6377513" y="0"/>
                    <a:pt x="6308934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53" id="53"/>
          <p:cNvSpPr txBox="true"/>
          <p:nvPr/>
        </p:nvSpPr>
        <p:spPr>
          <a:xfrm rot="0">
            <a:off x="784575" y="836866"/>
            <a:ext cx="6004218" cy="7137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09"/>
              </a:lnSpc>
            </a:pPr>
            <a:r>
              <a:rPr lang="en-US" b="true" sz="4149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Уақыт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5274339" y="3930193"/>
            <a:ext cx="1296347" cy="2411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33"/>
              </a:lnSpc>
            </a:pPr>
            <a:r>
              <a:rPr lang="en-US" b="true" sz="1381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Сағат үш болды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5274339" y="4542995"/>
            <a:ext cx="1296347" cy="2411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33"/>
              </a:lnSpc>
            </a:pPr>
            <a:r>
              <a:rPr lang="en-US" b="true" sz="1381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Сағат жетіде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5274339" y="5534480"/>
            <a:ext cx="1309571" cy="2081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53"/>
              </a:lnSpc>
            </a:pPr>
            <a:r>
              <a:rPr lang="en-US" b="true" sz="1181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Сағат тоғыз болды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5274339" y="6115724"/>
            <a:ext cx="1309571" cy="2411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33"/>
              </a:lnSpc>
            </a:pPr>
            <a:r>
              <a:rPr lang="en-US" b="true" sz="1381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Сағат сегіз болды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2252340" y="2951346"/>
            <a:ext cx="1317992" cy="2411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33"/>
              </a:lnSpc>
            </a:pPr>
            <a:r>
              <a:rPr lang="en-US" b="true" sz="1381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Сағат он екі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2252340" y="2345232"/>
            <a:ext cx="1317992" cy="2411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33"/>
              </a:lnSpc>
            </a:pPr>
            <a:r>
              <a:rPr lang="en-US" b="true" sz="1381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сағат екі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5274339" y="2951346"/>
            <a:ext cx="1296347" cy="2411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33"/>
              </a:lnSpc>
            </a:pPr>
            <a:r>
              <a:rPr lang="en-US" b="true" sz="1381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Сағат сегіз болды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5274339" y="2339411"/>
            <a:ext cx="1296347" cy="2011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3"/>
              </a:lnSpc>
            </a:pPr>
            <a:r>
              <a:rPr lang="en-US" b="true" sz="1081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Сағат тоғыз болды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2252340" y="4536308"/>
            <a:ext cx="1317992" cy="2411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33"/>
              </a:lnSpc>
            </a:pPr>
            <a:r>
              <a:rPr lang="en-US" b="true" sz="1381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Сағат он болды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2252340" y="3936612"/>
            <a:ext cx="1317992" cy="2411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33"/>
              </a:lnSpc>
            </a:pPr>
            <a:r>
              <a:rPr lang="en-US" b="true" sz="1381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Сағат он бір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2259366" y="9328692"/>
            <a:ext cx="1310966" cy="2411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33"/>
              </a:lnSpc>
            </a:pPr>
            <a:r>
              <a:rPr lang="en-US" b="true" sz="1381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Сағат төрт болды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2259366" y="8732469"/>
            <a:ext cx="1310966" cy="2411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33"/>
              </a:lnSpc>
            </a:pPr>
            <a:r>
              <a:rPr lang="en-US" b="true" sz="1381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Сағат бір болды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5258891" y="9328692"/>
            <a:ext cx="1317992" cy="2011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3"/>
              </a:lnSpc>
            </a:pPr>
            <a:r>
              <a:rPr lang="en-US" b="true" sz="1081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Сағат тоғыз болды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5258891" y="8719569"/>
            <a:ext cx="1317992" cy="2411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33"/>
              </a:lnSpc>
            </a:pPr>
            <a:r>
              <a:rPr lang="en-US" b="true" sz="1381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Сағат бес болды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2252340" y="5522330"/>
            <a:ext cx="1317992" cy="2411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33"/>
              </a:lnSpc>
            </a:pPr>
            <a:r>
              <a:rPr lang="en-US" b="true" sz="1381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Сағат бес болды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2252340" y="6128470"/>
            <a:ext cx="1317992" cy="2411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33"/>
              </a:lnSpc>
            </a:pPr>
            <a:r>
              <a:rPr lang="en-US" b="true" sz="1381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Сағат төрт болды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2252340" y="7128196"/>
            <a:ext cx="1317992" cy="2411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33"/>
              </a:lnSpc>
            </a:pPr>
            <a:r>
              <a:rPr lang="en-US" b="true" sz="1381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Сағат жетіде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2252340" y="7734310"/>
            <a:ext cx="1317992" cy="2411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33"/>
              </a:lnSpc>
            </a:pPr>
            <a:r>
              <a:rPr lang="en-US" b="true" sz="1381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Сағат алты болды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5252694" y="7758010"/>
            <a:ext cx="1317992" cy="2151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93"/>
              </a:lnSpc>
            </a:pPr>
            <a:r>
              <a:rPr lang="en-US" b="true" sz="1281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Сағат алты болды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5256294" y="7123406"/>
            <a:ext cx="1317992" cy="2411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33"/>
              </a:lnSpc>
            </a:pPr>
            <a:r>
              <a:rPr lang="en-US" b="true" sz="1381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Сағат бес болды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756000" y="1492826"/>
            <a:ext cx="6048000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Сағаттарға қарап, дұрыс уақытты белгілеңіз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756000" y="444451"/>
            <a:ext cx="627452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Name: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4319562" y="444451"/>
            <a:ext cx="423211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Date:</a:t>
            </a:r>
          </a:p>
        </p:txBody>
      </p:sp>
      <p:sp>
        <p:nvSpPr>
          <p:cNvPr name="Freeform 77" id="77"/>
          <p:cNvSpPr/>
          <p:nvPr/>
        </p:nvSpPr>
        <p:spPr>
          <a:xfrm flipH="false" flipV="false" rot="0">
            <a:off x="843561" y="2117723"/>
            <a:ext cx="1370179" cy="1370179"/>
          </a:xfrm>
          <a:custGeom>
            <a:avLst/>
            <a:gdLst/>
            <a:ahLst/>
            <a:cxnLst/>
            <a:rect r="r" b="b" t="t" l="l"/>
            <a:pathLst>
              <a:path h="1370179" w="1370179">
                <a:moveTo>
                  <a:pt x="0" y="0"/>
                </a:moveTo>
                <a:lnTo>
                  <a:pt x="1370179" y="0"/>
                </a:lnTo>
                <a:lnTo>
                  <a:pt x="1370179" y="1370179"/>
                </a:lnTo>
                <a:lnTo>
                  <a:pt x="0" y="137017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78" id="78"/>
          <p:cNvSpPr/>
          <p:nvPr/>
        </p:nvSpPr>
        <p:spPr>
          <a:xfrm flipH="false" flipV="false" rot="0">
            <a:off x="843561" y="3701409"/>
            <a:ext cx="1370179" cy="1370179"/>
          </a:xfrm>
          <a:custGeom>
            <a:avLst/>
            <a:gdLst/>
            <a:ahLst/>
            <a:cxnLst/>
            <a:rect r="r" b="b" t="t" l="l"/>
            <a:pathLst>
              <a:path h="1370179" w="1370179">
                <a:moveTo>
                  <a:pt x="0" y="0"/>
                </a:moveTo>
                <a:lnTo>
                  <a:pt x="1370179" y="0"/>
                </a:lnTo>
                <a:lnTo>
                  <a:pt x="1370179" y="1370180"/>
                </a:lnTo>
                <a:lnTo>
                  <a:pt x="0" y="137018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79" id="79"/>
          <p:cNvSpPr/>
          <p:nvPr/>
        </p:nvSpPr>
        <p:spPr>
          <a:xfrm flipH="false" flipV="false" rot="0">
            <a:off x="843561" y="5277498"/>
            <a:ext cx="1370179" cy="1370179"/>
          </a:xfrm>
          <a:custGeom>
            <a:avLst/>
            <a:gdLst/>
            <a:ahLst/>
            <a:cxnLst/>
            <a:rect r="r" b="b" t="t" l="l"/>
            <a:pathLst>
              <a:path h="1370179" w="1370179">
                <a:moveTo>
                  <a:pt x="0" y="0"/>
                </a:moveTo>
                <a:lnTo>
                  <a:pt x="1370179" y="0"/>
                </a:lnTo>
                <a:lnTo>
                  <a:pt x="1370179" y="1370179"/>
                </a:lnTo>
                <a:lnTo>
                  <a:pt x="0" y="137017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80" id="80"/>
          <p:cNvSpPr/>
          <p:nvPr/>
        </p:nvSpPr>
        <p:spPr>
          <a:xfrm flipH="false" flipV="false" rot="0">
            <a:off x="843561" y="6894702"/>
            <a:ext cx="1370179" cy="1370179"/>
          </a:xfrm>
          <a:custGeom>
            <a:avLst/>
            <a:gdLst/>
            <a:ahLst/>
            <a:cxnLst/>
            <a:rect r="r" b="b" t="t" l="l"/>
            <a:pathLst>
              <a:path h="1370179" w="1370179">
                <a:moveTo>
                  <a:pt x="0" y="0"/>
                </a:moveTo>
                <a:lnTo>
                  <a:pt x="1370179" y="0"/>
                </a:lnTo>
                <a:lnTo>
                  <a:pt x="1370179" y="1370179"/>
                </a:lnTo>
                <a:lnTo>
                  <a:pt x="0" y="137017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81" id="81"/>
          <p:cNvSpPr/>
          <p:nvPr/>
        </p:nvSpPr>
        <p:spPr>
          <a:xfrm flipH="false" flipV="false" rot="0">
            <a:off x="843561" y="8511905"/>
            <a:ext cx="1370179" cy="1370179"/>
          </a:xfrm>
          <a:custGeom>
            <a:avLst/>
            <a:gdLst/>
            <a:ahLst/>
            <a:cxnLst/>
            <a:rect r="r" b="b" t="t" l="l"/>
            <a:pathLst>
              <a:path h="1370179" w="1370179">
                <a:moveTo>
                  <a:pt x="0" y="0"/>
                </a:moveTo>
                <a:lnTo>
                  <a:pt x="1370179" y="0"/>
                </a:lnTo>
                <a:lnTo>
                  <a:pt x="1370179" y="1370180"/>
                </a:lnTo>
                <a:lnTo>
                  <a:pt x="0" y="137018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82" id="82"/>
          <p:cNvSpPr/>
          <p:nvPr/>
        </p:nvSpPr>
        <p:spPr>
          <a:xfrm flipH="false" flipV="false" rot="0">
            <a:off x="3839758" y="2117723"/>
            <a:ext cx="1370179" cy="1370179"/>
          </a:xfrm>
          <a:custGeom>
            <a:avLst/>
            <a:gdLst/>
            <a:ahLst/>
            <a:cxnLst/>
            <a:rect r="r" b="b" t="t" l="l"/>
            <a:pathLst>
              <a:path h="1370179" w="1370179">
                <a:moveTo>
                  <a:pt x="0" y="0"/>
                </a:moveTo>
                <a:lnTo>
                  <a:pt x="1370179" y="0"/>
                </a:lnTo>
                <a:lnTo>
                  <a:pt x="1370179" y="1370179"/>
                </a:lnTo>
                <a:lnTo>
                  <a:pt x="0" y="137017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83" id="83"/>
          <p:cNvSpPr/>
          <p:nvPr/>
        </p:nvSpPr>
        <p:spPr>
          <a:xfrm flipH="false" flipV="false" rot="0">
            <a:off x="3839758" y="3701409"/>
            <a:ext cx="1370179" cy="1370179"/>
          </a:xfrm>
          <a:custGeom>
            <a:avLst/>
            <a:gdLst/>
            <a:ahLst/>
            <a:cxnLst/>
            <a:rect r="r" b="b" t="t" l="l"/>
            <a:pathLst>
              <a:path h="1370179" w="1370179">
                <a:moveTo>
                  <a:pt x="0" y="0"/>
                </a:moveTo>
                <a:lnTo>
                  <a:pt x="1370179" y="0"/>
                </a:lnTo>
                <a:lnTo>
                  <a:pt x="1370179" y="1370180"/>
                </a:lnTo>
                <a:lnTo>
                  <a:pt x="0" y="137018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84" id="84"/>
          <p:cNvSpPr/>
          <p:nvPr/>
        </p:nvSpPr>
        <p:spPr>
          <a:xfrm flipH="false" flipV="false" rot="0">
            <a:off x="3839758" y="5277498"/>
            <a:ext cx="1370179" cy="1370179"/>
          </a:xfrm>
          <a:custGeom>
            <a:avLst/>
            <a:gdLst/>
            <a:ahLst/>
            <a:cxnLst/>
            <a:rect r="r" b="b" t="t" l="l"/>
            <a:pathLst>
              <a:path h="1370179" w="1370179">
                <a:moveTo>
                  <a:pt x="0" y="0"/>
                </a:moveTo>
                <a:lnTo>
                  <a:pt x="1370179" y="0"/>
                </a:lnTo>
                <a:lnTo>
                  <a:pt x="1370179" y="1370179"/>
                </a:lnTo>
                <a:lnTo>
                  <a:pt x="0" y="137017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85" id="85"/>
          <p:cNvSpPr/>
          <p:nvPr/>
        </p:nvSpPr>
        <p:spPr>
          <a:xfrm flipH="false" flipV="false" rot="0">
            <a:off x="3839758" y="6894702"/>
            <a:ext cx="1370179" cy="1370179"/>
          </a:xfrm>
          <a:custGeom>
            <a:avLst/>
            <a:gdLst/>
            <a:ahLst/>
            <a:cxnLst/>
            <a:rect r="r" b="b" t="t" l="l"/>
            <a:pathLst>
              <a:path h="1370179" w="1370179">
                <a:moveTo>
                  <a:pt x="0" y="0"/>
                </a:moveTo>
                <a:lnTo>
                  <a:pt x="1370179" y="0"/>
                </a:lnTo>
                <a:lnTo>
                  <a:pt x="1370179" y="1370179"/>
                </a:lnTo>
                <a:lnTo>
                  <a:pt x="0" y="137017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86" id="86"/>
          <p:cNvSpPr/>
          <p:nvPr/>
        </p:nvSpPr>
        <p:spPr>
          <a:xfrm flipH="false" flipV="false" rot="0">
            <a:off x="3839758" y="8511905"/>
            <a:ext cx="1370179" cy="1370179"/>
          </a:xfrm>
          <a:custGeom>
            <a:avLst/>
            <a:gdLst/>
            <a:ahLst/>
            <a:cxnLst/>
            <a:rect r="r" b="b" t="t" l="l"/>
            <a:pathLst>
              <a:path h="1370179" w="1370179">
                <a:moveTo>
                  <a:pt x="0" y="0"/>
                </a:moveTo>
                <a:lnTo>
                  <a:pt x="1370179" y="0"/>
                </a:lnTo>
                <a:lnTo>
                  <a:pt x="1370179" y="1370180"/>
                </a:lnTo>
                <a:lnTo>
                  <a:pt x="0" y="137018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87" id="87"/>
          <p:cNvSpPr/>
          <p:nvPr/>
        </p:nvSpPr>
        <p:spPr>
          <a:xfrm flipV="true">
            <a:off x="1528651" y="2476185"/>
            <a:ext cx="0" cy="326627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8" id="88"/>
          <p:cNvSpPr/>
          <p:nvPr/>
        </p:nvSpPr>
        <p:spPr>
          <a:xfrm flipV="true">
            <a:off x="1528651" y="4059872"/>
            <a:ext cx="0" cy="326627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9" id="89"/>
          <p:cNvSpPr/>
          <p:nvPr/>
        </p:nvSpPr>
        <p:spPr>
          <a:xfrm flipV="true">
            <a:off x="1528651" y="5635960"/>
            <a:ext cx="0" cy="326627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0" id="90"/>
          <p:cNvSpPr/>
          <p:nvPr/>
        </p:nvSpPr>
        <p:spPr>
          <a:xfrm flipV="true">
            <a:off x="1528651" y="7253164"/>
            <a:ext cx="0" cy="326627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1" id="91"/>
          <p:cNvSpPr/>
          <p:nvPr/>
        </p:nvSpPr>
        <p:spPr>
          <a:xfrm flipV="true">
            <a:off x="1528651" y="8870368"/>
            <a:ext cx="0" cy="326627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2" id="92"/>
          <p:cNvSpPr/>
          <p:nvPr/>
        </p:nvSpPr>
        <p:spPr>
          <a:xfrm flipV="true">
            <a:off x="4524847" y="2476185"/>
            <a:ext cx="0" cy="326627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3" id="93"/>
          <p:cNvSpPr/>
          <p:nvPr/>
        </p:nvSpPr>
        <p:spPr>
          <a:xfrm flipV="true">
            <a:off x="4524847" y="4059872"/>
            <a:ext cx="0" cy="326627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4" id="94"/>
          <p:cNvSpPr/>
          <p:nvPr/>
        </p:nvSpPr>
        <p:spPr>
          <a:xfrm flipV="true">
            <a:off x="4524847" y="5635960"/>
            <a:ext cx="0" cy="326627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5" id="95"/>
          <p:cNvSpPr/>
          <p:nvPr/>
        </p:nvSpPr>
        <p:spPr>
          <a:xfrm flipV="true">
            <a:off x="4524847" y="7253164"/>
            <a:ext cx="0" cy="326627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6" id="96"/>
          <p:cNvSpPr/>
          <p:nvPr/>
        </p:nvSpPr>
        <p:spPr>
          <a:xfrm flipV="true">
            <a:off x="4524847" y="8870368"/>
            <a:ext cx="0" cy="326627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7" id="97"/>
          <p:cNvSpPr/>
          <p:nvPr/>
        </p:nvSpPr>
        <p:spPr>
          <a:xfrm flipH="true">
            <a:off x="1533413" y="2690962"/>
            <a:ext cx="179443" cy="103601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8" id="98"/>
          <p:cNvSpPr/>
          <p:nvPr/>
        </p:nvSpPr>
        <p:spPr>
          <a:xfrm>
            <a:off x="1333639" y="4275781"/>
            <a:ext cx="180110" cy="102438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9" id="99"/>
          <p:cNvSpPr/>
          <p:nvPr/>
        </p:nvSpPr>
        <p:spPr>
          <a:xfrm>
            <a:off x="1523166" y="5954043"/>
            <a:ext cx="180110" cy="102438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0" id="100"/>
          <p:cNvSpPr/>
          <p:nvPr/>
        </p:nvSpPr>
        <p:spPr>
          <a:xfrm flipV="true">
            <a:off x="1404051" y="7585131"/>
            <a:ext cx="116153" cy="171586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1" id="101"/>
          <p:cNvSpPr/>
          <p:nvPr/>
        </p:nvSpPr>
        <p:spPr>
          <a:xfrm flipV="true">
            <a:off x="1535979" y="9010545"/>
            <a:ext cx="116153" cy="171586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2" id="102"/>
          <p:cNvSpPr/>
          <p:nvPr/>
        </p:nvSpPr>
        <p:spPr>
          <a:xfrm flipH="true">
            <a:off x="4331117" y="2811061"/>
            <a:ext cx="179443" cy="103601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3" id="103"/>
          <p:cNvSpPr/>
          <p:nvPr/>
        </p:nvSpPr>
        <p:spPr>
          <a:xfrm flipH="true">
            <a:off x="4524847" y="4386499"/>
            <a:ext cx="207203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4" id="104"/>
          <p:cNvSpPr/>
          <p:nvPr/>
        </p:nvSpPr>
        <p:spPr>
          <a:xfrm flipH="true">
            <a:off x="4327169" y="5962587"/>
            <a:ext cx="207203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5" id="105"/>
          <p:cNvSpPr/>
          <p:nvPr/>
        </p:nvSpPr>
        <p:spPr>
          <a:xfrm flipV="true">
            <a:off x="4524847" y="7570220"/>
            <a:ext cx="0" cy="207203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6" id="106"/>
          <p:cNvSpPr/>
          <p:nvPr/>
        </p:nvSpPr>
        <p:spPr>
          <a:xfrm>
            <a:off x="4523633" y="9192124"/>
            <a:ext cx="101237" cy="180788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DAGZs6qS0WU</dc:identifier>
  <dcterms:modified xsi:type="dcterms:W3CDTF">2011-08-01T06:04:30Z</dcterms:modified>
  <cp:revision>1</cp:revision>
  <dc:title>Monochromatic The Time Worksheet</dc:title>
</cp:coreProperties>
</file>