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Cerebri" charset="1" panose="00000500000000000000"/>
      <p:regular r:id="rId7"/>
    </p:embeddedFont>
    <p:embeddedFont>
      <p:font typeface="Quicksand Bold" charset="1" panose="00000800000000000000"/>
      <p:regular r:id="rId8"/>
    </p:embeddedFont>
    <p:embeddedFont>
      <p:font typeface="Cerebri Bold" charset="1" panose="000008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85274" y="1731365"/>
            <a:ext cx="3113949" cy="2458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08"/>
              </a:lnSpc>
            </a:pPr>
            <a:r>
              <a:rPr lang="en-US" sz="1434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Name: </a:t>
            </a:r>
          </a:p>
        </p:txBody>
      </p:sp>
      <p:sp>
        <p:nvSpPr>
          <p:cNvPr name="AutoShape 3" id="3"/>
          <p:cNvSpPr/>
          <p:nvPr/>
        </p:nvSpPr>
        <p:spPr>
          <a:xfrm rot="0">
            <a:off x="1520378" y="1930611"/>
            <a:ext cx="2478845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" id="4"/>
          <p:cNvSpPr txBox="true"/>
          <p:nvPr/>
        </p:nvSpPr>
        <p:spPr>
          <a:xfrm rot="0">
            <a:off x="4322798" y="1731365"/>
            <a:ext cx="2310455" cy="24589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08"/>
              </a:lnSpc>
            </a:pPr>
            <a:r>
              <a:rPr lang="en-US" sz="1434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Class: </a:t>
            </a:r>
          </a:p>
        </p:txBody>
      </p:sp>
      <p:sp>
        <p:nvSpPr>
          <p:cNvPr name="AutoShape 5" id="5"/>
          <p:cNvSpPr/>
          <p:nvPr/>
        </p:nvSpPr>
        <p:spPr>
          <a:xfrm rot="0">
            <a:off x="4931996" y="1930611"/>
            <a:ext cx="177199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756000" y="507500"/>
            <a:ext cx="1076620" cy="997219"/>
          </a:xfrm>
          <a:custGeom>
            <a:avLst/>
            <a:gdLst/>
            <a:ahLst/>
            <a:cxnLst/>
            <a:rect r="r" b="b" t="t" l="l"/>
            <a:pathLst>
              <a:path h="997219" w="1076620">
                <a:moveTo>
                  <a:pt x="0" y="0"/>
                </a:moveTo>
                <a:lnTo>
                  <a:pt x="1076620" y="0"/>
                </a:lnTo>
                <a:lnTo>
                  <a:pt x="1076620" y="997219"/>
                </a:lnTo>
                <a:lnTo>
                  <a:pt x="0" y="99721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534846" y="2852432"/>
            <a:ext cx="6507891" cy="3652891"/>
            <a:chOff x="0" y="0"/>
            <a:chExt cx="3303047" cy="1854006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92710" y="293370"/>
              <a:ext cx="3197636" cy="1547936"/>
            </a:xfrm>
            <a:custGeom>
              <a:avLst/>
              <a:gdLst/>
              <a:ahLst/>
              <a:cxnLst/>
              <a:rect r="r" b="b" t="t" l="l"/>
              <a:pathLst>
                <a:path h="1547936" w="3197636">
                  <a:moveTo>
                    <a:pt x="0" y="1493326"/>
                  </a:moveTo>
                  <a:lnTo>
                    <a:pt x="0" y="1547936"/>
                  </a:lnTo>
                  <a:lnTo>
                    <a:pt x="3197636" y="1547936"/>
                  </a:lnTo>
                  <a:lnTo>
                    <a:pt x="3197636" y="54610"/>
                  </a:lnTo>
                  <a:lnTo>
                    <a:pt x="3143027" y="0"/>
                  </a:lnTo>
                  <a:lnTo>
                    <a:pt x="3143027" y="149332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6350" y="11430"/>
              <a:ext cx="3223037" cy="1762566"/>
            </a:xfrm>
            <a:custGeom>
              <a:avLst/>
              <a:gdLst/>
              <a:ahLst/>
              <a:cxnLst/>
              <a:rect r="r" b="b" t="t" l="l"/>
              <a:pathLst>
                <a:path h="1762566" w="3223037">
                  <a:moveTo>
                    <a:pt x="2952527" y="0"/>
                  </a:moveTo>
                  <a:lnTo>
                    <a:pt x="0" y="1270"/>
                  </a:lnTo>
                  <a:lnTo>
                    <a:pt x="0" y="1762566"/>
                  </a:lnTo>
                  <a:lnTo>
                    <a:pt x="3221767" y="1762566"/>
                  </a:lnTo>
                  <a:lnTo>
                    <a:pt x="3223037" y="2667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3303046" cy="1854006"/>
            </a:xfrm>
            <a:custGeom>
              <a:avLst/>
              <a:gdLst/>
              <a:ahLst/>
              <a:cxnLst/>
              <a:rect r="r" b="b" t="t" l="l"/>
              <a:pathLst>
                <a:path h="1854006" w="3303046">
                  <a:moveTo>
                    <a:pt x="3235737" y="275590"/>
                  </a:moveTo>
                  <a:lnTo>
                    <a:pt x="3234467" y="274320"/>
                  </a:lnTo>
                  <a:lnTo>
                    <a:pt x="3098577" y="138430"/>
                  </a:lnTo>
                  <a:lnTo>
                    <a:pt x="3031267" y="71120"/>
                  </a:lnTo>
                  <a:lnTo>
                    <a:pt x="2960147" y="0"/>
                  </a:lnTo>
                  <a:lnTo>
                    <a:pt x="0" y="0"/>
                  </a:lnTo>
                  <a:lnTo>
                    <a:pt x="0" y="1786696"/>
                  </a:lnTo>
                  <a:lnTo>
                    <a:pt x="80010" y="1786696"/>
                  </a:lnTo>
                  <a:lnTo>
                    <a:pt x="80010" y="1854006"/>
                  </a:lnTo>
                  <a:lnTo>
                    <a:pt x="3303046" y="1854006"/>
                  </a:lnTo>
                  <a:lnTo>
                    <a:pt x="3303046" y="342900"/>
                  </a:lnTo>
                  <a:lnTo>
                    <a:pt x="3235737" y="275590"/>
                  </a:lnTo>
                  <a:close/>
                  <a:moveTo>
                    <a:pt x="2963957" y="21590"/>
                  </a:moveTo>
                  <a:lnTo>
                    <a:pt x="3089687" y="146050"/>
                  </a:lnTo>
                  <a:lnTo>
                    <a:pt x="3214147" y="270510"/>
                  </a:lnTo>
                  <a:lnTo>
                    <a:pt x="2963957" y="270510"/>
                  </a:lnTo>
                  <a:lnTo>
                    <a:pt x="2963957" y="21590"/>
                  </a:lnTo>
                  <a:close/>
                  <a:moveTo>
                    <a:pt x="12700" y="1773996"/>
                  </a:moveTo>
                  <a:lnTo>
                    <a:pt x="12700" y="12700"/>
                  </a:lnTo>
                  <a:lnTo>
                    <a:pt x="2951257" y="12700"/>
                  </a:lnTo>
                  <a:lnTo>
                    <a:pt x="2951257" y="278130"/>
                  </a:lnTo>
                  <a:cubicBezTo>
                    <a:pt x="2951257" y="281940"/>
                    <a:pt x="2953797" y="284480"/>
                    <a:pt x="2957607" y="284480"/>
                  </a:cubicBezTo>
                  <a:lnTo>
                    <a:pt x="3223037" y="284480"/>
                  </a:lnTo>
                  <a:lnTo>
                    <a:pt x="3223037" y="1773996"/>
                  </a:lnTo>
                  <a:lnTo>
                    <a:pt x="12700" y="1773996"/>
                  </a:lnTo>
                  <a:close/>
                  <a:moveTo>
                    <a:pt x="3290346" y="1841306"/>
                  </a:moveTo>
                  <a:lnTo>
                    <a:pt x="92710" y="1841306"/>
                  </a:lnTo>
                  <a:lnTo>
                    <a:pt x="92710" y="1786696"/>
                  </a:lnTo>
                  <a:lnTo>
                    <a:pt x="3235737" y="1786696"/>
                  </a:lnTo>
                  <a:lnTo>
                    <a:pt x="3235737" y="293370"/>
                  </a:lnTo>
                  <a:lnTo>
                    <a:pt x="3290347" y="347980"/>
                  </a:lnTo>
                  <a:lnTo>
                    <a:pt x="3290347" y="1841306"/>
                  </a:lnTo>
                  <a:close/>
                </a:path>
              </a:pathLst>
            </a:custGeom>
            <a:solidFill>
              <a:srgbClr val="4916AD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517263" y="6632566"/>
            <a:ext cx="6507891" cy="3652891"/>
            <a:chOff x="0" y="0"/>
            <a:chExt cx="3303047" cy="1854006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92710" y="293370"/>
              <a:ext cx="3197636" cy="1547936"/>
            </a:xfrm>
            <a:custGeom>
              <a:avLst/>
              <a:gdLst/>
              <a:ahLst/>
              <a:cxnLst/>
              <a:rect r="r" b="b" t="t" l="l"/>
              <a:pathLst>
                <a:path h="1547936" w="3197636">
                  <a:moveTo>
                    <a:pt x="0" y="1493326"/>
                  </a:moveTo>
                  <a:lnTo>
                    <a:pt x="0" y="1547936"/>
                  </a:lnTo>
                  <a:lnTo>
                    <a:pt x="3197636" y="1547936"/>
                  </a:lnTo>
                  <a:lnTo>
                    <a:pt x="3197636" y="54610"/>
                  </a:lnTo>
                  <a:lnTo>
                    <a:pt x="3143027" y="0"/>
                  </a:lnTo>
                  <a:lnTo>
                    <a:pt x="3143027" y="149332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6350" y="11430"/>
              <a:ext cx="3223037" cy="1762566"/>
            </a:xfrm>
            <a:custGeom>
              <a:avLst/>
              <a:gdLst/>
              <a:ahLst/>
              <a:cxnLst/>
              <a:rect r="r" b="b" t="t" l="l"/>
              <a:pathLst>
                <a:path h="1762566" w="3223037">
                  <a:moveTo>
                    <a:pt x="2952527" y="0"/>
                  </a:moveTo>
                  <a:lnTo>
                    <a:pt x="0" y="1270"/>
                  </a:lnTo>
                  <a:lnTo>
                    <a:pt x="0" y="1762566"/>
                  </a:lnTo>
                  <a:lnTo>
                    <a:pt x="3221767" y="1762566"/>
                  </a:lnTo>
                  <a:lnTo>
                    <a:pt x="3223037" y="26670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3303046" cy="1854006"/>
            </a:xfrm>
            <a:custGeom>
              <a:avLst/>
              <a:gdLst/>
              <a:ahLst/>
              <a:cxnLst/>
              <a:rect r="r" b="b" t="t" l="l"/>
              <a:pathLst>
                <a:path h="1854006" w="3303046">
                  <a:moveTo>
                    <a:pt x="3235737" y="275590"/>
                  </a:moveTo>
                  <a:lnTo>
                    <a:pt x="3234467" y="274320"/>
                  </a:lnTo>
                  <a:lnTo>
                    <a:pt x="3098577" y="138430"/>
                  </a:lnTo>
                  <a:lnTo>
                    <a:pt x="3031267" y="71120"/>
                  </a:lnTo>
                  <a:lnTo>
                    <a:pt x="2960147" y="0"/>
                  </a:lnTo>
                  <a:lnTo>
                    <a:pt x="0" y="0"/>
                  </a:lnTo>
                  <a:lnTo>
                    <a:pt x="0" y="1786696"/>
                  </a:lnTo>
                  <a:lnTo>
                    <a:pt x="80010" y="1786696"/>
                  </a:lnTo>
                  <a:lnTo>
                    <a:pt x="80010" y="1854006"/>
                  </a:lnTo>
                  <a:lnTo>
                    <a:pt x="3303046" y="1854006"/>
                  </a:lnTo>
                  <a:lnTo>
                    <a:pt x="3303046" y="342900"/>
                  </a:lnTo>
                  <a:lnTo>
                    <a:pt x="3235737" y="275590"/>
                  </a:lnTo>
                  <a:close/>
                  <a:moveTo>
                    <a:pt x="2963957" y="21590"/>
                  </a:moveTo>
                  <a:lnTo>
                    <a:pt x="3089687" y="146050"/>
                  </a:lnTo>
                  <a:lnTo>
                    <a:pt x="3214147" y="270510"/>
                  </a:lnTo>
                  <a:lnTo>
                    <a:pt x="2963957" y="270510"/>
                  </a:lnTo>
                  <a:lnTo>
                    <a:pt x="2963957" y="21590"/>
                  </a:lnTo>
                  <a:close/>
                  <a:moveTo>
                    <a:pt x="12700" y="1773996"/>
                  </a:moveTo>
                  <a:lnTo>
                    <a:pt x="12700" y="12700"/>
                  </a:lnTo>
                  <a:lnTo>
                    <a:pt x="2951257" y="12700"/>
                  </a:lnTo>
                  <a:lnTo>
                    <a:pt x="2951257" y="278130"/>
                  </a:lnTo>
                  <a:cubicBezTo>
                    <a:pt x="2951257" y="281940"/>
                    <a:pt x="2953797" y="284480"/>
                    <a:pt x="2957607" y="284480"/>
                  </a:cubicBezTo>
                  <a:lnTo>
                    <a:pt x="3223037" y="284480"/>
                  </a:lnTo>
                  <a:lnTo>
                    <a:pt x="3223037" y="1773996"/>
                  </a:lnTo>
                  <a:lnTo>
                    <a:pt x="12700" y="1773996"/>
                  </a:lnTo>
                  <a:close/>
                  <a:moveTo>
                    <a:pt x="3290346" y="1841306"/>
                  </a:moveTo>
                  <a:lnTo>
                    <a:pt x="92710" y="1841306"/>
                  </a:lnTo>
                  <a:lnTo>
                    <a:pt x="92710" y="1786696"/>
                  </a:lnTo>
                  <a:lnTo>
                    <a:pt x="3235737" y="1786696"/>
                  </a:lnTo>
                  <a:lnTo>
                    <a:pt x="3235737" y="293370"/>
                  </a:lnTo>
                  <a:lnTo>
                    <a:pt x="3290347" y="347980"/>
                  </a:lnTo>
                  <a:lnTo>
                    <a:pt x="3290347" y="1841306"/>
                  </a:lnTo>
                  <a:close/>
                </a:path>
              </a:pathLst>
            </a:custGeom>
            <a:solidFill>
              <a:srgbClr val="4916AD"/>
            </a:solidFill>
          </p:spPr>
        </p:sp>
      </p:grpSp>
      <p:sp>
        <p:nvSpPr>
          <p:cNvPr name="Freeform 15" id="15"/>
          <p:cNvSpPr/>
          <p:nvPr/>
        </p:nvSpPr>
        <p:spPr>
          <a:xfrm flipH="true" flipV="false" rot="0">
            <a:off x="5727380" y="507500"/>
            <a:ext cx="1076620" cy="997219"/>
          </a:xfrm>
          <a:custGeom>
            <a:avLst/>
            <a:gdLst/>
            <a:ahLst/>
            <a:cxnLst/>
            <a:rect r="r" b="b" t="t" l="l"/>
            <a:pathLst>
              <a:path h="997219" w="1076620">
                <a:moveTo>
                  <a:pt x="1076620" y="0"/>
                </a:moveTo>
                <a:lnTo>
                  <a:pt x="0" y="0"/>
                </a:lnTo>
                <a:lnTo>
                  <a:pt x="0" y="997219"/>
                </a:lnTo>
                <a:lnTo>
                  <a:pt x="1076620" y="997219"/>
                </a:lnTo>
                <a:lnTo>
                  <a:pt x="107662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1832620" y="501792"/>
            <a:ext cx="3894760" cy="1229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76"/>
              </a:lnSpc>
            </a:pPr>
            <a:r>
              <a:rPr lang="en-US" b="true" sz="3200">
                <a:solidFill>
                  <a:srgbClr val="4916AD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ҰЙЫМДАСТЫРУ</a:t>
            </a:r>
          </a:p>
          <a:p>
            <a:pPr algn="ctr">
              <a:lnSpc>
                <a:spcPts val="3488"/>
              </a:lnSpc>
            </a:pPr>
            <a:r>
              <a:rPr lang="en-US" b="true" sz="3200">
                <a:solidFill>
                  <a:srgbClr val="4916AD"/>
                </a:solidFill>
                <a:latin typeface="Quicksand Bold"/>
                <a:ea typeface="Quicksand Bold"/>
                <a:cs typeface="Quicksand Bold"/>
                <a:sym typeface="Quicksand Bold"/>
              </a:rPr>
              <a:t>ОНДЫҚ БӨЛШЕКТЕР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56000" y="2122608"/>
            <a:ext cx="6048000" cy="7351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04"/>
              </a:lnSpc>
            </a:pPr>
            <a:r>
              <a:rPr lang="en-US" sz="1432" b="true">
                <a:solidFill>
                  <a:srgbClr val="000000"/>
                </a:solidFill>
                <a:latin typeface="Cerebri Bold"/>
                <a:ea typeface="Cerebri Bold"/>
                <a:cs typeface="Cerebri Bold"/>
                <a:sym typeface="Cerebri Bold"/>
              </a:rPr>
              <a:t>Оқыту мақсаты: ондық бөлшектерді орналастыруға машықтану </a:t>
            </a:r>
          </a:p>
          <a:p>
            <a:pPr algn="ctr">
              <a:lnSpc>
                <a:spcPts val="2004"/>
              </a:lnSpc>
            </a:pPr>
            <a:r>
              <a:rPr lang="en-US" b="true" sz="1432">
                <a:solidFill>
                  <a:srgbClr val="000000"/>
                </a:solidFill>
                <a:latin typeface="Cerebri Bold"/>
                <a:ea typeface="Cerebri Bold"/>
                <a:cs typeface="Cerebri Bold"/>
                <a:sym typeface="Cerebri Bold"/>
              </a:rPr>
              <a:t>өсу және кему ретімен.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872044" y="4736028"/>
            <a:ext cx="4405058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3.1, 3.01, 1.3, 3.33, 3.03, 3.001, 3.301, 3.3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72124" y="3434350"/>
            <a:ext cx="4404979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5.17, 4.5, 5.4, 3.1, 5.7, 3.01, 4.05, 5.07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873996" y="3074199"/>
            <a:ext cx="5759257" cy="2562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48"/>
              </a:lnSpc>
            </a:pPr>
            <a:r>
              <a:rPr lang="en-US" sz="1534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Келесі сандар жиынын өсу ретімен орналастырыңыз: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873996" y="6877862"/>
            <a:ext cx="5759257" cy="2137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68"/>
              </a:lnSpc>
            </a:pPr>
            <a:r>
              <a:rPr lang="en-US" sz="1334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Сандардың келесі жиындарын кему ретімен орналастырыңыз: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872044" y="8530166"/>
            <a:ext cx="4405058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32.32, 3.22, 2.3, 2.33, 30.03, 3.05, 2.30, 32.03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872124" y="7228488"/>
            <a:ext cx="4404979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Cerebri"/>
                <a:ea typeface="Cerebri"/>
                <a:cs typeface="Cerebri"/>
                <a:sym typeface="Cerebri"/>
              </a:rPr>
              <a:t>2.6, 6.2, 2.26, 6.62, 2.06, 6.02, 2.226, 6.002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DAGZd8iCKzE</dc:identifier>
  <dcterms:modified xsi:type="dcterms:W3CDTF">2011-08-01T06:04:30Z</dcterms:modified>
  <cp:revision>1</cp:revision>
  <dc:title>Minimalist Ordering Decimal Numbers Maths Worksheet</dc:title>
</cp:coreProperties>
</file>