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 Light" charset="1" panose="020B0306030504020204"/>
      <p:regular r:id="rId7"/>
    </p:embeddedFont>
    <p:embeddedFont>
      <p:font typeface="Bloom Skirt" charset="1" panose="00000500000000000000"/>
      <p:regular r:id="rId8"/>
    </p:embeddedFont>
    <p:embeddedFont>
      <p:font typeface="Blogger Light" charset="1" panose="020005060300000200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DE6E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04876" y="485797"/>
            <a:ext cx="6550247" cy="9789772"/>
          </a:xfrm>
          <a:custGeom>
            <a:avLst/>
            <a:gdLst/>
            <a:ahLst/>
            <a:cxnLst/>
            <a:rect r="r" b="b" t="t" l="l"/>
            <a:pathLst>
              <a:path h="9789772" w="6550247">
                <a:moveTo>
                  <a:pt x="0" y="0"/>
                </a:moveTo>
                <a:lnTo>
                  <a:pt x="6550248" y="0"/>
                </a:lnTo>
                <a:lnTo>
                  <a:pt x="6550248" y="9789772"/>
                </a:lnTo>
                <a:lnTo>
                  <a:pt x="0" y="97897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91992" y="5704105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5" y="0"/>
                </a:lnTo>
                <a:lnTo>
                  <a:pt x="1742635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497723" y="5341350"/>
            <a:ext cx="362755" cy="362755"/>
            <a:chOff x="0" y="0"/>
            <a:chExt cx="1913890" cy="191389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497723" y="4978595"/>
            <a:ext cx="362755" cy="362755"/>
            <a:chOff x="0" y="0"/>
            <a:chExt cx="1913890" cy="191389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1491992" y="7318723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5" y="0"/>
                </a:lnTo>
                <a:lnTo>
                  <a:pt x="1742635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491992" y="9200865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5" y="0"/>
                </a:lnTo>
                <a:lnTo>
                  <a:pt x="1742635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675616" y="8838110"/>
            <a:ext cx="362755" cy="362755"/>
            <a:chOff x="0" y="0"/>
            <a:chExt cx="1913890" cy="191389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319829" y="8838110"/>
            <a:ext cx="362755" cy="362755"/>
            <a:chOff x="0" y="0"/>
            <a:chExt cx="1913890" cy="191389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319829" y="8475355"/>
            <a:ext cx="362755" cy="362755"/>
            <a:chOff x="0" y="0"/>
            <a:chExt cx="1913890" cy="191389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1675616" y="8475355"/>
            <a:ext cx="362755" cy="362755"/>
            <a:chOff x="0" y="0"/>
            <a:chExt cx="1913890" cy="191389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2783216" y="3481213"/>
            <a:ext cx="433506" cy="375180"/>
          </a:xfrm>
          <a:custGeom>
            <a:avLst/>
            <a:gdLst/>
            <a:ahLst/>
            <a:cxnLst/>
            <a:rect r="r" b="b" t="t" l="l"/>
            <a:pathLst>
              <a:path h="375180" w="433506">
                <a:moveTo>
                  <a:pt x="0" y="0"/>
                </a:moveTo>
                <a:lnTo>
                  <a:pt x="433506" y="0"/>
                </a:lnTo>
                <a:lnTo>
                  <a:pt x="433506" y="375180"/>
                </a:lnTo>
                <a:lnTo>
                  <a:pt x="0" y="37518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9" id="19"/>
          <p:cNvSpPr txBox="true"/>
          <p:nvPr/>
        </p:nvSpPr>
        <p:spPr>
          <a:xfrm rot="0">
            <a:off x="2746224" y="3578846"/>
            <a:ext cx="493135" cy="233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</a:t>
            </a:r>
          </a:p>
        </p:txBody>
      </p:sp>
      <p:sp>
        <p:nvSpPr>
          <p:cNvPr name="Freeform 20" id="20"/>
          <p:cNvSpPr/>
          <p:nvPr/>
        </p:nvSpPr>
        <p:spPr>
          <a:xfrm flipH="false" flipV="false" rot="0">
            <a:off x="1486798" y="3855205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5" y="0"/>
                </a:lnTo>
                <a:lnTo>
                  <a:pt x="1742635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1" id="21"/>
          <p:cNvGrpSpPr/>
          <p:nvPr/>
        </p:nvGrpSpPr>
        <p:grpSpPr>
          <a:xfrm rot="0">
            <a:off x="1492529" y="3493638"/>
            <a:ext cx="362755" cy="362755"/>
            <a:chOff x="0" y="0"/>
            <a:chExt cx="1913890" cy="191389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23" id="23"/>
          <p:cNvGrpSpPr>
            <a:grpSpLocks noChangeAspect="true"/>
          </p:cNvGrpSpPr>
          <p:nvPr/>
        </p:nvGrpSpPr>
        <p:grpSpPr>
          <a:xfrm rot="0">
            <a:off x="1492529" y="3129695"/>
            <a:ext cx="363943" cy="363943"/>
            <a:chOff x="0" y="0"/>
            <a:chExt cx="6355080" cy="635508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25" id="25"/>
          <p:cNvSpPr/>
          <p:nvPr/>
        </p:nvSpPr>
        <p:spPr>
          <a:xfrm flipH="false" flipV="false" rot="0">
            <a:off x="2785078" y="5276625"/>
            <a:ext cx="449549" cy="427480"/>
          </a:xfrm>
          <a:custGeom>
            <a:avLst/>
            <a:gdLst/>
            <a:ahLst/>
            <a:cxnLst/>
            <a:rect r="r" b="b" t="t" l="l"/>
            <a:pathLst>
              <a:path h="427480" w="449549">
                <a:moveTo>
                  <a:pt x="0" y="0"/>
                </a:moveTo>
                <a:lnTo>
                  <a:pt x="449549" y="0"/>
                </a:lnTo>
                <a:lnTo>
                  <a:pt x="449549" y="427480"/>
                </a:lnTo>
                <a:lnTo>
                  <a:pt x="0" y="4274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2601110" y="6908314"/>
            <a:ext cx="410408" cy="410408"/>
            <a:chOff x="0" y="0"/>
            <a:chExt cx="6355080" cy="635508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3029423" y="6908314"/>
            <a:ext cx="410408" cy="410408"/>
            <a:chOff x="0" y="0"/>
            <a:chExt cx="6355080" cy="635508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30" id="30"/>
          <p:cNvSpPr/>
          <p:nvPr/>
        </p:nvSpPr>
        <p:spPr>
          <a:xfrm flipH="false" flipV="false" rot="0">
            <a:off x="1455992" y="6908314"/>
            <a:ext cx="474211" cy="410408"/>
          </a:xfrm>
          <a:custGeom>
            <a:avLst/>
            <a:gdLst/>
            <a:ahLst/>
            <a:cxnLst/>
            <a:rect r="r" b="b" t="t" l="l"/>
            <a:pathLst>
              <a:path h="410408" w="474211">
                <a:moveTo>
                  <a:pt x="0" y="0"/>
                </a:moveTo>
                <a:lnTo>
                  <a:pt x="474211" y="0"/>
                </a:lnTo>
                <a:lnTo>
                  <a:pt x="474211" y="410409"/>
                </a:lnTo>
                <a:lnTo>
                  <a:pt x="0" y="4104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1" id="31"/>
          <p:cNvGrpSpPr>
            <a:grpSpLocks noChangeAspect="true"/>
          </p:cNvGrpSpPr>
          <p:nvPr/>
        </p:nvGrpSpPr>
        <p:grpSpPr>
          <a:xfrm rot="0">
            <a:off x="2806314" y="6545021"/>
            <a:ext cx="410408" cy="410408"/>
            <a:chOff x="0" y="0"/>
            <a:chExt cx="6355080" cy="635508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33" id="33"/>
          <p:cNvSpPr/>
          <p:nvPr/>
        </p:nvSpPr>
        <p:spPr>
          <a:xfrm flipH="false" flipV="false" rot="0">
            <a:off x="1450798" y="8047875"/>
            <a:ext cx="449549" cy="427480"/>
          </a:xfrm>
          <a:custGeom>
            <a:avLst/>
            <a:gdLst/>
            <a:ahLst/>
            <a:cxnLst/>
            <a:rect r="r" b="b" t="t" l="l"/>
            <a:pathLst>
              <a:path h="427480" w="449549">
                <a:moveTo>
                  <a:pt x="0" y="0"/>
                </a:moveTo>
                <a:lnTo>
                  <a:pt x="449549" y="0"/>
                </a:lnTo>
                <a:lnTo>
                  <a:pt x="449549" y="427480"/>
                </a:lnTo>
                <a:lnTo>
                  <a:pt x="0" y="4274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2784647" y="8777181"/>
            <a:ext cx="489552" cy="423685"/>
          </a:xfrm>
          <a:custGeom>
            <a:avLst/>
            <a:gdLst/>
            <a:ahLst/>
            <a:cxnLst/>
            <a:rect r="r" b="b" t="t" l="l"/>
            <a:pathLst>
              <a:path h="423685" w="489552">
                <a:moveTo>
                  <a:pt x="0" y="0"/>
                </a:moveTo>
                <a:lnTo>
                  <a:pt x="489551" y="0"/>
                </a:lnTo>
                <a:lnTo>
                  <a:pt x="489551" y="423684"/>
                </a:lnTo>
                <a:lnTo>
                  <a:pt x="0" y="423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4630808" y="3855205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5" y="0"/>
                </a:lnTo>
                <a:lnTo>
                  <a:pt x="1742635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4577857" y="3030480"/>
            <a:ext cx="449549" cy="427480"/>
          </a:xfrm>
          <a:custGeom>
            <a:avLst/>
            <a:gdLst/>
            <a:ahLst/>
            <a:cxnLst/>
            <a:rect r="r" b="b" t="t" l="l"/>
            <a:pathLst>
              <a:path h="427480" w="449549">
                <a:moveTo>
                  <a:pt x="0" y="0"/>
                </a:moveTo>
                <a:lnTo>
                  <a:pt x="449549" y="0"/>
                </a:lnTo>
                <a:lnTo>
                  <a:pt x="449549" y="427480"/>
                </a:lnTo>
                <a:lnTo>
                  <a:pt x="0" y="4274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7" id="37"/>
          <p:cNvGrpSpPr>
            <a:grpSpLocks noChangeAspect="true"/>
          </p:cNvGrpSpPr>
          <p:nvPr/>
        </p:nvGrpSpPr>
        <p:grpSpPr>
          <a:xfrm rot="0">
            <a:off x="4389795" y="3457960"/>
            <a:ext cx="410408" cy="410408"/>
            <a:chOff x="0" y="0"/>
            <a:chExt cx="6355080" cy="635508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39" id="39"/>
          <p:cNvGrpSpPr>
            <a:grpSpLocks noChangeAspect="true"/>
          </p:cNvGrpSpPr>
          <p:nvPr/>
        </p:nvGrpSpPr>
        <p:grpSpPr>
          <a:xfrm rot="0">
            <a:off x="4802631" y="3457960"/>
            <a:ext cx="410408" cy="410408"/>
            <a:chOff x="0" y="0"/>
            <a:chExt cx="6355080" cy="635508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5974688" y="3505613"/>
            <a:ext cx="362755" cy="362755"/>
            <a:chOff x="0" y="0"/>
            <a:chExt cx="1913890" cy="191389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43" id="43"/>
          <p:cNvGrpSpPr/>
          <p:nvPr/>
        </p:nvGrpSpPr>
        <p:grpSpPr>
          <a:xfrm rot="0">
            <a:off x="5974688" y="3129695"/>
            <a:ext cx="362755" cy="362755"/>
            <a:chOff x="0" y="0"/>
            <a:chExt cx="1913890" cy="191389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45" id="45"/>
          <p:cNvSpPr/>
          <p:nvPr/>
        </p:nvSpPr>
        <p:spPr>
          <a:xfrm flipH="false" flipV="false" rot="0">
            <a:off x="5932957" y="5315910"/>
            <a:ext cx="448545" cy="388195"/>
          </a:xfrm>
          <a:custGeom>
            <a:avLst/>
            <a:gdLst/>
            <a:ahLst/>
            <a:cxnLst/>
            <a:rect r="r" b="b" t="t" l="l"/>
            <a:pathLst>
              <a:path h="388195" w="448545">
                <a:moveTo>
                  <a:pt x="0" y="0"/>
                </a:moveTo>
                <a:lnTo>
                  <a:pt x="448545" y="0"/>
                </a:lnTo>
                <a:lnTo>
                  <a:pt x="448545" y="388195"/>
                </a:lnTo>
                <a:lnTo>
                  <a:pt x="0" y="38819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4625614" y="5704105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5" y="0"/>
                </a:lnTo>
                <a:lnTo>
                  <a:pt x="1742635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0">
            <a:off x="4631345" y="5342538"/>
            <a:ext cx="362755" cy="362755"/>
            <a:chOff x="0" y="0"/>
            <a:chExt cx="1913890" cy="191389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49" id="49"/>
          <p:cNvGrpSpPr>
            <a:grpSpLocks noChangeAspect="true"/>
          </p:cNvGrpSpPr>
          <p:nvPr/>
        </p:nvGrpSpPr>
        <p:grpSpPr>
          <a:xfrm rot="0">
            <a:off x="4444237" y="4978595"/>
            <a:ext cx="363943" cy="363943"/>
            <a:chOff x="0" y="0"/>
            <a:chExt cx="6355080" cy="6355080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51" id="51"/>
          <p:cNvGrpSpPr>
            <a:grpSpLocks noChangeAspect="true"/>
          </p:cNvGrpSpPr>
          <p:nvPr/>
        </p:nvGrpSpPr>
        <p:grpSpPr>
          <a:xfrm rot="0">
            <a:off x="4812723" y="4982057"/>
            <a:ext cx="363943" cy="363943"/>
            <a:chOff x="0" y="0"/>
            <a:chExt cx="6355080" cy="6355080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53" id="53"/>
          <p:cNvSpPr/>
          <p:nvPr/>
        </p:nvSpPr>
        <p:spPr>
          <a:xfrm flipH="false" flipV="false" rot="0">
            <a:off x="4620421" y="7319339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4" y="0"/>
                </a:lnTo>
                <a:lnTo>
                  <a:pt x="1742634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4620421" y="9200865"/>
            <a:ext cx="1742635" cy="525959"/>
          </a:xfrm>
          <a:custGeom>
            <a:avLst/>
            <a:gdLst/>
            <a:ahLst/>
            <a:cxnLst/>
            <a:rect r="r" b="b" t="t" l="l"/>
            <a:pathLst>
              <a:path h="525959" w="1742635">
                <a:moveTo>
                  <a:pt x="0" y="0"/>
                </a:moveTo>
                <a:lnTo>
                  <a:pt x="1742634" y="0"/>
                </a:lnTo>
                <a:lnTo>
                  <a:pt x="1742634" y="525959"/>
                </a:lnTo>
                <a:lnTo>
                  <a:pt x="0" y="5259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5" id="55"/>
          <p:cNvGrpSpPr/>
          <p:nvPr/>
        </p:nvGrpSpPr>
        <p:grpSpPr>
          <a:xfrm rot="0">
            <a:off x="5794976" y="8838110"/>
            <a:ext cx="362755" cy="362755"/>
            <a:chOff x="0" y="0"/>
            <a:chExt cx="1913890" cy="1913890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57" id="57"/>
          <p:cNvSpPr/>
          <p:nvPr/>
        </p:nvSpPr>
        <p:spPr>
          <a:xfrm flipH="false" flipV="false" rot="0">
            <a:off x="5708182" y="6891243"/>
            <a:ext cx="449549" cy="427480"/>
          </a:xfrm>
          <a:custGeom>
            <a:avLst/>
            <a:gdLst/>
            <a:ahLst/>
            <a:cxnLst/>
            <a:rect r="r" b="b" t="t" l="l"/>
            <a:pathLst>
              <a:path h="427480" w="449549">
                <a:moveTo>
                  <a:pt x="0" y="0"/>
                </a:moveTo>
                <a:lnTo>
                  <a:pt x="449549" y="0"/>
                </a:lnTo>
                <a:lnTo>
                  <a:pt x="449549" y="427480"/>
                </a:lnTo>
                <a:lnTo>
                  <a:pt x="0" y="4274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6148668" y="6908314"/>
            <a:ext cx="449549" cy="427480"/>
          </a:xfrm>
          <a:custGeom>
            <a:avLst/>
            <a:gdLst/>
            <a:ahLst/>
            <a:cxnLst/>
            <a:rect r="r" b="b" t="t" l="l"/>
            <a:pathLst>
              <a:path h="427480" w="449549">
                <a:moveTo>
                  <a:pt x="0" y="0"/>
                </a:moveTo>
                <a:lnTo>
                  <a:pt x="449549" y="0"/>
                </a:lnTo>
                <a:lnTo>
                  <a:pt x="449549" y="427480"/>
                </a:lnTo>
                <a:lnTo>
                  <a:pt x="0" y="4274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9" id="59"/>
          <p:cNvGrpSpPr/>
          <p:nvPr/>
        </p:nvGrpSpPr>
        <p:grpSpPr>
          <a:xfrm rot="0">
            <a:off x="4485968" y="6955968"/>
            <a:ext cx="362755" cy="362755"/>
            <a:chOff x="0" y="0"/>
            <a:chExt cx="1913890" cy="191389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61" id="61"/>
          <p:cNvGrpSpPr/>
          <p:nvPr/>
        </p:nvGrpSpPr>
        <p:grpSpPr>
          <a:xfrm rot="0">
            <a:off x="4826458" y="6955968"/>
            <a:ext cx="362755" cy="362755"/>
            <a:chOff x="0" y="0"/>
            <a:chExt cx="1913890" cy="1913890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63" id="63"/>
          <p:cNvGrpSpPr/>
          <p:nvPr/>
        </p:nvGrpSpPr>
        <p:grpSpPr>
          <a:xfrm rot="0">
            <a:off x="4485968" y="6592674"/>
            <a:ext cx="362755" cy="362755"/>
            <a:chOff x="0" y="0"/>
            <a:chExt cx="1913890" cy="191389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65" id="65"/>
          <p:cNvGrpSpPr/>
          <p:nvPr/>
        </p:nvGrpSpPr>
        <p:grpSpPr>
          <a:xfrm rot="0">
            <a:off x="4848723" y="6592674"/>
            <a:ext cx="362755" cy="362755"/>
            <a:chOff x="0" y="0"/>
            <a:chExt cx="1913890" cy="191389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grpSp>
        <p:nvGrpSpPr>
          <p:cNvPr name="Group 67" id="67"/>
          <p:cNvGrpSpPr>
            <a:grpSpLocks noChangeAspect="true"/>
          </p:cNvGrpSpPr>
          <p:nvPr/>
        </p:nvGrpSpPr>
        <p:grpSpPr>
          <a:xfrm rot="0">
            <a:off x="5952527" y="6568847"/>
            <a:ext cx="410408" cy="410408"/>
            <a:chOff x="0" y="0"/>
            <a:chExt cx="6355080" cy="635508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TextBox 69" id="69"/>
          <p:cNvSpPr txBox="true"/>
          <p:nvPr/>
        </p:nvSpPr>
        <p:spPr>
          <a:xfrm rot="0">
            <a:off x="5879954" y="6639432"/>
            <a:ext cx="55555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30</a:t>
            </a:r>
          </a:p>
        </p:txBody>
      </p:sp>
      <p:grpSp>
        <p:nvGrpSpPr>
          <p:cNvPr name="Group 70" id="70"/>
          <p:cNvGrpSpPr/>
          <p:nvPr/>
        </p:nvGrpSpPr>
        <p:grpSpPr>
          <a:xfrm rot="0">
            <a:off x="6157731" y="8838110"/>
            <a:ext cx="362755" cy="362755"/>
            <a:chOff x="0" y="0"/>
            <a:chExt cx="1913890" cy="191389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1789430"/>
                  </a:lnTo>
                  <a:cubicBezTo>
                    <a:pt x="1854200" y="1824990"/>
                    <a:pt x="1824990" y="1854200"/>
                    <a:pt x="1789430" y="1854200"/>
                  </a:cubicBezTo>
                  <a:lnTo>
                    <a:pt x="124460" y="1854200"/>
                  </a:lnTo>
                  <a:cubicBezTo>
                    <a:pt x="88900" y="1854200"/>
                    <a:pt x="59690" y="1824990"/>
                    <a:pt x="59690" y="178943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89430"/>
                  </a:lnTo>
                  <a:cubicBezTo>
                    <a:pt x="0" y="1858010"/>
                    <a:pt x="55880" y="1913890"/>
                    <a:pt x="124460" y="1913890"/>
                  </a:cubicBezTo>
                  <a:lnTo>
                    <a:pt x="1789430" y="1913890"/>
                  </a:lnTo>
                  <a:cubicBezTo>
                    <a:pt x="1858010" y="1913890"/>
                    <a:pt x="1913890" y="1858010"/>
                    <a:pt x="1913890" y="1789430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Freeform 72" id="72"/>
          <p:cNvSpPr/>
          <p:nvPr/>
        </p:nvSpPr>
        <p:spPr>
          <a:xfrm flipH="false" flipV="false" rot="0">
            <a:off x="4367939" y="8777181"/>
            <a:ext cx="489552" cy="423685"/>
          </a:xfrm>
          <a:custGeom>
            <a:avLst/>
            <a:gdLst/>
            <a:ahLst/>
            <a:cxnLst/>
            <a:rect r="r" b="b" t="t" l="l"/>
            <a:pathLst>
              <a:path h="423685" w="489552">
                <a:moveTo>
                  <a:pt x="0" y="0"/>
                </a:moveTo>
                <a:lnTo>
                  <a:pt x="489552" y="0"/>
                </a:lnTo>
                <a:lnTo>
                  <a:pt x="489552" y="423684"/>
                </a:lnTo>
                <a:lnTo>
                  <a:pt x="0" y="423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4848723" y="8777181"/>
            <a:ext cx="489552" cy="423685"/>
          </a:xfrm>
          <a:custGeom>
            <a:avLst/>
            <a:gdLst/>
            <a:ahLst/>
            <a:cxnLst/>
            <a:rect r="r" b="b" t="t" l="l"/>
            <a:pathLst>
              <a:path h="423685" w="489552">
                <a:moveTo>
                  <a:pt x="0" y="0"/>
                </a:moveTo>
                <a:lnTo>
                  <a:pt x="489551" y="0"/>
                </a:lnTo>
                <a:lnTo>
                  <a:pt x="489551" y="423684"/>
                </a:lnTo>
                <a:lnTo>
                  <a:pt x="0" y="42368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4" id="74"/>
          <p:cNvGrpSpPr>
            <a:grpSpLocks noChangeAspect="true"/>
          </p:cNvGrpSpPr>
          <p:nvPr/>
        </p:nvGrpSpPr>
        <p:grpSpPr>
          <a:xfrm rot="0">
            <a:off x="4652287" y="8475355"/>
            <a:ext cx="410408" cy="410408"/>
            <a:chOff x="0" y="0"/>
            <a:chExt cx="6355080" cy="635508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4B333D"/>
            </a:solidFill>
          </p:spPr>
        </p:sp>
      </p:grpSp>
      <p:sp>
        <p:nvSpPr>
          <p:cNvPr name="TextBox 76" id="76"/>
          <p:cNvSpPr txBox="true"/>
          <p:nvPr/>
        </p:nvSpPr>
        <p:spPr>
          <a:xfrm rot="0">
            <a:off x="1450798" y="3540396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630884" y="1526383"/>
            <a:ext cx="4604297" cy="722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70"/>
              </a:lnSpc>
            </a:pPr>
            <a:r>
              <a:rPr lang="en-US" sz="4193">
                <a:solidFill>
                  <a:srgbClr val="4B333D"/>
                </a:solidFill>
                <a:latin typeface="Bloom Skirt"/>
                <a:ea typeface="Bloom Skirt"/>
                <a:cs typeface="Bloom Skirt"/>
                <a:sym typeface="Bloom Skirt"/>
              </a:rPr>
              <a:t>Оны теңестіріңіз!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1786366" y="2283638"/>
            <a:ext cx="4293333" cy="5689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4B333D"/>
                </a:solidFill>
                <a:latin typeface="Blogger Light"/>
                <a:ea typeface="Blogger Light"/>
                <a:cs typeface="Blogger Light"/>
                <a:sym typeface="Blogger Light"/>
              </a:rPr>
              <a:t>Балансты теңестіру үшін бос пішіндерге дұрыс санды қойыңыз.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788410" y="5388108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12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1381043" y="7042058"/>
            <a:ext cx="62411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15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1382717" y="8126996"/>
            <a:ext cx="582379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3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752601" y="8914676"/>
            <a:ext cx="553642" cy="233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27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4594999" y="3145600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932957" y="3588371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7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932957" y="3176453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7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892676" y="5461790"/>
            <a:ext cx="526779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19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4444237" y="6639432"/>
            <a:ext cx="40448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10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4825163" y="6639432"/>
            <a:ext cx="40448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10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4827857" y="7002725"/>
            <a:ext cx="40448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10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4465102" y="7002725"/>
            <a:ext cx="40448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10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4389795" y="8924201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4892057" y="8924201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5753245" y="8884868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8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6114334" y="8884868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8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971170" y="780903"/>
            <a:ext cx="2058252" cy="292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4B333D"/>
                </a:solidFill>
                <a:latin typeface="Blogger Light"/>
                <a:ea typeface="Blogger Light"/>
                <a:cs typeface="Blogger Light"/>
                <a:sym typeface="Blogger Light"/>
              </a:rPr>
              <a:t>Name  :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4522999" y="780903"/>
            <a:ext cx="1712181" cy="292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4B333D"/>
                </a:solidFill>
                <a:latin typeface="Blogger Light"/>
                <a:ea typeface="Blogger Light"/>
                <a:cs typeface="Blogger Light"/>
                <a:sym typeface="Blogger Light"/>
              </a:rPr>
              <a:t>Class   :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594999" y="5425790"/>
            <a:ext cx="44621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7</a:t>
            </a:r>
          </a:p>
        </p:txBody>
      </p:sp>
      <p:sp>
        <p:nvSpPr>
          <p:cNvPr name="AutoShape 98" id="98"/>
          <p:cNvSpPr/>
          <p:nvPr/>
        </p:nvSpPr>
        <p:spPr>
          <a:xfrm rot="5388145">
            <a:off x="480293" y="6459386"/>
            <a:ext cx="6905478" cy="0"/>
          </a:xfrm>
          <a:prstGeom prst="line">
            <a:avLst/>
          </a:prstGeom>
          <a:ln cap="rnd" w="47625">
            <a:solidFill>
              <a:srgbClr val="4B333D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rot="0">
            <a:off x="988772" y="1073639"/>
            <a:ext cx="2171198" cy="0"/>
          </a:xfrm>
          <a:prstGeom prst="line">
            <a:avLst/>
          </a:prstGeom>
          <a:ln cap="rnd" w="19050">
            <a:solidFill>
              <a:srgbClr val="D9D9D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rot="0">
            <a:off x="4522999" y="1092689"/>
            <a:ext cx="2171198" cy="0"/>
          </a:xfrm>
          <a:prstGeom prst="line">
            <a:avLst/>
          </a:prstGeom>
          <a:ln cap="rnd" w="19050">
            <a:solidFill>
              <a:srgbClr val="D9D9D9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DAGZ1WVLj6M</dc:identifier>
  <dcterms:modified xsi:type="dcterms:W3CDTF">2011-08-01T06:04:30Z</dcterms:modified>
  <cp:revision>1</cp:revision>
  <dc:title>Minimalist Challenging Math Equation Worksheet</dc:title>
</cp:coreProperties>
</file>