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New Sun Playful" charset="1" panose="00000000000000000000"/>
      <p:regular r:id="rId7"/>
    </p:embeddedFont>
    <p:embeddedFont>
      <p:font typeface="Roboto Condensed" charset="1" panose="02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BF4D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93917" y="747044"/>
            <a:ext cx="6172165" cy="9188956"/>
            <a:chOff x="0" y="0"/>
            <a:chExt cx="2840992" cy="422959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840992" cy="4229593"/>
            </a:xfrm>
            <a:custGeom>
              <a:avLst/>
              <a:gdLst/>
              <a:ahLst/>
              <a:cxnLst/>
              <a:rect r="r" b="b" t="t" l="l"/>
              <a:pathLst>
                <a:path h="4229593" w="2840992">
                  <a:moveTo>
                    <a:pt x="0" y="0"/>
                  </a:moveTo>
                  <a:lnTo>
                    <a:pt x="2840992" y="0"/>
                  </a:lnTo>
                  <a:lnTo>
                    <a:pt x="2840992" y="4229593"/>
                  </a:lnTo>
                  <a:lnTo>
                    <a:pt x="0" y="4229593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-279211" y="446965"/>
            <a:ext cx="8118423" cy="1173740"/>
            <a:chOff x="0" y="0"/>
            <a:chExt cx="3736837" cy="540262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3736837" cy="540262"/>
            </a:xfrm>
            <a:custGeom>
              <a:avLst/>
              <a:gdLst/>
              <a:ahLst/>
              <a:cxnLst/>
              <a:rect r="r" b="b" t="t" l="l"/>
              <a:pathLst>
                <a:path h="540262" w="3736837">
                  <a:moveTo>
                    <a:pt x="0" y="0"/>
                  </a:moveTo>
                  <a:lnTo>
                    <a:pt x="3736837" y="0"/>
                  </a:lnTo>
                  <a:lnTo>
                    <a:pt x="3736837" y="540262"/>
                  </a:lnTo>
                  <a:lnTo>
                    <a:pt x="0" y="540262"/>
                  </a:lnTo>
                  <a:close/>
                </a:path>
              </a:pathLst>
            </a:custGeom>
            <a:solidFill>
              <a:srgbClr val="102359"/>
            </a:solidFill>
          </p:spPr>
        </p:sp>
      </p:grpSp>
      <p:sp>
        <p:nvSpPr>
          <p:cNvPr name="Freeform 6" id="6"/>
          <p:cNvSpPr/>
          <p:nvPr/>
        </p:nvSpPr>
        <p:spPr>
          <a:xfrm flipH="false" flipV="false" rot="0">
            <a:off x="978930" y="2909141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8" y="0"/>
                </a:lnTo>
                <a:lnTo>
                  <a:pt x="906108" y="906107"/>
                </a:lnTo>
                <a:lnTo>
                  <a:pt x="0" y="90610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7" id="7"/>
          <p:cNvSpPr/>
          <p:nvPr/>
        </p:nvSpPr>
        <p:spPr>
          <a:xfrm rot="-5437100">
            <a:off x="1266542" y="3184169"/>
            <a:ext cx="337020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-5400000">
            <a:off x="1308220" y="3220772"/>
            <a:ext cx="272149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9" id="9"/>
          <p:cNvSpPr/>
          <p:nvPr/>
        </p:nvSpPr>
        <p:spPr>
          <a:xfrm flipH="false" flipV="false" rot="0">
            <a:off x="983817" y="4333209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8" y="0"/>
                </a:lnTo>
                <a:lnTo>
                  <a:pt x="906108" y="906108"/>
                </a:lnTo>
                <a:lnTo>
                  <a:pt x="0" y="9061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0" id="10"/>
          <p:cNvSpPr/>
          <p:nvPr/>
        </p:nvSpPr>
        <p:spPr>
          <a:xfrm rot="0">
            <a:off x="1441758" y="4776489"/>
            <a:ext cx="310387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7619917">
            <a:off x="1259973" y="4875254"/>
            <a:ext cx="236246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2" id="12"/>
          <p:cNvSpPr/>
          <p:nvPr/>
        </p:nvSpPr>
        <p:spPr>
          <a:xfrm flipH="false" flipV="false" rot="0">
            <a:off x="993684" y="5758262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7"/>
                </a:lnTo>
                <a:lnTo>
                  <a:pt x="0" y="90610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3" id="13"/>
          <p:cNvSpPr/>
          <p:nvPr/>
        </p:nvSpPr>
        <p:spPr>
          <a:xfrm rot="0">
            <a:off x="1451625" y="6201542"/>
            <a:ext cx="310387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rot="10799999">
            <a:off x="1184479" y="6205719"/>
            <a:ext cx="274570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5" id="15"/>
          <p:cNvSpPr/>
          <p:nvPr/>
        </p:nvSpPr>
        <p:spPr>
          <a:xfrm flipH="false" flipV="false" rot="0">
            <a:off x="998571" y="7182330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8"/>
                </a:lnTo>
                <a:lnTo>
                  <a:pt x="0" y="9061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6" id="16"/>
          <p:cNvSpPr/>
          <p:nvPr/>
        </p:nvSpPr>
        <p:spPr>
          <a:xfrm rot="5394914">
            <a:off x="1292663" y="7789950"/>
            <a:ext cx="328182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rot="-5487620">
            <a:off x="1334613" y="7503969"/>
            <a:ext cx="252215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8" id="18"/>
          <p:cNvSpPr/>
          <p:nvPr/>
        </p:nvSpPr>
        <p:spPr>
          <a:xfrm flipH="false" flipV="false" rot="0">
            <a:off x="5878252" y="2909141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7"/>
                </a:lnTo>
                <a:lnTo>
                  <a:pt x="0" y="90610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9" id="19"/>
          <p:cNvSpPr/>
          <p:nvPr/>
        </p:nvSpPr>
        <p:spPr>
          <a:xfrm rot="10799999">
            <a:off x="6009812" y="3352669"/>
            <a:ext cx="326381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 rot="-2005613">
            <a:off x="6323408" y="3289546"/>
            <a:ext cx="244339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1" id="21"/>
          <p:cNvSpPr/>
          <p:nvPr/>
        </p:nvSpPr>
        <p:spPr>
          <a:xfrm flipH="false" flipV="false" rot="0">
            <a:off x="5883139" y="4333209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8"/>
                </a:lnTo>
                <a:lnTo>
                  <a:pt x="0" y="9061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2" id="22"/>
          <p:cNvSpPr/>
          <p:nvPr/>
        </p:nvSpPr>
        <p:spPr>
          <a:xfrm rot="-5400000">
            <a:off x="6174988" y="4610646"/>
            <a:ext cx="332183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3" id="23"/>
          <p:cNvSpPr/>
          <p:nvPr/>
        </p:nvSpPr>
        <p:spPr>
          <a:xfrm rot="10799999">
            <a:off x="6073933" y="4780666"/>
            <a:ext cx="274570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4" id="24"/>
          <p:cNvSpPr/>
          <p:nvPr/>
        </p:nvSpPr>
        <p:spPr>
          <a:xfrm flipH="false" flipV="false" rot="0">
            <a:off x="5893006" y="5758262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7"/>
                </a:lnTo>
                <a:lnTo>
                  <a:pt x="0" y="90610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5" id="25"/>
          <p:cNvSpPr/>
          <p:nvPr/>
        </p:nvSpPr>
        <p:spPr>
          <a:xfrm rot="0">
            <a:off x="6350946" y="6201542"/>
            <a:ext cx="310387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6" id="26"/>
          <p:cNvSpPr/>
          <p:nvPr/>
        </p:nvSpPr>
        <p:spPr>
          <a:xfrm rot="-7445429">
            <a:off x="6146723" y="6093647"/>
            <a:ext cx="271254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7" id="27"/>
          <p:cNvSpPr/>
          <p:nvPr/>
        </p:nvSpPr>
        <p:spPr>
          <a:xfrm flipH="false" flipV="false" rot="0">
            <a:off x="5897893" y="7182330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8"/>
                </a:lnTo>
                <a:lnTo>
                  <a:pt x="0" y="9061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8" id="28"/>
          <p:cNvSpPr/>
          <p:nvPr/>
        </p:nvSpPr>
        <p:spPr>
          <a:xfrm rot="5400000">
            <a:off x="6191743" y="7789950"/>
            <a:ext cx="328181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rot="-9000000">
            <a:off x="6107023" y="7561378"/>
            <a:ext cx="274631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0" id="30"/>
          <p:cNvSpPr/>
          <p:nvPr/>
        </p:nvSpPr>
        <p:spPr>
          <a:xfrm flipH="false" flipV="false" rot="0">
            <a:off x="978930" y="8590784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8" y="0"/>
                </a:lnTo>
                <a:lnTo>
                  <a:pt x="906108" y="906108"/>
                </a:lnTo>
                <a:lnTo>
                  <a:pt x="0" y="9061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31" id="31"/>
          <p:cNvSpPr/>
          <p:nvPr/>
        </p:nvSpPr>
        <p:spPr>
          <a:xfrm rot="10799999">
            <a:off x="1110999" y="9034313"/>
            <a:ext cx="325872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 rot="1971375">
            <a:off x="1426743" y="9098016"/>
            <a:ext cx="219436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3" id="33"/>
          <p:cNvSpPr/>
          <p:nvPr/>
        </p:nvSpPr>
        <p:spPr>
          <a:xfrm flipH="false" flipV="false" rot="0">
            <a:off x="5878252" y="8590784"/>
            <a:ext cx="906107" cy="906107"/>
          </a:xfrm>
          <a:custGeom>
            <a:avLst/>
            <a:gdLst/>
            <a:ahLst/>
            <a:cxnLst/>
            <a:rect r="r" b="b" t="t" l="l"/>
            <a:pathLst>
              <a:path h="906107" w="906107">
                <a:moveTo>
                  <a:pt x="0" y="0"/>
                </a:moveTo>
                <a:lnTo>
                  <a:pt x="906107" y="0"/>
                </a:lnTo>
                <a:lnTo>
                  <a:pt x="906107" y="906108"/>
                </a:lnTo>
                <a:lnTo>
                  <a:pt x="0" y="9061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34" id="34"/>
          <p:cNvSpPr/>
          <p:nvPr/>
        </p:nvSpPr>
        <p:spPr>
          <a:xfrm rot="-5499084">
            <a:off x="6166172" y="8869123"/>
            <a:ext cx="330517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rot="9451605">
            <a:off x="6111495" y="9084605"/>
            <a:ext cx="241282" cy="0"/>
          </a:xfrm>
          <a:prstGeom prst="line">
            <a:avLst/>
          </a:prstGeom>
          <a:ln cap="rnd" w="19050">
            <a:solidFill>
              <a:srgbClr val="202F5A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6" id="36"/>
          <p:cNvGrpSpPr/>
          <p:nvPr/>
        </p:nvGrpSpPr>
        <p:grpSpPr>
          <a:xfrm rot="0">
            <a:off x="2678579" y="2830966"/>
            <a:ext cx="2568124" cy="388456"/>
            <a:chOff x="0" y="0"/>
            <a:chExt cx="1969071" cy="297843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969071" cy="297843"/>
            </a:xfrm>
            <a:custGeom>
              <a:avLst/>
              <a:gdLst/>
              <a:ahLst/>
              <a:cxnLst/>
              <a:rect r="r" b="b" t="t" l="l"/>
              <a:pathLst>
                <a:path h="297843" w="1969071">
                  <a:moveTo>
                    <a:pt x="0" y="0"/>
                  </a:moveTo>
                  <a:lnTo>
                    <a:pt x="1969071" y="0"/>
                  </a:lnTo>
                  <a:lnTo>
                    <a:pt x="1969071" y="297843"/>
                  </a:lnTo>
                  <a:lnTo>
                    <a:pt x="0" y="297843"/>
                  </a:lnTo>
                  <a:close/>
                </a:path>
              </a:pathLst>
            </a:custGeom>
            <a:solidFill>
              <a:srgbClr val="DBF4D7"/>
            </a:solidFill>
          </p:spPr>
        </p:sp>
      </p:grpSp>
      <p:grpSp>
        <p:nvGrpSpPr>
          <p:cNvPr name="Group 38" id="38"/>
          <p:cNvGrpSpPr/>
          <p:nvPr/>
        </p:nvGrpSpPr>
        <p:grpSpPr>
          <a:xfrm rot="0">
            <a:off x="2678579" y="3542845"/>
            <a:ext cx="2568124" cy="388456"/>
            <a:chOff x="0" y="0"/>
            <a:chExt cx="1969071" cy="297843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1969071" cy="297843"/>
            </a:xfrm>
            <a:custGeom>
              <a:avLst/>
              <a:gdLst/>
              <a:ahLst/>
              <a:cxnLst/>
              <a:rect r="r" b="b" t="t" l="l"/>
              <a:pathLst>
                <a:path h="297843" w="1969071">
                  <a:moveTo>
                    <a:pt x="0" y="0"/>
                  </a:moveTo>
                  <a:lnTo>
                    <a:pt x="1969071" y="0"/>
                  </a:lnTo>
                  <a:lnTo>
                    <a:pt x="1969071" y="297843"/>
                  </a:lnTo>
                  <a:lnTo>
                    <a:pt x="0" y="297843"/>
                  </a:lnTo>
                  <a:close/>
                </a:path>
              </a:pathLst>
            </a:custGeom>
            <a:solidFill>
              <a:srgbClr val="DBF4D7"/>
            </a:solidFill>
          </p:spPr>
        </p:sp>
      </p:grpSp>
      <p:grpSp>
        <p:nvGrpSpPr>
          <p:cNvPr name="Group 40" id="40"/>
          <p:cNvGrpSpPr/>
          <p:nvPr/>
        </p:nvGrpSpPr>
        <p:grpSpPr>
          <a:xfrm rot="0">
            <a:off x="2678579" y="4253560"/>
            <a:ext cx="2568124" cy="388456"/>
            <a:chOff x="0" y="0"/>
            <a:chExt cx="1969071" cy="297843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1969071" cy="297843"/>
            </a:xfrm>
            <a:custGeom>
              <a:avLst/>
              <a:gdLst/>
              <a:ahLst/>
              <a:cxnLst/>
              <a:rect r="r" b="b" t="t" l="l"/>
              <a:pathLst>
                <a:path h="297843" w="1969071">
                  <a:moveTo>
                    <a:pt x="0" y="0"/>
                  </a:moveTo>
                  <a:lnTo>
                    <a:pt x="1969071" y="0"/>
                  </a:lnTo>
                  <a:lnTo>
                    <a:pt x="1969071" y="297843"/>
                  </a:lnTo>
                  <a:lnTo>
                    <a:pt x="0" y="297843"/>
                  </a:lnTo>
                  <a:close/>
                </a:path>
              </a:pathLst>
            </a:custGeom>
            <a:solidFill>
              <a:srgbClr val="DBF4D7"/>
            </a:solidFill>
          </p:spPr>
        </p:sp>
      </p:grpSp>
      <p:grpSp>
        <p:nvGrpSpPr>
          <p:cNvPr name="Group 42" id="42"/>
          <p:cNvGrpSpPr/>
          <p:nvPr/>
        </p:nvGrpSpPr>
        <p:grpSpPr>
          <a:xfrm rot="0">
            <a:off x="2678579" y="4965439"/>
            <a:ext cx="2568124" cy="388456"/>
            <a:chOff x="0" y="0"/>
            <a:chExt cx="1969071" cy="297843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1969071" cy="297843"/>
            </a:xfrm>
            <a:custGeom>
              <a:avLst/>
              <a:gdLst/>
              <a:ahLst/>
              <a:cxnLst/>
              <a:rect r="r" b="b" t="t" l="l"/>
              <a:pathLst>
                <a:path h="297843" w="1969071">
                  <a:moveTo>
                    <a:pt x="0" y="0"/>
                  </a:moveTo>
                  <a:lnTo>
                    <a:pt x="1969071" y="0"/>
                  </a:lnTo>
                  <a:lnTo>
                    <a:pt x="1969071" y="297843"/>
                  </a:lnTo>
                  <a:lnTo>
                    <a:pt x="0" y="297843"/>
                  </a:lnTo>
                  <a:close/>
                </a:path>
              </a:pathLst>
            </a:custGeom>
            <a:solidFill>
              <a:srgbClr val="DBF4D7"/>
            </a:solidFill>
          </p:spPr>
        </p:sp>
      </p:grpSp>
      <p:grpSp>
        <p:nvGrpSpPr>
          <p:cNvPr name="Group 44" id="44"/>
          <p:cNvGrpSpPr/>
          <p:nvPr/>
        </p:nvGrpSpPr>
        <p:grpSpPr>
          <a:xfrm rot="0">
            <a:off x="2678579" y="5678613"/>
            <a:ext cx="2568124" cy="388456"/>
            <a:chOff x="0" y="0"/>
            <a:chExt cx="1969071" cy="297843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1969071" cy="297843"/>
            </a:xfrm>
            <a:custGeom>
              <a:avLst/>
              <a:gdLst/>
              <a:ahLst/>
              <a:cxnLst/>
              <a:rect r="r" b="b" t="t" l="l"/>
              <a:pathLst>
                <a:path h="297843" w="1969071">
                  <a:moveTo>
                    <a:pt x="0" y="0"/>
                  </a:moveTo>
                  <a:lnTo>
                    <a:pt x="1969071" y="0"/>
                  </a:lnTo>
                  <a:lnTo>
                    <a:pt x="1969071" y="297843"/>
                  </a:lnTo>
                  <a:lnTo>
                    <a:pt x="0" y="297843"/>
                  </a:lnTo>
                  <a:close/>
                </a:path>
              </a:pathLst>
            </a:custGeom>
            <a:solidFill>
              <a:srgbClr val="DBF4D7"/>
            </a:solidFill>
          </p:spPr>
        </p:sp>
      </p:grpSp>
      <p:grpSp>
        <p:nvGrpSpPr>
          <p:cNvPr name="Group 46" id="46"/>
          <p:cNvGrpSpPr/>
          <p:nvPr/>
        </p:nvGrpSpPr>
        <p:grpSpPr>
          <a:xfrm rot="0">
            <a:off x="2678579" y="6390492"/>
            <a:ext cx="2568124" cy="388456"/>
            <a:chOff x="0" y="0"/>
            <a:chExt cx="1969071" cy="297843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1969071" cy="297843"/>
            </a:xfrm>
            <a:custGeom>
              <a:avLst/>
              <a:gdLst/>
              <a:ahLst/>
              <a:cxnLst/>
              <a:rect r="r" b="b" t="t" l="l"/>
              <a:pathLst>
                <a:path h="297843" w="1969071">
                  <a:moveTo>
                    <a:pt x="0" y="0"/>
                  </a:moveTo>
                  <a:lnTo>
                    <a:pt x="1969071" y="0"/>
                  </a:lnTo>
                  <a:lnTo>
                    <a:pt x="1969071" y="297843"/>
                  </a:lnTo>
                  <a:lnTo>
                    <a:pt x="0" y="297843"/>
                  </a:lnTo>
                  <a:close/>
                </a:path>
              </a:pathLst>
            </a:custGeom>
            <a:solidFill>
              <a:srgbClr val="DBF4D7"/>
            </a:solidFill>
          </p:spPr>
        </p:sp>
      </p:grpSp>
      <p:grpSp>
        <p:nvGrpSpPr>
          <p:cNvPr name="Group 48" id="48"/>
          <p:cNvGrpSpPr/>
          <p:nvPr/>
        </p:nvGrpSpPr>
        <p:grpSpPr>
          <a:xfrm rot="0">
            <a:off x="2678579" y="7101207"/>
            <a:ext cx="2568124" cy="388456"/>
            <a:chOff x="0" y="0"/>
            <a:chExt cx="1969071" cy="297843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1969071" cy="297843"/>
            </a:xfrm>
            <a:custGeom>
              <a:avLst/>
              <a:gdLst/>
              <a:ahLst/>
              <a:cxnLst/>
              <a:rect r="r" b="b" t="t" l="l"/>
              <a:pathLst>
                <a:path h="297843" w="1969071">
                  <a:moveTo>
                    <a:pt x="0" y="0"/>
                  </a:moveTo>
                  <a:lnTo>
                    <a:pt x="1969071" y="0"/>
                  </a:lnTo>
                  <a:lnTo>
                    <a:pt x="1969071" y="297843"/>
                  </a:lnTo>
                  <a:lnTo>
                    <a:pt x="0" y="297843"/>
                  </a:lnTo>
                  <a:close/>
                </a:path>
              </a:pathLst>
            </a:custGeom>
            <a:solidFill>
              <a:srgbClr val="DBF4D7"/>
            </a:solidFill>
          </p:spPr>
        </p:sp>
      </p:grpSp>
      <p:grpSp>
        <p:nvGrpSpPr>
          <p:cNvPr name="Group 50" id="50"/>
          <p:cNvGrpSpPr/>
          <p:nvPr/>
        </p:nvGrpSpPr>
        <p:grpSpPr>
          <a:xfrm rot="0">
            <a:off x="2678579" y="7813086"/>
            <a:ext cx="2568124" cy="388456"/>
            <a:chOff x="0" y="0"/>
            <a:chExt cx="1969071" cy="297843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1969071" cy="297843"/>
            </a:xfrm>
            <a:custGeom>
              <a:avLst/>
              <a:gdLst/>
              <a:ahLst/>
              <a:cxnLst/>
              <a:rect r="r" b="b" t="t" l="l"/>
              <a:pathLst>
                <a:path h="297843" w="1969071">
                  <a:moveTo>
                    <a:pt x="0" y="0"/>
                  </a:moveTo>
                  <a:lnTo>
                    <a:pt x="1969071" y="0"/>
                  </a:lnTo>
                  <a:lnTo>
                    <a:pt x="1969071" y="297843"/>
                  </a:lnTo>
                  <a:lnTo>
                    <a:pt x="0" y="297843"/>
                  </a:lnTo>
                  <a:close/>
                </a:path>
              </a:pathLst>
            </a:custGeom>
            <a:solidFill>
              <a:srgbClr val="DBF4D7"/>
            </a:solidFill>
          </p:spPr>
        </p:sp>
      </p:grpSp>
      <p:grpSp>
        <p:nvGrpSpPr>
          <p:cNvPr name="Group 52" id="52"/>
          <p:cNvGrpSpPr/>
          <p:nvPr/>
        </p:nvGrpSpPr>
        <p:grpSpPr>
          <a:xfrm rot="0">
            <a:off x="2678579" y="8519230"/>
            <a:ext cx="2568124" cy="388456"/>
            <a:chOff x="0" y="0"/>
            <a:chExt cx="1969071" cy="297843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1969071" cy="297843"/>
            </a:xfrm>
            <a:custGeom>
              <a:avLst/>
              <a:gdLst/>
              <a:ahLst/>
              <a:cxnLst/>
              <a:rect r="r" b="b" t="t" l="l"/>
              <a:pathLst>
                <a:path h="297843" w="1969071">
                  <a:moveTo>
                    <a:pt x="0" y="0"/>
                  </a:moveTo>
                  <a:lnTo>
                    <a:pt x="1969071" y="0"/>
                  </a:lnTo>
                  <a:lnTo>
                    <a:pt x="1969071" y="297843"/>
                  </a:lnTo>
                  <a:lnTo>
                    <a:pt x="0" y="297843"/>
                  </a:lnTo>
                  <a:close/>
                </a:path>
              </a:pathLst>
            </a:custGeom>
            <a:solidFill>
              <a:srgbClr val="DBF4D7"/>
            </a:solidFill>
          </p:spPr>
        </p:sp>
      </p:grpSp>
      <p:grpSp>
        <p:nvGrpSpPr>
          <p:cNvPr name="Group 54" id="54"/>
          <p:cNvGrpSpPr/>
          <p:nvPr/>
        </p:nvGrpSpPr>
        <p:grpSpPr>
          <a:xfrm rot="0">
            <a:off x="2678579" y="9231110"/>
            <a:ext cx="2568124" cy="388456"/>
            <a:chOff x="0" y="0"/>
            <a:chExt cx="1969071" cy="29784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969071" cy="297843"/>
            </a:xfrm>
            <a:custGeom>
              <a:avLst/>
              <a:gdLst/>
              <a:ahLst/>
              <a:cxnLst/>
              <a:rect r="r" b="b" t="t" l="l"/>
              <a:pathLst>
                <a:path h="297843" w="1969071">
                  <a:moveTo>
                    <a:pt x="0" y="0"/>
                  </a:moveTo>
                  <a:lnTo>
                    <a:pt x="1969071" y="0"/>
                  </a:lnTo>
                  <a:lnTo>
                    <a:pt x="1969071" y="297843"/>
                  </a:lnTo>
                  <a:lnTo>
                    <a:pt x="0" y="297843"/>
                  </a:lnTo>
                  <a:close/>
                </a:path>
              </a:pathLst>
            </a:custGeom>
            <a:solidFill>
              <a:srgbClr val="DBF4D7"/>
            </a:solidFill>
          </p:spPr>
        </p:sp>
      </p:grpSp>
      <p:grpSp>
        <p:nvGrpSpPr>
          <p:cNvPr name="Group 56" id="56"/>
          <p:cNvGrpSpPr/>
          <p:nvPr/>
        </p:nvGrpSpPr>
        <p:grpSpPr>
          <a:xfrm rot="0">
            <a:off x="756000" y="3256926"/>
            <a:ext cx="188040" cy="188040"/>
            <a:chOff x="0" y="0"/>
            <a:chExt cx="6350000" cy="6350000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58" id="58"/>
          <p:cNvGrpSpPr/>
          <p:nvPr/>
        </p:nvGrpSpPr>
        <p:grpSpPr>
          <a:xfrm rot="0">
            <a:off x="756000" y="4685172"/>
            <a:ext cx="188040" cy="188040"/>
            <a:chOff x="0" y="0"/>
            <a:chExt cx="6350000" cy="6350000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60" id="60"/>
          <p:cNvGrpSpPr/>
          <p:nvPr/>
        </p:nvGrpSpPr>
        <p:grpSpPr>
          <a:xfrm rot="0">
            <a:off x="756000" y="6115821"/>
            <a:ext cx="188040" cy="188040"/>
            <a:chOff x="0" y="0"/>
            <a:chExt cx="6350000" cy="6350000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62" id="62"/>
          <p:cNvGrpSpPr/>
          <p:nvPr/>
        </p:nvGrpSpPr>
        <p:grpSpPr>
          <a:xfrm rot="0">
            <a:off x="756000" y="7552316"/>
            <a:ext cx="188040" cy="188040"/>
            <a:chOff x="0" y="0"/>
            <a:chExt cx="6350000" cy="6350000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64" id="64"/>
          <p:cNvGrpSpPr/>
          <p:nvPr/>
        </p:nvGrpSpPr>
        <p:grpSpPr>
          <a:xfrm rot="0">
            <a:off x="756000" y="8941850"/>
            <a:ext cx="188040" cy="188040"/>
            <a:chOff x="0" y="0"/>
            <a:chExt cx="6350000" cy="6350000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66" id="66"/>
          <p:cNvGrpSpPr/>
          <p:nvPr/>
        </p:nvGrpSpPr>
        <p:grpSpPr>
          <a:xfrm rot="0">
            <a:off x="5648847" y="3258401"/>
            <a:ext cx="188040" cy="188040"/>
            <a:chOff x="0" y="0"/>
            <a:chExt cx="6350000" cy="6350000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68" id="68"/>
          <p:cNvGrpSpPr/>
          <p:nvPr/>
        </p:nvGrpSpPr>
        <p:grpSpPr>
          <a:xfrm rot="0">
            <a:off x="5648847" y="4686646"/>
            <a:ext cx="188040" cy="188040"/>
            <a:chOff x="0" y="0"/>
            <a:chExt cx="6350000" cy="6350000"/>
          </a:xfrm>
        </p:grpSpPr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5648847" y="6117296"/>
            <a:ext cx="188040" cy="188040"/>
            <a:chOff x="0" y="0"/>
            <a:chExt cx="6350000" cy="6350000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72" id="72"/>
          <p:cNvGrpSpPr/>
          <p:nvPr/>
        </p:nvGrpSpPr>
        <p:grpSpPr>
          <a:xfrm rot="0">
            <a:off x="5648847" y="7553790"/>
            <a:ext cx="188040" cy="188040"/>
            <a:chOff x="0" y="0"/>
            <a:chExt cx="6350000" cy="6350000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74" id="74"/>
          <p:cNvGrpSpPr/>
          <p:nvPr/>
        </p:nvGrpSpPr>
        <p:grpSpPr>
          <a:xfrm rot="0">
            <a:off x="5648847" y="8943324"/>
            <a:ext cx="188040" cy="188040"/>
            <a:chOff x="0" y="0"/>
            <a:chExt cx="6350000" cy="6350000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76" id="76"/>
          <p:cNvGrpSpPr/>
          <p:nvPr/>
        </p:nvGrpSpPr>
        <p:grpSpPr>
          <a:xfrm rot="0">
            <a:off x="2313296" y="5741441"/>
            <a:ext cx="262800" cy="262800"/>
            <a:chOff x="0" y="0"/>
            <a:chExt cx="6350000" cy="6350000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78" id="78"/>
          <p:cNvGrpSpPr/>
          <p:nvPr/>
        </p:nvGrpSpPr>
        <p:grpSpPr>
          <a:xfrm rot="0">
            <a:off x="2313296" y="6453320"/>
            <a:ext cx="262800" cy="262800"/>
            <a:chOff x="0" y="0"/>
            <a:chExt cx="6350000" cy="6350000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80" id="80"/>
          <p:cNvGrpSpPr/>
          <p:nvPr/>
        </p:nvGrpSpPr>
        <p:grpSpPr>
          <a:xfrm rot="0">
            <a:off x="2313296" y="7164035"/>
            <a:ext cx="262800" cy="262800"/>
            <a:chOff x="0" y="0"/>
            <a:chExt cx="6350000" cy="6350000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82" id="82"/>
          <p:cNvGrpSpPr/>
          <p:nvPr/>
        </p:nvGrpSpPr>
        <p:grpSpPr>
          <a:xfrm rot="0">
            <a:off x="2313296" y="7875914"/>
            <a:ext cx="262800" cy="262800"/>
            <a:chOff x="0" y="0"/>
            <a:chExt cx="6350000" cy="6350000"/>
          </a:xfrm>
        </p:grpSpPr>
        <p:sp>
          <p:nvSpPr>
            <p:cNvPr name="Freeform 83" id="83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84" id="84"/>
          <p:cNvGrpSpPr/>
          <p:nvPr/>
        </p:nvGrpSpPr>
        <p:grpSpPr>
          <a:xfrm rot="0">
            <a:off x="2313296" y="8582058"/>
            <a:ext cx="262800" cy="262800"/>
            <a:chOff x="0" y="0"/>
            <a:chExt cx="6350000" cy="6350000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86" id="86"/>
          <p:cNvGrpSpPr/>
          <p:nvPr/>
        </p:nvGrpSpPr>
        <p:grpSpPr>
          <a:xfrm rot="0">
            <a:off x="2313296" y="9293938"/>
            <a:ext cx="262800" cy="262800"/>
            <a:chOff x="0" y="0"/>
            <a:chExt cx="6350000" cy="6350000"/>
          </a:xfrm>
        </p:grpSpPr>
        <p:sp>
          <p:nvSpPr>
            <p:cNvPr name="Freeform 87" id="87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88" id="88"/>
          <p:cNvGrpSpPr/>
          <p:nvPr/>
        </p:nvGrpSpPr>
        <p:grpSpPr>
          <a:xfrm rot="0">
            <a:off x="2313296" y="5028267"/>
            <a:ext cx="262800" cy="262800"/>
            <a:chOff x="0" y="0"/>
            <a:chExt cx="6350000" cy="6350000"/>
          </a:xfrm>
        </p:grpSpPr>
        <p:sp>
          <p:nvSpPr>
            <p:cNvPr name="Freeform 89" id="89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90" id="90"/>
          <p:cNvGrpSpPr/>
          <p:nvPr/>
        </p:nvGrpSpPr>
        <p:grpSpPr>
          <a:xfrm rot="0">
            <a:off x="2313296" y="4316388"/>
            <a:ext cx="262800" cy="262800"/>
            <a:chOff x="0" y="0"/>
            <a:chExt cx="6350000" cy="6350000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92" id="92"/>
          <p:cNvGrpSpPr/>
          <p:nvPr/>
        </p:nvGrpSpPr>
        <p:grpSpPr>
          <a:xfrm rot="0">
            <a:off x="2313296" y="3605673"/>
            <a:ext cx="262800" cy="262800"/>
            <a:chOff x="0" y="0"/>
            <a:chExt cx="6350000" cy="6350000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grpSp>
        <p:nvGrpSpPr>
          <p:cNvPr name="Group 94" id="94"/>
          <p:cNvGrpSpPr/>
          <p:nvPr/>
        </p:nvGrpSpPr>
        <p:grpSpPr>
          <a:xfrm rot="0">
            <a:off x="2313296" y="2893794"/>
            <a:ext cx="262800" cy="262800"/>
            <a:chOff x="0" y="0"/>
            <a:chExt cx="6350000" cy="6350000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1E"/>
            </a:solidFill>
          </p:spPr>
        </p:sp>
      </p:grpSp>
      <p:sp>
        <p:nvSpPr>
          <p:cNvPr name="Freeform 96" id="96"/>
          <p:cNvSpPr/>
          <p:nvPr/>
        </p:nvSpPr>
        <p:spPr>
          <a:xfrm flipH="false" flipV="false" rot="0">
            <a:off x="756000" y="2360968"/>
            <a:ext cx="257901" cy="257901"/>
          </a:xfrm>
          <a:custGeom>
            <a:avLst/>
            <a:gdLst/>
            <a:ahLst/>
            <a:cxnLst/>
            <a:rect r="r" b="b" t="t" l="l"/>
            <a:pathLst>
              <a:path h="257901" w="257901">
                <a:moveTo>
                  <a:pt x="0" y="0"/>
                </a:moveTo>
                <a:lnTo>
                  <a:pt x="257901" y="0"/>
                </a:lnTo>
                <a:lnTo>
                  <a:pt x="257901" y="257900"/>
                </a:lnTo>
                <a:lnTo>
                  <a:pt x="0" y="2579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7" id="97"/>
          <p:cNvSpPr/>
          <p:nvPr/>
        </p:nvSpPr>
        <p:spPr>
          <a:xfrm flipH="false" flipV="false" rot="0">
            <a:off x="5780970" y="611331"/>
            <a:ext cx="725170" cy="845007"/>
          </a:xfrm>
          <a:custGeom>
            <a:avLst/>
            <a:gdLst/>
            <a:ahLst/>
            <a:cxnLst/>
            <a:rect r="r" b="b" t="t" l="l"/>
            <a:pathLst>
              <a:path h="845007" w="725170">
                <a:moveTo>
                  <a:pt x="0" y="0"/>
                </a:moveTo>
                <a:lnTo>
                  <a:pt x="725170" y="0"/>
                </a:lnTo>
                <a:lnTo>
                  <a:pt x="725170" y="845008"/>
                </a:lnTo>
                <a:lnTo>
                  <a:pt x="0" y="84500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8" id="98"/>
          <p:cNvSpPr txBox="true"/>
          <p:nvPr/>
        </p:nvSpPr>
        <p:spPr>
          <a:xfrm rot="0">
            <a:off x="756000" y="3230684"/>
            <a:ext cx="188040" cy="200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8"/>
              </a:lnSpc>
            </a:pPr>
            <a:r>
              <a:rPr lang="en-US" sz="1084">
                <a:solidFill>
                  <a:srgbClr val="08153B"/>
                </a:solidFill>
                <a:latin typeface="New Sun Playful"/>
                <a:ea typeface="New Sun Playful"/>
                <a:cs typeface="New Sun Playful"/>
                <a:sym typeface="New Sun Playful"/>
              </a:rPr>
              <a:t>1</a:t>
            </a:r>
          </a:p>
        </p:txBody>
      </p:sp>
      <p:sp>
        <p:nvSpPr>
          <p:cNvPr name="TextBox 99" id="99"/>
          <p:cNvSpPr txBox="true"/>
          <p:nvPr/>
        </p:nvSpPr>
        <p:spPr>
          <a:xfrm rot="0">
            <a:off x="756000" y="4658929"/>
            <a:ext cx="188040" cy="200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8"/>
              </a:lnSpc>
            </a:pPr>
            <a:r>
              <a:rPr lang="en-US" sz="1084">
                <a:solidFill>
                  <a:srgbClr val="08153B"/>
                </a:solidFill>
                <a:latin typeface="New Sun Playful"/>
                <a:ea typeface="New Sun Playful"/>
                <a:cs typeface="New Sun Playful"/>
                <a:sym typeface="New Sun Playful"/>
              </a:rPr>
              <a:t>2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756000" y="6089578"/>
            <a:ext cx="188040" cy="200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8"/>
              </a:lnSpc>
            </a:pPr>
            <a:r>
              <a:rPr lang="en-US" sz="1084">
                <a:solidFill>
                  <a:srgbClr val="08153B"/>
                </a:solidFill>
                <a:latin typeface="New Sun Playful"/>
                <a:ea typeface="New Sun Playful"/>
                <a:cs typeface="New Sun Playful"/>
                <a:sym typeface="New Sun Playful"/>
              </a:rPr>
              <a:t>3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756000" y="7526073"/>
            <a:ext cx="188040" cy="200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8"/>
              </a:lnSpc>
            </a:pPr>
            <a:r>
              <a:rPr lang="en-US" sz="1084">
                <a:solidFill>
                  <a:srgbClr val="08153B"/>
                </a:solidFill>
                <a:latin typeface="New Sun Playful"/>
                <a:ea typeface="New Sun Playful"/>
                <a:cs typeface="New Sun Playful"/>
                <a:sym typeface="New Sun Playful"/>
              </a:rPr>
              <a:t>4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756000" y="8915607"/>
            <a:ext cx="188040" cy="200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8"/>
              </a:lnSpc>
            </a:pPr>
            <a:r>
              <a:rPr lang="en-US" sz="1084">
                <a:solidFill>
                  <a:srgbClr val="08153B"/>
                </a:solidFill>
                <a:latin typeface="New Sun Playful"/>
                <a:ea typeface="New Sun Playful"/>
                <a:cs typeface="New Sun Playful"/>
                <a:sym typeface="New Sun Playful"/>
              </a:rPr>
              <a:t>5</a:t>
            </a:r>
          </a:p>
        </p:txBody>
      </p:sp>
      <p:sp>
        <p:nvSpPr>
          <p:cNvPr name="TextBox 103" id="103"/>
          <p:cNvSpPr txBox="true"/>
          <p:nvPr/>
        </p:nvSpPr>
        <p:spPr>
          <a:xfrm rot="0">
            <a:off x="5648847" y="3232158"/>
            <a:ext cx="193863" cy="200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8"/>
              </a:lnSpc>
            </a:pPr>
            <a:r>
              <a:rPr lang="en-US" sz="1084">
                <a:solidFill>
                  <a:srgbClr val="08153B"/>
                </a:solidFill>
                <a:latin typeface="New Sun Playful"/>
                <a:ea typeface="New Sun Playful"/>
                <a:cs typeface="New Sun Playful"/>
                <a:sym typeface="New Sun Playful"/>
              </a:rPr>
              <a:t>6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5648847" y="4660404"/>
            <a:ext cx="193863" cy="200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8"/>
              </a:lnSpc>
            </a:pPr>
            <a:r>
              <a:rPr lang="en-US" sz="1084">
                <a:solidFill>
                  <a:srgbClr val="08153B"/>
                </a:solidFill>
                <a:latin typeface="New Sun Playful"/>
                <a:ea typeface="New Sun Playful"/>
                <a:cs typeface="New Sun Playful"/>
                <a:sym typeface="New Sun Playful"/>
              </a:rPr>
              <a:t>7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5648847" y="6091053"/>
            <a:ext cx="193863" cy="200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8"/>
              </a:lnSpc>
            </a:pPr>
            <a:r>
              <a:rPr lang="en-US" sz="1084">
                <a:solidFill>
                  <a:srgbClr val="08153B"/>
                </a:solidFill>
                <a:latin typeface="New Sun Playful"/>
                <a:ea typeface="New Sun Playful"/>
                <a:cs typeface="New Sun Playful"/>
                <a:sym typeface="New Sun Playful"/>
              </a:rPr>
              <a:t>8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5648847" y="7527547"/>
            <a:ext cx="193863" cy="200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8"/>
              </a:lnSpc>
            </a:pPr>
            <a:r>
              <a:rPr lang="en-US" sz="1084">
                <a:solidFill>
                  <a:srgbClr val="08153B"/>
                </a:solidFill>
                <a:latin typeface="New Sun Playful"/>
                <a:ea typeface="New Sun Playful"/>
                <a:cs typeface="New Sun Playful"/>
                <a:sym typeface="New Sun Playful"/>
              </a:rPr>
              <a:t>9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5648847" y="8917081"/>
            <a:ext cx="193863" cy="200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8"/>
              </a:lnSpc>
            </a:pPr>
            <a:r>
              <a:rPr lang="en-US" sz="1084">
                <a:solidFill>
                  <a:srgbClr val="08153B"/>
                </a:solidFill>
                <a:latin typeface="New Sun Playful"/>
                <a:ea typeface="New Sun Playful"/>
                <a:cs typeface="New Sun Playful"/>
                <a:sym typeface="New Sun Playful"/>
              </a:rPr>
              <a:t>10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2313296" y="5719912"/>
            <a:ext cx="262800" cy="2653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22"/>
              </a:lnSpc>
            </a:pPr>
            <a:r>
              <a:rPr lang="en-US" sz="1515">
                <a:solidFill>
                  <a:srgbClr val="08153B"/>
                </a:solidFill>
                <a:latin typeface="New Sun Playful"/>
                <a:ea typeface="New Sun Playful"/>
                <a:cs typeface="New Sun Playful"/>
                <a:sym typeface="New Sun Playful"/>
              </a:rPr>
              <a:t>1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2678579" y="2881049"/>
            <a:ext cx="2568124" cy="2501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8153B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Тоғыздан он бес минут өтті.</a:t>
            </a:r>
          </a:p>
        </p:txBody>
      </p:sp>
      <p:sp>
        <p:nvSpPr>
          <p:cNvPr name="TextBox 110" id="110"/>
          <p:cNvSpPr txBox="true"/>
          <p:nvPr/>
        </p:nvSpPr>
        <p:spPr>
          <a:xfrm rot="0">
            <a:off x="2678579" y="5481046"/>
            <a:ext cx="2568124" cy="7454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</a:p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8153B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Он екі.</a:t>
            </a:r>
          </a:p>
          <a:p>
            <a:pPr algn="ctr">
              <a:lnSpc>
                <a:spcPts val="1960"/>
              </a:lnSpc>
            </a:pPr>
          </a:p>
        </p:txBody>
      </p:sp>
      <p:sp>
        <p:nvSpPr>
          <p:cNvPr name="TextBox 111" id="111"/>
          <p:cNvSpPr txBox="true"/>
          <p:nvPr/>
        </p:nvSpPr>
        <p:spPr>
          <a:xfrm rot="0">
            <a:off x="2678579" y="3345279"/>
            <a:ext cx="2568124" cy="7454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</a:p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8153B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Он екі жарым.</a:t>
            </a:r>
          </a:p>
          <a:p>
            <a:pPr algn="ctr">
              <a:lnSpc>
                <a:spcPts val="1960"/>
              </a:lnSpc>
            </a:pPr>
          </a:p>
        </p:txBody>
      </p:sp>
      <p:sp>
        <p:nvSpPr>
          <p:cNvPr name="TextBox 112" id="112"/>
          <p:cNvSpPr txBox="true"/>
          <p:nvPr/>
        </p:nvSpPr>
        <p:spPr>
          <a:xfrm rot="0">
            <a:off x="2678579" y="4303644"/>
            <a:ext cx="2568124" cy="497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8153B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Он жарым.</a:t>
            </a:r>
          </a:p>
          <a:p>
            <a:pPr algn="ctr">
              <a:lnSpc>
                <a:spcPts val="1960"/>
              </a:lnSpc>
            </a:pPr>
          </a:p>
        </p:txBody>
      </p:sp>
      <p:sp>
        <p:nvSpPr>
          <p:cNvPr name="TextBox 113" id="113"/>
          <p:cNvSpPr txBox="true"/>
          <p:nvPr/>
        </p:nvSpPr>
        <p:spPr>
          <a:xfrm rot="0">
            <a:off x="2678579" y="5015523"/>
            <a:ext cx="2568124" cy="497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8153B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Жетінен он бес минут өтті.</a:t>
            </a:r>
          </a:p>
          <a:p>
            <a:pPr algn="ctr">
              <a:lnSpc>
                <a:spcPts val="1960"/>
              </a:lnSpc>
            </a:pPr>
          </a:p>
        </p:txBody>
      </p:sp>
      <p:sp>
        <p:nvSpPr>
          <p:cNvPr name="TextBox 114" id="114"/>
          <p:cNvSpPr txBox="true"/>
          <p:nvPr/>
        </p:nvSpPr>
        <p:spPr>
          <a:xfrm rot="0">
            <a:off x="2678579" y="6440575"/>
            <a:ext cx="2568124" cy="497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8153B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Төртке он бес минут қалды.</a:t>
            </a:r>
          </a:p>
          <a:p>
            <a:pPr algn="ctr">
              <a:lnSpc>
                <a:spcPts val="1960"/>
              </a:lnSpc>
            </a:pPr>
          </a:p>
        </p:txBody>
      </p:sp>
      <p:sp>
        <p:nvSpPr>
          <p:cNvPr name="TextBox 115" id="115"/>
          <p:cNvSpPr txBox="true"/>
          <p:nvPr/>
        </p:nvSpPr>
        <p:spPr>
          <a:xfrm rot="0">
            <a:off x="2678579" y="7151290"/>
            <a:ext cx="2568124" cy="497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8153B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Үшке он бес минут қалды.</a:t>
            </a:r>
          </a:p>
          <a:p>
            <a:pPr algn="ctr">
              <a:lnSpc>
                <a:spcPts val="1960"/>
              </a:lnSpc>
            </a:pPr>
          </a:p>
        </p:txBody>
      </p:sp>
      <p:sp>
        <p:nvSpPr>
          <p:cNvPr name="TextBox 116" id="116"/>
          <p:cNvSpPr txBox="true"/>
          <p:nvPr/>
        </p:nvSpPr>
        <p:spPr>
          <a:xfrm rot="0">
            <a:off x="2678579" y="7863169"/>
            <a:ext cx="2568124" cy="2501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8153B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сағат тоғыз</a:t>
            </a:r>
          </a:p>
        </p:txBody>
      </p:sp>
      <p:sp>
        <p:nvSpPr>
          <p:cNvPr name="TextBox 117" id="117"/>
          <p:cNvSpPr txBox="true"/>
          <p:nvPr/>
        </p:nvSpPr>
        <p:spPr>
          <a:xfrm rot="0">
            <a:off x="2678579" y="8569314"/>
            <a:ext cx="2568124" cy="497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8153B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Он бірден он бес минут өтті.</a:t>
            </a:r>
          </a:p>
          <a:p>
            <a:pPr algn="ctr">
              <a:lnSpc>
                <a:spcPts val="1960"/>
              </a:lnSpc>
            </a:pPr>
          </a:p>
        </p:txBody>
      </p:sp>
      <p:sp>
        <p:nvSpPr>
          <p:cNvPr name="TextBox 118" id="118"/>
          <p:cNvSpPr txBox="true"/>
          <p:nvPr/>
        </p:nvSpPr>
        <p:spPr>
          <a:xfrm rot="0">
            <a:off x="2678579" y="9281193"/>
            <a:ext cx="2568124" cy="2501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8153B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Сегіз болды</a:t>
            </a:r>
          </a:p>
        </p:txBody>
      </p:sp>
      <p:sp>
        <p:nvSpPr>
          <p:cNvPr name="TextBox 119" id="119"/>
          <p:cNvSpPr txBox="true"/>
          <p:nvPr/>
        </p:nvSpPr>
        <p:spPr>
          <a:xfrm rot="0">
            <a:off x="1051909" y="2305133"/>
            <a:ext cx="5673361" cy="3790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70"/>
              </a:lnSpc>
            </a:pPr>
            <a:r>
              <a:rPr lang="en-US" sz="1400">
                <a:solidFill>
                  <a:srgbClr val="08153B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Әр сағаттың санын 1-жаттығуда көрсетілгендей дұрыс жазылған уақытпен сәйкестендіріңіз.</a:t>
            </a:r>
          </a:p>
        </p:txBody>
      </p:sp>
      <p:sp>
        <p:nvSpPr>
          <p:cNvPr name="TextBox 120" id="120"/>
          <p:cNvSpPr txBox="true"/>
          <p:nvPr/>
        </p:nvSpPr>
        <p:spPr>
          <a:xfrm rot="0">
            <a:off x="756000" y="651794"/>
            <a:ext cx="6028359" cy="8045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80"/>
              </a:lnSpc>
            </a:pPr>
            <a:r>
              <a:rPr lang="en-US" sz="4700">
                <a:solidFill>
                  <a:srgbClr val="FFFFFF"/>
                </a:solidFill>
                <a:latin typeface="New Sun Playful"/>
                <a:ea typeface="New Sun Playful"/>
                <a:cs typeface="New Sun Playful"/>
                <a:sym typeface="New Sun Playful"/>
              </a:rPr>
              <a:t>Уақытты айту</a:t>
            </a:r>
          </a:p>
        </p:txBody>
      </p:sp>
      <p:grpSp>
        <p:nvGrpSpPr>
          <p:cNvPr name="Group 121" id="121"/>
          <p:cNvGrpSpPr/>
          <p:nvPr/>
        </p:nvGrpSpPr>
        <p:grpSpPr>
          <a:xfrm rot="0">
            <a:off x="756000" y="1768168"/>
            <a:ext cx="6028359" cy="234293"/>
            <a:chOff x="0" y="0"/>
            <a:chExt cx="7663492" cy="297843"/>
          </a:xfrm>
        </p:grpSpPr>
        <p:sp>
          <p:nvSpPr>
            <p:cNvPr name="Freeform 122" id="122"/>
            <p:cNvSpPr/>
            <p:nvPr/>
          </p:nvSpPr>
          <p:spPr>
            <a:xfrm flipH="false" flipV="false" rot="0">
              <a:off x="0" y="0"/>
              <a:ext cx="7663492" cy="297843"/>
            </a:xfrm>
            <a:custGeom>
              <a:avLst/>
              <a:gdLst/>
              <a:ahLst/>
              <a:cxnLst/>
              <a:rect r="r" b="b" t="t" l="l"/>
              <a:pathLst>
                <a:path h="297843" w="7663492">
                  <a:moveTo>
                    <a:pt x="0" y="0"/>
                  </a:moveTo>
                  <a:lnTo>
                    <a:pt x="7663492" y="0"/>
                  </a:lnTo>
                  <a:lnTo>
                    <a:pt x="7663492" y="297843"/>
                  </a:lnTo>
                  <a:lnTo>
                    <a:pt x="0" y="297843"/>
                  </a:lnTo>
                  <a:close/>
                </a:path>
              </a:pathLst>
            </a:custGeom>
            <a:solidFill>
              <a:srgbClr val="DBF4D7"/>
            </a:solidFill>
          </p:spPr>
        </p:sp>
      </p:grpSp>
      <p:sp>
        <p:nvSpPr>
          <p:cNvPr name="TextBox 123" id="123"/>
          <p:cNvSpPr txBox="true"/>
          <p:nvPr/>
        </p:nvSpPr>
        <p:spPr>
          <a:xfrm rot="0">
            <a:off x="756000" y="1801495"/>
            <a:ext cx="1922579" cy="1485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60"/>
              </a:lnSpc>
            </a:pPr>
            <a:r>
              <a:rPr lang="en-US" sz="900">
                <a:solidFill>
                  <a:srgbClr val="08153B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Name:</a:t>
            </a:r>
          </a:p>
        </p:txBody>
      </p:sp>
      <p:sp>
        <p:nvSpPr>
          <p:cNvPr name="TextBox 124" id="124"/>
          <p:cNvSpPr txBox="true"/>
          <p:nvPr/>
        </p:nvSpPr>
        <p:spPr>
          <a:xfrm rot="0">
            <a:off x="2818710" y="1801495"/>
            <a:ext cx="1874954" cy="1485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60"/>
              </a:lnSpc>
            </a:pPr>
            <a:r>
              <a:rPr lang="en-US" sz="900">
                <a:solidFill>
                  <a:srgbClr val="08153B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Date:</a:t>
            </a:r>
          </a:p>
        </p:txBody>
      </p:sp>
      <p:sp>
        <p:nvSpPr>
          <p:cNvPr name="TextBox 125" id="125"/>
          <p:cNvSpPr txBox="true"/>
          <p:nvPr/>
        </p:nvSpPr>
        <p:spPr>
          <a:xfrm rot="0">
            <a:off x="4881421" y="1801495"/>
            <a:ext cx="1902939" cy="1485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60"/>
              </a:lnSpc>
            </a:pPr>
            <a:r>
              <a:rPr lang="en-US" sz="900">
                <a:solidFill>
                  <a:srgbClr val="08153B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Class: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DAGZs88ONZg</dc:identifier>
  <dcterms:modified xsi:type="dcterms:W3CDTF">2011-08-01T06:04:30Z</dcterms:modified>
  <cp:revision>1</cp:revision>
  <dc:title>Illustrative telling the time worksheet</dc:title>
</cp:coreProperties>
</file>