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Canva Student Font Dotte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8510" y="705520"/>
            <a:ext cx="6882979" cy="9280961"/>
            <a:chOff x="0" y="0"/>
            <a:chExt cx="8493311" cy="1145232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493311" cy="11452321"/>
            </a:xfrm>
            <a:custGeom>
              <a:avLst/>
              <a:gdLst/>
              <a:ahLst/>
              <a:cxnLst/>
              <a:rect r="r" b="b" t="t" l="l"/>
              <a:pathLst>
                <a:path h="11452321" w="8493311">
                  <a:moveTo>
                    <a:pt x="8277411" y="0"/>
                  </a:moveTo>
                  <a:lnTo>
                    <a:pt x="215900" y="0"/>
                  </a:lnTo>
                  <a:cubicBezTo>
                    <a:pt x="96520" y="0"/>
                    <a:pt x="0" y="96520"/>
                    <a:pt x="0" y="215900"/>
                  </a:cubicBezTo>
                  <a:lnTo>
                    <a:pt x="0" y="11236421"/>
                  </a:lnTo>
                  <a:cubicBezTo>
                    <a:pt x="0" y="11355801"/>
                    <a:pt x="96520" y="11452321"/>
                    <a:pt x="215900" y="11452321"/>
                  </a:cubicBezTo>
                  <a:lnTo>
                    <a:pt x="8277411" y="11452321"/>
                  </a:lnTo>
                  <a:cubicBezTo>
                    <a:pt x="8396791" y="11452321"/>
                    <a:pt x="8493311" y="11355801"/>
                    <a:pt x="8493311" y="11236421"/>
                  </a:cubicBezTo>
                  <a:lnTo>
                    <a:pt x="8493311" y="215900"/>
                  </a:lnTo>
                  <a:cubicBezTo>
                    <a:pt x="8493311" y="96520"/>
                    <a:pt x="8396791" y="0"/>
                    <a:pt x="8277411" y="0"/>
                  </a:cubicBezTo>
                  <a:close/>
                  <a:moveTo>
                    <a:pt x="8442511" y="1270000"/>
                  </a:moveTo>
                  <a:lnTo>
                    <a:pt x="8442511" y="11236421"/>
                  </a:lnTo>
                  <a:cubicBezTo>
                    <a:pt x="8442511" y="11327861"/>
                    <a:pt x="8368851" y="11401521"/>
                    <a:pt x="8277411" y="11401521"/>
                  </a:cubicBezTo>
                  <a:lnTo>
                    <a:pt x="215900" y="11401521"/>
                  </a:lnTo>
                  <a:cubicBezTo>
                    <a:pt x="124460" y="11401521"/>
                    <a:pt x="50800" y="11327861"/>
                    <a:pt x="50800" y="11236421"/>
                  </a:cubicBezTo>
                  <a:lnTo>
                    <a:pt x="50800" y="215900"/>
                  </a:lnTo>
                  <a:cubicBezTo>
                    <a:pt x="50800" y="124460"/>
                    <a:pt x="124460" y="50800"/>
                    <a:pt x="215900" y="50800"/>
                  </a:cubicBezTo>
                  <a:lnTo>
                    <a:pt x="8277411" y="50800"/>
                  </a:lnTo>
                  <a:cubicBezTo>
                    <a:pt x="8368851" y="50800"/>
                    <a:pt x="8442511" y="124460"/>
                    <a:pt x="8442511" y="215900"/>
                  </a:cubicBezTo>
                  <a:lnTo>
                    <a:pt x="8442511" y="1270000"/>
                  </a:lnTo>
                  <a:close/>
                </a:path>
              </a:pathLst>
            </a:custGeom>
            <a:solidFill>
              <a:srgbClr val="6CA753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2568813" y="8745827"/>
            <a:ext cx="725423" cy="725423"/>
            <a:chOff x="0" y="0"/>
            <a:chExt cx="1913890" cy="191389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5765575" y="8735313"/>
            <a:ext cx="725423" cy="725423"/>
            <a:chOff x="0" y="0"/>
            <a:chExt cx="1913890" cy="191389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1192305" y="8724798"/>
            <a:ext cx="746452" cy="746452"/>
            <a:chOff x="-2540" y="-2540"/>
            <a:chExt cx="6355080" cy="635508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-2540" y="-254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0" id="10"/>
          <p:cNvSpPr/>
          <p:nvPr/>
        </p:nvSpPr>
        <p:spPr>
          <a:xfrm flipH="false" flipV="false" rot="0">
            <a:off x="1166290" y="7730059"/>
            <a:ext cx="772466" cy="669149"/>
          </a:xfrm>
          <a:custGeom>
            <a:avLst/>
            <a:gdLst/>
            <a:ahLst/>
            <a:cxnLst/>
            <a:rect r="r" b="b" t="t" l="l"/>
            <a:pathLst>
              <a:path h="669149" w="772466">
                <a:moveTo>
                  <a:pt x="0" y="0"/>
                </a:moveTo>
                <a:lnTo>
                  <a:pt x="772467" y="0"/>
                </a:lnTo>
                <a:lnTo>
                  <a:pt x="772467" y="669149"/>
                </a:lnTo>
                <a:lnTo>
                  <a:pt x="0" y="6691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4137169" y="8763449"/>
            <a:ext cx="772466" cy="669149"/>
          </a:xfrm>
          <a:custGeom>
            <a:avLst/>
            <a:gdLst/>
            <a:ahLst/>
            <a:cxnLst/>
            <a:rect r="r" b="b" t="t" l="l"/>
            <a:pathLst>
              <a:path h="669149" w="772466">
                <a:moveTo>
                  <a:pt x="0" y="0"/>
                </a:moveTo>
                <a:lnTo>
                  <a:pt x="772466" y="0"/>
                </a:lnTo>
                <a:lnTo>
                  <a:pt x="772466" y="669149"/>
                </a:lnTo>
                <a:lnTo>
                  <a:pt x="0" y="6691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2558299" y="7691407"/>
            <a:ext cx="746452" cy="746452"/>
            <a:chOff x="-2540" y="-2540"/>
            <a:chExt cx="6355080" cy="635508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-2540" y="-254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4" id="14"/>
          <p:cNvSpPr/>
          <p:nvPr/>
        </p:nvSpPr>
        <p:spPr>
          <a:xfrm rot="0">
            <a:off x="756000" y="873406"/>
            <a:ext cx="2396438" cy="0"/>
          </a:xfrm>
          <a:prstGeom prst="line">
            <a:avLst/>
          </a:prstGeom>
          <a:ln cap="flat" w="371475">
            <a:solidFill>
              <a:srgbClr val="6CA753">
                <a:alpha val="40000"/>
              </a:srgbClr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5" id="15"/>
          <p:cNvGrpSpPr/>
          <p:nvPr/>
        </p:nvGrpSpPr>
        <p:grpSpPr>
          <a:xfrm rot="0">
            <a:off x="3924292" y="7701922"/>
            <a:ext cx="1198219" cy="725423"/>
            <a:chOff x="0" y="0"/>
            <a:chExt cx="3161273" cy="191389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161273" cy="1913890"/>
            </a:xfrm>
            <a:custGeom>
              <a:avLst/>
              <a:gdLst/>
              <a:ahLst/>
              <a:cxnLst/>
              <a:rect r="r" b="b" t="t" l="l"/>
              <a:pathLst>
                <a:path h="1913890" w="3161273">
                  <a:moveTo>
                    <a:pt x="0" y="0"/>
                  </a:moveTo>
                  <a:lnTo>
                    <a:pt x="0" y="1913890"/>
                  </a:lnTo>
                  <a:lnTo>
                    <a:pt x="3161273" y="1913890"/>
                  </a:lnTo>
                  <a:lnTo>
                    <a:pt x="3161273" y="0"/>
                  </a:lnTo>
                  <a:lnTo>
                    <a:pt x="0" y="0"/>
                  </a:lnTo>
                  <a:close/>
                  <a:moveTo>
                    <a:pt x="3100313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3100313" y="59690"/>
                  </a:lnTo>
                  <a:lnTo>
                    <a:pt x="3100313" y="185293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2220791" y="2923128"/>
            <a:ext cx="3118418" cy="3760261"/>
            <a:chOff x="0" y="0"/>
            <a:chExt cx="4157891" cy="5013681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2954636" y="220636"/>
              <a:ext cx="1203254" cy="1495862"/>
            </a:xfrm>
            <a:custGeom>
              <a:avLst/>
              <a:gdLst/>
              <a:ahLst/>
              <a:cxnLst/>
              <a:rect r="r" b="b" t="t" l="l"/>
              <a:pathLst>
                <a:path h="1495862" w="1203254">
                  <a:moveTo>
                    <a:pt x="0" y="0"/>
                  </a:moveTo>
                  <a:lnTo>
                    <a:pt x="1203255" y="0"/>
                  </a:lnTo>
                  <a:lnTo>
                    <a:pt x="1203255" y="1495863"/>
                  </a:lnTo>
                  <a:lnTo>
                    <a:pt x="0" y="14958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-8885" t="-1623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true" flipV="false" rot="0">
              <a:off x="0" y="220636"/>
              <a:ext cx="1203254" cy="1495862"/>
            </a:xfrm>
            <a:custGeom>
              <a:avLst/>
              <a:gdLst/>
              <a:ahLst/>
              <a:cxnLst/>
              <a:rect r="r" b="b" t="t" l="l"/>
              <a:pathLst>
                <a:path h="1495862" w="1203254">
                  <a:moveTo>
                    <a:pt x="1203254" y="0"/>
                  </a:moveTo>
                  <a:lnTo>
                    <a:pt x="0" y="0"/>
                  </a:lnTo>
                  <a:lnTo>
                    <a:pt x="0" y="1495863"/>
                  </a:lnTo>
                  <a:lnTo>
                    <a:pt x="1203254" y="1495863"/>
                  </a:lnTo>
                  <a:lnTo>
                    <a:pt x="1203254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-8885" t="-1623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1447508" y="956428"/>
              <a:ext cx="1209262" cy="1254746"/>
            </a:xfrm>
            <a:custGeom>
              <a:avLst/>
              <a:gdLst/>
              <a:ahLst/>
              <a:cxnLst/>
              <a:rect r="r" b="b" t="t" l="l"/>
              <a:pathLst>
                <a:path h="1254746" w="1209262">
                  <a:moveTo>
                    <a:pt x="0" y="0"/>
                  </a:moveTo>
                  <a:lnTo>
                    <a:pt x="1209262" y="0"/>
                  </a:lnTo>
                  <a:lnTo>
                    <a:pt x="1209262" y="1254746"/>
                  </a:lnTo>
                  <a:lnTo>
                    <a:pt x="0" y="12547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980645" y="2359826"/>
              <a:ext cx="2142988" cy="2653855"/>
            </a:xfrm>
            <a:custGeom>
              <a:avLst/>
              <a:gdLst/>
              <a:ahLst/>
              <a:cxnLst/>
              <a:rect r="r" b="b" t="t" l="l"/>
              <a:pathLst>
                <a:path h="2653855" w="2142988">
                  <a:moveTo>
                    <a:pt x="0" y="0"/>
                  </a:moveTo>
                  <a:lnTo>
                    <a:pt x="2142988" y="0"/>
                  </a:lnTo>
                  <a:lnTo>
                    <a:pt x="2142988" y="2653855"/>
                  </a:lnTo>
                  <a:lnTo>
                    <a:pt x="0" y="26538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601627" y="0"/>
              <a:ext cx="2901177" cy="2451495"/>
            </a:xfrm>
            <a:custGeom>
              <a:avLst/>
              <a:gdLst/>
              <a:ahLst/>
              <a:cxnLst/>
              <a:rect r="r" b="b" t="t" l="l"/>
              <a:pathLst>
                <a:path h="2451495" w="2901177">
                  <a:moveTo>
                    <a:pt x="0" y="0"/>
                  </a:moveTo>
                  <a:lnTo>
                    <a:pt x="2901177" y="0"/>
                  </a:lnTo>
                  <a:lnTo>
                    <a:pt x="2901177" y="2451495"/>
                  </a:lnTo>
                  <a:lnTo>
                    <a:pt x="0" y="24514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23" id="23"/>
          <p:cNvSpPr txBox="true"/>
          <p:nvPr/>
        </p:nvSpPr>
        <p:spPr>
          <a:xfrm rot="0">
            <a:off x="1728336" y="1204341"/>
            <a:ext cx="4173030" cy="10545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52"/>
              </a:lnSpc>
            </a:pPr>
            <a:r>
              <a:rPr lang="en-US" sz="6108">
                <a:solidFill>
                  <a:srgbClr val="6CA753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ҮШБҰРЫШ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756000" y="2388211"/>
            <a:ext cx="6048000" cy="623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34"/>
              </a:lnSpc>
            </a:pPr>
            <a:r>
              <a:rPr lang="en-US" sz="233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Үшбұрыш: үш түзу қабырғасы және үш бұрышы бар пішін.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56000" y="6957203"/>
            <a:ext cx="6048000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Directions:  Color the triangles green in the shapes shown below.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13120" y="877663"/>
            <a:ext cx="2051274" cy="3144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</a:t>
            </a:r>
          </a:p>
        </p:txBody>
      </p:sp>
      <p:sp>
        <p:nvSpPr>
          <p:cNvPr name="Freeform 27" id="27"/>
          <p:cNvSpPr/>
          <p:nvPr/>
        </p:nvSpPr>
        <p:spPr>
          <a:xfrm flipH="false" flipV="false" rot="0">
            <a:off x="5742053" y="7730059"/>
            <a:ext cx="772466" cy="669149"/>
          </a:xfrm>
          <a:custGeom>
            <a:avLst/>
            <a:gdLst/>
            <a:ahLst/>
            <a:cxnLst/>
            <a:rect r="r" b="b" t="t" l="l"/>
            <a:pathLst>
              <a:path h="669149" w="772466">
                <a:moveTo>
                  <a:pt x="0" y="0"/>
                </a:moveTo>
                <a:lnTo>
                  <a:pt x="772467" y="0"/>
                </a:lnTo>
                <a:lnTo>
                  <a:pt x="772467" y="669149"/>
                </a:lnTo>
                <a:lnTo>
                  <a:pt x="0" y="6691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8510" y="705520"/>
            <a:ext cx="6882979" cy="9280961"/>
            <a:chOff x="0" y="0"/>
            <a:chExt cx="8493311" cy="1145232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493311" cy="11452321"/>
            </a:xfrm>
            <a:custGeom>
              <a:avLst/>
              <a:gdLst/>
              <a:ahLst/>
              <a:cxnLst/>
              <a:rect r="r" b="b" t="t" l="l"/>
              <a:pathLst>
                <a:path h="11452321" w="8493311">
                  <a:moveTo>
                    <a:pt x="8277411" y="0"/>
                  </a:moveTo>
                  <a:lnTo>
                    <a:pt x="215900" y="0"/>
                  </a:lnTo>
                  <a:cubicBezTo>
                    <a:pt x="96520" y="0"/>
                    <a:pt x="0" y="96520"/>
                    <a:pt x="0" y="215900"/>
                  </a:cubicBezTo>
                  <a:lnTo>
                    <a:pt x="0" y="11236421"/>
                  </a:lnTo>
                  <a:cubicBezTo>
                    <a:pt x="0" y="11355801"/>
                    <a:pt x="96520" y="11452321"/>
                    <a:pt x="215900" y="11452321"/>
                  </a:cubicBezTo>
                  <a:lnTo>
                    <a:pt x="8277411" y="11452321"/>
                  </a:lnTo>
                  <a:cubicBezTo>
                    <a:pt x="8396791" y="11452321"/>
                    <a:pt x="8493311" y="11355801"/>
                    <a:pt x="8493311" y="11236421"/>
                  </a:cubicBezTo>
                  <a:lnTo>
                    <a:pt x="8493311" y="215900"/>
                  </a:lnTo>
                  <a:cubicBezTo>
                    <a:pt x="8493311" y="96520"/>
                    <a:pt x="8396791" y="0"/>
                    <a:pt x="8277411" y="0"/>
                  </a:cubicBezTo>
                  <a:close/>
                  <a:moveTo>
                    <a:pt x="8442511" y="1270000"/>
                  </a:moveTo>
                  <a:lnTo>
                    <a:pt x="8442511" y="11236421"/>
                  </a:lnTo>
                  <a:cubicBezTo>
                    <a:pt x="8442511" y="11327861"/>
                    <a:pt x="8368851" y="11401521"/>
                    <a:pt x="8277411" y="11401521"/>
                  </a:cubicBezTo>
                  <a:lnTo>
                    <a:pt x="215900" y="11401521"/>
                  </a:lnTo>
                  <a:cubicBezTo>
                    <a:pt x="124460" y="11401521"/>
                    <a:pt x="50800" y="11327861"/>
                    <a:pt x="50800" y="11236421"/>
                  </a:cubicBezTo>
                  <a:lnTo>
                    <a:pt x="50800" y="215900"/>
                  </a:lnTo>
                  <a:cubicBezTo>
                    <a:pt x="50800" y="124460"/>
                    <a:pt x="124460" y="50800"/>
                    <a:pt x="215900" y="50800"/>
                  </a:cubicBezTo>
                  <a:lnTo>
                    <a:pt x="8277411" y="50800"/>
                  </a:lnTo>
                  <a:cubicBezTo>
                    <a:pt x="8368851" y="50800"/>
                    <a:pt x="8442511" y="124460"/>
                    <a:pt x="8442511" y="215900"/>
                  </a:cubicBezTo>
                  <a:lnTo>
                    <a:pt x="8442511" y="1270000"/>
                  </a:lnTo>
                  <a:close/>
                </a:path>
              </a:pathLst>
            </a:custGeom>
            <a:solidFill>
              <a:srgbClr val="6CA753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453231" y="962462"/>
            <a:ext cx="6671705" cy="5607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0"/>
              </a:lnSpc>
            </a:pPr>
            <a:r>
              <a:rPr lang="en-US" sz="14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Үшбұрыш сөзін жазуға жаттығыңыз, содан кейін астына үшбұрыш сызыңыз (үш түзу қабырғасы және үш бұрышы бар пішін), содан кейін оны қарындаштарыңызбен безендіріңіз.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860080" y="1976066"/>
            <a:ext cx="5839840" cy="0"/>
          </a:xfrm>
          <a:prstGeom prst="line">
            <a:avLst/>
          </a:prstGeom>
          <a:ln cap="rnd" w="19050">
            <a:solidFill>
              <a:srgbClr val="CD2CBE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860080" y="2358146"/>
            <a:ext cx="5839840" cy="0"/>
          </a:xfrm>
          <a:prstGeom prst="line">
            <a:avLst/>
          </a:prstGeom>
          <a:ln cap="rnd" w="19050">
            <a:solidFill>
              <a:srgbClr val="73D3D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849926" y="1593986"/>
            <a:ext cx="5860148" cy="0"/>
          </a:xfrm>
          <a:prstGeom prst="line">
            <a:avLst/>
          </a:prstGeom>
          <a:ln cap="rnd" w="19050">
            <a:solidFill>
              <a:srgbClr val="73D3D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1145608" y="1320428"/>
            <a:ext cx="5268783" cy="1425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74"/>
              </a:lnSpc>
            </a:pPr>
            <a:r>
              <a:rPr lang="en-US" sz="8267" spc="1157">
                <a:solidFill>
                  <a:srgbClr val="000000"/>
                </a:solidFill>
                <a:latin typeface="Canva Student Font Dotted"/>
                <a:ea typeface="Canva Student Font Dotted"/>
                <a:cs typeface="Canva Student Font Dotted"/>
                <a:sym typeface="Canva Student Font Dotted"/>
              </a:rPr>
              <a:t>triangle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DAGZcy5Syyk</dc:identifier>
  <dcterms:modified xsi:type="dcterms:W3CDTF">2011-08-01T06:04:30Z</dcterms:modified>
  <cp:revision>1</cp:revision>
  <dc:title>Green Triangle Worksheet</dc:title>
</cp:coreProperties>
</file>