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Freckle Face" charset="1" panose="02000506000000020004"/>
      <p:regular r:id="rId7"/>
    </p:embeddedFont>
    <p:embeddedFont>
      <p:font typeface="Agrandir Medium" charset="1" panose="00000600000000000000"/>
      <p:regular r:id="rId8"/>
    </p:embeddedFont>
    <p:embeddedFont>
      <p:font typeface="Alata" charset="1" panose="000005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5AB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18050" y="386558"/>
            <a:ext cx="6860787" cy="9932422"/>
            <a:chOff x="0" y="0"/>
            <a:chExt cx="2458751" cy="355955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58751" cy="3559556"/>
            </a:xfrm>
            <a:custGeom>
              <a:avLst/>
              <a:gdLst/>
              <a:ahLst/>
              <a:cxnLst/>
              <a:rect r="r" b="b" t="t" l="l"/>
              <a:pathLst>
                <a:path h="3559556" w="2458751">
                  <a:moveTo>
                    <a:pt x="0" y="0"/>
                  </a:moveTo>
                  <a:lnTo>
                    <a:pt x="2458751" y="0"/>
                  </a:lnTo>
                  <a:lnTo>
                    <a:pt x="2458751" y="3559556"/>
                  </a:lnTo>
                  <a:lnTo>
                    <a:pt x="0" y="3559556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85725"/>
              <a:ext cx="2458751" cy="364528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3080093" y="1679288"/>
            <a:ext cx="1936095" cy="1591366"/>
          </a:xfrm>
          <a:custGeom>
            <a:avLst/>
            <a:gdLst/>
            <a:ahLst/>
            <a:cxnLst/>
            <a:rect r="r" b="b" t="t" l="l"/>
            <a:pathLst>
              <a:path h="1591366" w="1936095">
                <a:moveTo>
                  <a:pt x="0" y="0"/>
                </a:moveTo>
                <a:lnTo>
                  <a:pt x="1936095" y="0"/>
                </a:lnTo>
                <a:lnTo>
                  <a:pt x="1936095" y="1591366"/>
                </a:lnTo>
                <a:lnTo>
                  <a:pt x="0" y="159136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3593306" y="3766458"/>
            <a:ext cx="678766" cy="416593"/>
          </a:xfrm>
          <a:custGeom>
            <a:avLst/>
            <a:gdLst/>
            <a:ahLst/>
            <a:cxnLst/>
            <a:rect r="r" b="b" t="t" l="l"/>
            <a:pathLst>
              <a:path h="416593" w="678766">
                <a:moveTo>
                  <a:pt x="0" y="0"/>
                </a:moveTo>
                <a:lnTo>
                  <a:pt x="678766" y="0"/>
                </a:lnTo>
                <a:lnTo>
                  <a:pt x="678766" y="416593"/>
                </a:lnTo>
                <a:lnTo>
                  <a:pt x="0" y="41659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" id="7"/>
          <p:cNvGrpSpPr/>
          <p:nvPr/>
        </p:nvGrpSpPr>
        <p:grpSpPr>
          <a:xfrm rot="0">
            <a:off x="1943592" y="4836186"/>
            <a:ext cx="643306" cy="378983"/>
            <a:chOff x="0" y="0"/>
            <a:chExt cx="1600977" cy="943163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1600977" cy="943163"/>
            </a:xfrm>
            <a:custGeom>
              <a:avLst/>
              <a:gdLst/>
              <a:ahLst/>
              <a:cxnLst/>
              <a:rect r="r" b="b" t="t" l="l"/>
              <a:pathLst>
                <a:path h="943163" w="1600977">
                  <a:moveTo>
                    <a:pt x="0" y="0"/>
                  </a:moveTo>
                  <a:lnTo>
                    <a:pt x="0" y="943163"/>
                  </a:lnTo>
                  <a:lnTo>
                    <a:pt x="1600977" y="943163"/>
                  </a:lnTo>
                  <a:lnTo>
                    <a:pt x="1600977" y="0"/>
                  </a:lnTo>
                  <a:lnTo>
                    <a:pt x="0" y="0"/>
                  </a:lnTo>
                  <a:close/>
                  <a:moveTo>
                    <a:pt x="1540017" y="882203"/>
                  </a:moveTo>
                  <a:lnTo>
                    <a:pt x="59690" y="882203"/>
                  </a:lnTo>
                  <a:lnTo>
                    <a:pt x="59690" y="59690"/>
                  </a:lnTo>
                  <a:lnTo>
                    <a:pt x="1540017" y="59690"/>
                  </a:lnTo>
                  <a:lnTo>
                    <a:pt x="1540017" y="882203"/>
                  </a:lnTo>
                  <a:close/>
                </a:path>
              </a:pathLst>
            </a:custGeom>
            <a:solidFill>
              <a:srgbClr val="95AB49"/>
            </a:solidFill>
          </p:spPr>
        </p:sp>
      </p:grpSp>
      <p:grpSp>
        <p:nvGrpSpPr>
          <p:cNvPr name="Group 9" id="9"/>
          <p:cNvGrpSpPr/>
          <p:nvPr/>
        </p:nvGrpSpPr>
        <p:grpSpPr>
          <a:xfrm rot="0">
            <a:off x="5082863" y="4765665"/>
            <a:ext cx="643306" cy="378983"/>
            <a:chOff x="0" y="0"/>
            <a:chExt cx="1600977" cy="943163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1600977" cy="943163"/>
            </a:xfrm>
            <a:custGeom>
              <a:avLst/>
              <a:gdLst/>
              <a:ahLst/>
              <a:cxnLst/>
              <a:rect r="r" b="b" t="t" l="l"/>
              <a:pathLst>
                <a:path h="943163" w="1600977">
                  <a:moveTo>
                    <a:pt x="0" y="0"/>
                  </a:moveTo>
                  <a:lnTo>
                    <a:pt x="0" y="943163"/>
                  </a:lnTo>
                  <a:lnTo>
                    <a:pt x="1600977" y="943163"/>
                  </a:lnTo>
                  <a:lnTo>
                    <a:pt x="1600977" y="0"/>
                  </a:lnTo>
                  <a:lnTo>
                    <a:pt x="0" y="0"/>
                  </a:lnTo>
                  <a:close/>
                  <a:moveTo>
                    <a:pt x="1540017" y="882203"/>
                  </a:moveTo>
                  <a:lnTo>
                    <a:pt x="59690" y="882203"/>
                  </a:lnTo>
                  <a:lnTo>
                    <a:pt x="59690" y="59690"/>
                  </a:lnTo>
                  <a:lnTo>
                    <a:pt x="1540017" y="59690"/>
                  </a:lnTo>
                  <a:lnTo>
                    <a:pt x="1540017" y="882203"/>
                  </a:lnTo>
                  <a:close/>
                </a:path>
              </a:pathLst>
            </a:custGeom>
            <a:solidFill>
              <a:srgbClr val="95AB49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1943592" y="5367483"/>
            <a:ext cx="643306" cy="378983"/>
            <a:chOff x="0" y="0"/>
            <a:chExt cx="1600977" cy="943163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600977" cy="943163"/>
            </a:xfrm>
            <a:custGeom>
              <a:avLst/>
              <a:gdLst/>
              <a:ahLst/>
              <a:cxnLst/>
              <a:rect r="r" b="b" t="t" l="l"/>
              <a:pathLst>
                <a:path h="943163" w="1600977">
                  <a:moveTo>
                    <a:pt x="0" y="0"/>
                  </a:moveTo>
                  <a:lnTo>
                    <a:pt x="0" y="943163"/>
                  </a:lnTo>
                  <a:lnTo>
                    <a:pt x="1600977" y="943163"/>
                  </a:lnTo>
                  <a:lnTo>
                    <a:pt x="1600977" y="0"/>
                  </a:lnTo>
                  <a:lnTo>
                    <a:pt x="0" y="0"/>
                  </a:lnTo>
                  <a:close/>
                  <a:moveTo>
                    <a:pt x="1540017" y="882203"/>
                  </a:moveTo>
                  <a:lnTo>
                    <a:pt x="59690" y="882203"/>
                  </a:lnTo>
                  <a:lnTo>
                    <a:pt x="59690" y="59690"/>
                  </a:lnTo>
                  <a:lnTo>
                    <a:pt x="1540017" y="59690"/>
                  </a:lnTo>
                  <a:lnTo>
                    <a:pt x="1540017" y="882203"/>
                  </a:lnTo>
                  <a:close/>
                </a:path>
              </a:pathLst>
            </a:custGeom>
            <a:solidFill>
              <a:srgbClr val="95AB49"/>
            </a:solidFill>
          </p:spPr>
        </p:sp>
      </p:grpSp>
      <p:grpSp>
        <p:nvGrpSpPr>
          <p:cNvPr name="Group 13" id="13"/>
          <p:cNvGrpSpPr/>
          <p:nvPr/>
        </p:nvGrpSpPr>
        <p:grpSpPr>
          <a:xfrm rot="0">
            <a:off x="1943592" y="5898781"/>
            <a:ext cx="643306" cy="378983"/>
            <a:chOff x="0" y="0"/>
            <a:chExt cx="1600977" cy="943163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600977" cy="943163"/>
            </a:xfrm>
            <a:custGeom>
              <a:avLst/>
              <a:gdLst/>
              <a:ahLst/>
              <a:cxnLst/>
              <a:rect r="r" b="b" t="t" l="l"/>
              <a:pathLst>
                <a:path h="943163" w="1600977">
                  <a:moveTo>
                    <a:pt x="0" y="0"/>
                  </a:moveTo>
                  <a:lnTo>
                    <a:pt x="0" y="943163"/>
                  </a:lnTo>
                  <a:lnTo>
                    <a:pt x="1600977" y="943163"/>
                  </a:lnTo>
                  <a:lnTo>
                    <a:pt x="1600977" y="0"/>
                  </a:lnTo>
                  <a:lnTo>
                    <a:pt x="0" y="0"/>
                  </a:lnTo>
                  <a:close/>
                  <a:moveTo>
                    <a:pt x="1540017" y="882203"/>
                  </a:moveTo>
                  <a:lnTo>
                    <a:pt x="59690" y="882203"/>
                  </a:lnTo>
                  <a:lnTo>
                    <a:pt x="59690" y="59690"/>
                  </a:lnTo>
                  <a:lnTo>
                    <a:pt x="1540017" y="59690"/>
                  </a:lnTo>
                  <a:lnTo>
                    <a:pt x="1540017" y="882203"/>
                  </a:lnTo>
                  <a:close/>
                </a:path>
              </a:pathLst>
            </a:custGeom>
            <a:solidFill>
              <a:srgbClr val="95AB49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1943592" y="6430079"/>
            <a:ext cx="643306" cy="378983"/>
            <a:chOff x="0" y="0"/>
            <a:chExt cx="1600977" cy="943163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1600977" cy="943163"/>
            </a:xfrm>
            <a:custGeom>
              <a:avLst/>
              <a:gdLst/>
              <a:ahLst/>
              <a:cxnLst/>
              <a:rect r="r" b="b" t="t" l="l"/>
              <a:pathLst>
                <a:path h="943163" w="1600977">
                  <a:moveTo>
                    <a:pt x="0" y="0"/>
                  </a:moveTo>
                  <a:lnTo>
                    <a:pt x="0" y="943163"/>
                  </a:lnTo>
                  <a:lnTo>
                    <a:pt x="1600977" y="943163"/>
                  </a:lnTo>
                  <a:lnTo>
                    <a:pt x="1600977" y="0"/>
                  </a:lnTo>
                  <a:lnTo>
                    <a:pt x="0" y="0"/>
                  </a:lnTo>
                  <a:close/>
                  <a:moveTo>
                    <a:pt x="1540017" y="882203"/>
                  </a:moveTo>
                  <a:lnTo>
                    <a:pt x="59690" y="882203"/>
                  </a:lnTo>
                  <a:lnTo>
                    <a:pt x="59690" y="59690"/>
                  </a:lnTo>
                  <a:lnTo>
                    <a:pt x="1540017" y="59690"/>
                  </a:lnTo>
                  <a:lnTo>
                    <a:pt x="1540017" y="882203"/>
                  </a:lnTo>
                  <a:close/>
                </a:path>
              </a:pathLst>
            </a:custGeom>
            <a:solidFill>
              <a:srgbClr val="95AB49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1943592" y="6961377"/>
            <a:ext cx="643306" cy="378983"/>
            <a:chOff x="0" y="0"/>
            <a:chExt cx="1600977" cy="943163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1600977" cy="943163"/>
            </a:xfrm>
            <a:custGeom>
              <a:avLst/>
              <a:gdLst/>
              <a:ahLst/>
              <a:cxnLst/>
              <a:rect r="r" b="b" t="t" l="l"/>
              <a:pathLst>
                <a:path h="943163" w="1600977">
                  <a:moveTo>
                    <a:pt x="0" y="0"/>
                  </a:moveTo>
                  <a:lnTo>
                    <a:pt x="0" y="943163"/>
                  </a:lnTo>
                  <a:lnTo>
                    <a:pt x="1600977" y="943163"/>
                  </a:lnTo>
                  <a:lnTo>
                    <a:pt x="1600977" y="0"/>
                  </a:lnTo>
                  <a:lnTo>
                    <a:pt x="0" y="0"/>
                  </a:lnTo>
                  <a:close/>
                  <a:moveTo>
                    <a:pt x="1540017" y="882203"/>
                  </a:moveTo>
                  <a:lnTo>
                    <a:pt x="59690" y="882203"/>
                  </a:lnTo>
                  <a:lnTo>
                    <a:pt x="59690" y="59690"/>
                  </a:lnTo>
                  <a:lnTo>
                    <a:pt x="1540017" y="59690"/>
                  </a:lnTo>
                  <a:lnTo>
                    <a:pt x="1540017" y="882203"/>
                  </a:lnTo>
                  <a:close/>
                </a:path>
              </a:pathLst>
            </a:custGeom>
            <a:solidFill>
              <a:srgbClr val="95AB49"/>
            </a:solidFill>
          </p:spPr>
        </p:sp>
      </p:grpSp>
      <p:grpSp>
        <p:nvGrpSpPr>
          <p:cNvPr name="Group 19" id="19"/>
          <p:cNvGrpSpPr/>
          <p:nvPr/>
        </p:nvGrpSpPr>
        <p:grpSpPr>
          <a:xfrm rot="0">
            <a:off x="1943592" y="7492675"/>
            <a:ext cx="643306" cy="378983"/>
            <a:chOff x="0" y="0"/>
            <a:chExt cx="1600977" cy="943163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1600977" cy="943163"/>
            </a:xfrm>
            <a:custGeom>
              <a:avLst/>
              <a:gdLst/>
              <a:ahLst/>
              <a:cxnLst/>
              <a:rect r="r" b="b" t="t" l="l"/>
              <a:pathLst>
                <a:path h="943163" w="1600977">
                  <a:moveTo>
                    <a:pt x="0" y="0"/>
                  </a:moveTo>
                  <a:lnTo>
                    <a:pt x="0" y="943163"/>
                  </a:lnTo>
                  <a:lnTo>
                    <a:pt x="1600977" y="943163"/>
                  </a:lnTo>
                  <a:lnTo>
                    <a:pt x="1600977" y="0"/>
                  </a:lnTo>
                  <a:lnTo>
                    <a:pt x="0" y="0"/>
                  </a:lnTo>
                  <a:close/>
                  <a:moveTo>
                    <a:pt x="1540017" y="882203"/>
                  </a:moveTo>
                  <a:lnTo>
                    <a:pt x="59690" y="882203"/>
                  </a:lnTo>
                  <a:lnTo>
                    <a:pt x="59690" y="59690"/>
                  </a:lnTo>
                  <a:lnTo>
                    <a:pt x="1540017" y="59690"/>
                  </a:lnTo>
                  <a:lnTo>
                    <a:pt x="1540017" y="882203"/>
                  </a:lnTo>
                  <a:close/>
                </a:path>
              </a:pathLst>
            </a:custGeom>
            <a:solidFill>
              <a:srgbClr val="95AB49"/>
            </a:solidFill>
          </p:spPr>
        </p:sp>
      </p:grpSp>
      <p:grpSp>
        <p:nvGrpSpPr>
          <p:cNvPr name="Group 21" id="21"/>
          <p:cNvGrpSpPr/>
          <p:nvPr/>
        </p:nvGrpSpPr>
        <p:grpSpPr>
          <a:xfrm rot="0">
            <a:off x="1943592" y="8023973"/>
            <a:ext cx="643306" cy="378983"/>
            <a:chOff x="0" y="0"/>
            <a:chExt cx="1600977" cy="943163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1600977" cy="943163"/>
            </a:xfrm>
            <a:custGeom>
              <a:avLst/>
              <a:gdLst/>
              <a:ahLst/>
              <a:cxnLst/>
              <a:rect r="r" b="b" t="t" l="l"/>
              <a:pathLst>
                <a:path h="943163" w="1600977">
                  <a:moveTo>
                    <a:pt x="0" y="0"/>
                  </a:moveTo>
                  <a:lnTo>
                    <a:pt x="0" y="943163"/>
                  </a:lnTo>
                  <a:lnTo>
                    <a:pt x="1600977" y="943163"/>
                  </a:lnTo>
                  <a:lnTo>
                    <a:pt x="1600977" y="0"/>
                  </a:lnTo>
                  <a:lnTo>
                    <a:pt x="0" y="0"/>
                  </a:lnTo>
                  <a:close/>
                  <a:moveTo>
                    <a:pt x="1540017" y="882203"/>
                  </a:moveTo>
                  <a:lnTo>
                    <a:pt x="59690" y="882203"/>
                  </a:lnTo>
                  <a:lnTo>
                    <a:pt x="59690" y="59690"/>
                  </a:lnTo>
                  <a:lnTo>
                    <a:pt x="1540017" y="59690"/>
                  </a:lnTo>
                  <a:lnTo>
                    <a:pt x="1540017" y="882203"/>
                  </a:lnTo>
                  <a:close/>
                </a:path>
              </a:pathLst>
            </a:custGeom>
            <a:solidFill>
              <a:srgbClr val="95AB49"/>
            </a:solidFill>
          </p:spPr>
        </p:sp>
      </p:grpSp>
      <p:grpSp>
        <p:nvGrpSpPr>
          <p:cNvPr name="Group 23" id="23"/>
          <p:cNvGrpSpPr/>
          <p:nvPr/>
        </p:nvGrpSpPr>
        <p:grpSpPr>
          <a:xfrm rot="0">
            <a:off x="1943592" y="8555271"/>
            <a:ext cx="643306" cy="378983"/>
            <a:chOff x="0" y="0"/>
            <a:chExt cx="1600977" cy="943163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1600977" cy="943163"/>
            </a:xfrm>
            <a:custGeom>
              <a:avLst/>
              <a:gdLst/>
              <a:ahLst/>
              <a:cxnLst/>
              <a:rect r="r" b="b" t="t" l="l"/>
              <a:pathLst>
                <a:path h="943163" w="1600977">
                  <a:moveTo>
                    <a:pt x="0" y="0"/>
                  </a:moveTo>
                  <a:lnTo>
                    <a:pt x="0" y="943163"/>
                  </a:lnTo>
                  <a:lnTo>
                    <a:pt x="1600977" y="943163"/>
                  </a:lnTo>
                  <a:lnTo>
                    <a:pt x="1600977" y="0"/>
                  </a:lnTo>
                  <a:lnTo>
                    <a:pt x="0" y="0"/>
                  </a:lnTo>
                  <a:close/>
                  <a:moveTo>
                    <a:pt x="1540017" y="882203"/>
                  </a:moveTo>
                  <a:lnTo>
                    <a:pt x="59690" y="882203"/>
                  </a:lnTo>
                  <a:lnTo>
                    <a:pt x="59690" y="59690"/>
                  </a:lnTo>
                  <a:lnTo>
                    <a:pt x="1540017" y="59690"/>
                  </a:lnTo>
                  <a:lnTo>
                    <a:pt x="1540017" y="882203"/>
                  </a:lnTo>
                  <a:close/>
                </a:path>
              </a:pathLst>
            </a:custGeom>
            <a:solidFill>
              <a:srgbClr val="95AB49"/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1943592" y="9086568"/>
            <a:ext cx="643306" cy="378983"/>
            <a:chOff x="0" y="0"/>
            <a:chExt cx="1600977" cy="943163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1600977" cy="943163"/>
            </a:xfrm>
            <a:custGeom>
              <a:avLst/>
              <a:gdLst/>
              <a:ahLst/>
              <a:cxnLst/>
              <a:rect r="r" b="b" t="t" l="l"/>
              <a:pathLst>
                <a:path h="943163" w="1600977">
                  <a:moveTo>
                    <a:pt x="0" y="0"/>
                  </a:moveTo>
                  <a:lnTo>
                    <a:pt x="0" y="943163"/>
                  </a:lnTo>
                  <a:lnTo>
                    <a:pt x="1600977" y="943163"/>
                  </a:lnTo>
                  <a:lnTo>
                    <a:pt x="1600977" y="0"/>
                  </a:lnTo>
                  <a:lnTo>
                    <a:pt x="0" y="0"/>
                  </a:lnTo>
                  <a:close/>
                  <a:moveTo>
                    <a:pt x="1540017" y="882203"/>
                  </a:moveTo>
                  <a:lnTo>
                    <a:pt x="59690" y="882203"/>
                  </a:lnTo>
                  <a:lnTo>
                    <a:pt x="59690" y="59690"/>
                  </a:lnTo>
                  <a:lnTo>
                    <a:pt x="1540017" y="59690"/>
                  </a:lnTo>
                  <a:lnTo>
                    <a:pt x="1540017" y="882203"/>
                  </a:lnTo>
                  <a:close/>
                </a:path>
              </a:pathLst>
            </a:custGeom>
            <a:solidFill>
              <a:srgbClr val="95AB49"/>
            </a:solidFill>
          </p:spPr>
        </p:sp>
      </p:grpSp>
      <p:grpSp>
        <p:nvGrpSpPr>
          <p:cNvPr name="Group 27" id="27"/>
          <p:cNvGrpSpPr/>
          <p:nvPr/>
        </p:nvGrpSpPr>
        <p:grpSpPr>
          <a:xfrm rot="0">
            <a:off x="1947678" y="9595247"/>
            <a:ext cx="643306" cy="378983"/>
            <a:chOff x="0" y="0"/>
            <a:chExt cx="1600977" cy="943163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1600977" cy="943163"/>
            </a:xfrm>
            <a:custGeom>
              <a:avLst/>
              <a:gdLst/>
              <a:ahLst/>
              <a:cxnLst/>
              <a:rect r="r" b="b" t="t" l="l"/>
              <a:pathLst>
                <a:path h="943163" w="1600977">
                  <a:moveTo>
                    <a:pt x="0" y="0"/>
                  </a:moveTo>
                  <a:lnTo>
                    <a:pt x="0" y="943163"/>
                  </a:lnTo>
                  <a:lnTo>
                    <a:pt x="1600977" y="943163"/>
                  </a:lnTo>
                  <a:lnTo>
                    <a:pt x="1600977" y="0"/>
                  </a:lnTo>
                  <a:lnTo>
                    <a:pt x="0" y="0"/>
                  </a:lnTo>
                  <a:close/>
                  <a:moveTo>
                    <a:pt x="1540017" y="882203"/>
                  </a:moveTo>
                  <a:lnTo>
                    <a:pt x="59690" y="882203"/>
                  </a:lnTo>
                  <a:lnTo>
                    <a:pt x="59690" y="59690"/>
                  </a:lnTo>
                  <a:lnTo>
                    <a:pt x="1540017" y="59690"/>
                  </a:lnTo>
                  <a:lnTo>
                    <a:pt x="1540017" y="882203"/>
                  </a:lnTo>
                  <a:close/>
                </a:path>
              </a:pathLst>
            </a:custGeom>
            <a:solidFill>
              <a:srgbClr val="95AB49"/>
            </a:solidFill>
          </p:spPr>
        </p:sp>
      </p:grpSp>
      <p:grpSp>
        <p:nvGrpSpPr>
          <p:cNvPr name="Group 29" id="29"/>
          <p:cNvGrpSpPr/>
          <p:nvPr/>
        </p:nvGrpSpPr>
        <p:grpSpPr>
          <a:xfrm rot="0">
            <a:off x="5082863" y="5302285"/>
            <a:ext cx="643306" cy="378983"/>
            <a:chOff x="0" y="0"/>
            <a:chExt cx="1600977" cy="943163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600977" cy="943163"/>
            </a:xfrm>
            <a:custGeom>
              <a:avLst/>
              <a:gdLst/>
              <a:ahLst/>
              <a:cxnLst/>
              <a:rect r="r" b="b" t="t" l="l"/>
              <a:pathLst>
                <a:path h="943163" w="1600977">
                  <a:moveTo>
                    <a:pt x="0" y="0"/>
                  </a:moveTo>
                  <a:lnTo>
                    <a:pt x="0" y="943163"/>
                  </a:lnTo>
                  <a:lnTo>
                    <a:pt x="1600977" y="943163"/>
                  </a:lnTo>
                  <a:lnTo>
                    <a:pt x="1600977" y="0"/>
                  </a:lnTo>
                  <a:lnTo>
                    <a:pt x="0" y="0"/>
                  </a:lnTo>
                  <a:close/>
                  <a:moveTo>
                    <a:pt x="1540017" y="882203"/>
                  </a:moveTo>
                  <a:lnTo>
                    <a:pt x="59690" y="882203"/>
                  </a:lnTo>
                  <a:lnTo>
                    <a:pt x="59690" y="59690"/>
                  </a:lnTo>
                  <a:lnTo>
                    <a:pt x="1540017" y="59690"/>
                  </a:lnTo>
                  <a:lnTo>
                    <a:pt x="1540017" y="882203"/>
                  </a:lnTo>
                  <a:close/>
                </a:path>
              </a:pathLst>
            </a:custGeom>
            <a:solidFill>
              <a:srgbClr val="95AB49"/>
            </a:solidFill>
          </p:spPr>
        </p:sp>
      </p:grpSp>
      <p:grpSp>
        <p:nvGrpSpPr>
          <p:cNvPr name="Group 31" id="31"/>
          <p:cNvGrpSpPr/>
          <p:nvPr/>
        </p:nvGrpSpPr>
        <p:grpSpPr>
          <a:xfrm rot="0">
            <a:off x="5082863" y="5838905"/>
            <a:ext cx="643306" cy="378983"/>
            <a:chOff x="0" y="0"/>
            <a:chExt cx="1600977" cy="943163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1600977" cy="943163"/>
            </a:xfrm>
            <a:custGeom>
              <a:avLst/>
              <a:gdLst/>
              <a:ahLst/>
              <a:cxnLst/>
              <a:rect r="r" b="b" t="t" l="l"/>
              <a:pathLst>
                <a:path h="943163" w="1600977">
                  <a:moveTo>
                    <a:pt x="0" y="0"/>
                  </a:moveTo>
                  <a:lnTo>
                    <a:pt x="0" y="943163"/>
                  </a:lnTo>
                  <a:lnTo>
                    <a:pt x="1600977" y="943163"/>
                  </a:lnTo>
                  <a:lnTo>
                    <a:pt x="1600977" y="0"/>
                  </a:lnTo>
                  <a:lnTo>
                    <a:pt x="0" y="0"/>
                  </a:lnTo>
                  <a:close/>
                  <a:moveTo>
                    <a:pt x="1540017" y="882203"/>
                  </a:moveTo>
                  <a:lnTo>
                    <a:pt x="59690" y="882203"/>
                  </a:lnTo>
                  <a:lnTo>
                    <a:pt x="59690" y="59690"/>
                  </a:lnTo>
                  <a:lnTo>
                    <a:pt x="1540017" y="59690"/>
                  </a:lnTo>
                  <a:lnTo>
                    <a:pt x="1540017" y="882203"/>
                  </a:lnTo>
                  <a:close/>
                </a:path>
              </a:pathLst>
            </a:custGeom>
            <a:solidFill>
              <a:srgbClr val="95AB49"/>
            </a:solidFill>
          </p:spPr>
        </p:sp>
      </p:grpSp>
      <p:grpSp>
        <p:nvGrpSpPr>
          <p:cNvPr name="Group 33" id="33"/>
          <p:cNvGrpSpPr/>
          <p:nvPr/>
        </p:nvGrpSpPr>
        <p:grpSpPr>
          <a:xfrm rot="0">
            <a:off x="5082863" y="6375525"/>
            <a:ext cx="643306" cy="378983"/>
            <a:chOff x="0" y="0"/>
            <a:chExt cx="1600977" cy="943163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600977" cy="943163"/>
            </a:xfrm>
            <a:custGeom>
              <a:avLst/>
              <a:gdLst/>
              <a:ahLst/>
              <a:cxnLst/>
              <a:rect r="r" b="b" t="t" l="l"/>
              <a:pathLst>
                <a:path h="943163" w="1600977">
                  <a:moveTo>
                    <a:pt x="0" y="0"/>
                  </a:moveTo>
                  <a:lnTo>
                    <a:pt x="0" y="943163"/>
                  </a:lnTo>
                  <a:lnTo>
                    <a:pt x="1600977" y="943163"/>
                  </a:lnTo>
                  <a:lnTo>
                    <a:pt x="1600977" y="0"/>
                  </a:lnTo>
                  <a:lnTo>
                    <a:pt x="0" y="0"/>
                  </a:lnTo>
                  <a:close/>
                  <a:moveTo>
                    <a:pt x="1540017" y="882203"/>
                  </a:moveTo>
                  <a:lnTo>
                    <a:pt x="59690" y="882203"/>
                  </a:lnTo>
                  <a:lnTo>
                    <a:pt x="59690" y="59690"/>
                  </a:lnTo>
                  <a:lnTo>
                    <a:pt x="1540017" y="59690"/>
                  </a:lnTo>
                  <a:lnTo>
                    <a:pt x="1540017" y="882203"/>
                  </a:lnTo>
                  <a:close/>
                </a:path>
              </a:pathLst>
            </a:custGeom>
            <a:solidFill>
              <a:srgbClr val="95AB49"/>
            </a:solidFill>
          </p:spPr>
        </p:sp>
      </p:grpSp>
      <p:grpSp>
        <p:nvGrpSpPr>
          <p:cNvPr name="Group 35" id="35"/>
          <p:cNvGrpSpPr/>
          <p:nvPr/>
        </p:nvGrpSpPr>
        <p:grpSpPr>
          <a:xfrm rot="0">
            <a:off x="5082863" y="6912145"/>
            <a:ext cx="643306" cy="378983"/>
            <a:chOff x="0" y="0"/>
            <a:chExt cx="1600977" cy="943163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1600977" cy="943163"/>
            </a:xfrm>
            <a:custGeom>
              <a:avLst/>
              <a:gdLst/>
              <a:ahLst/>
              <a:cxnLst/>
              <a:rect r="r" b="b" t="t" l="l"/>
              <a:pathLst>
                <a:path h="943163" w="1600977">
                  <a:moveTo>
                    <a:pt x="0" y="0"/>
                  </a:moveTo>
                  <a:lnTo>
                    <a:pt x="0" y="943163"/>
                  </a:lnTo>
                  <a:lnTo>
                    <a:pt x="1600977" y="943163"/>
                  </a:lnTo>
                  <a:lnTo>
                    <a:pt x="1600977" y="0"/>
                  </a:lnTo>
                  <a:lnTo>
                    <a:pt x="0" y="0"/>
                  </a:lnTo>
                  <a:close/>
                  <a:moveTo>
                    <a:pt x="1540017" y="882203"/>
                  </a:moveTo>
                  <a:lnTo>
                    <a:pt x="59690" y="882203"/>
                  </a:lnTo>
                  <a:lnTo>
                    <a:pt x="59690" y="59690"/>
                  </a:lnTo>
                  <a:lnTo>
                    <a:pt x="1540017" y="59690"/>
                  </a:lnTo>
                  <a:lnTo>
                    <a:pt x="1540017" y="882203"/>
                  </a:lnTo>
                  <a:close/>
                </a:path>
              </a:pathLst>
            </a:custGeom>
            <a:solidFill>
              <a:srgbClr val="95AB49"/>
            </a:solidFill>
          </p:spPr>
        </p:sp>
      </p:grpSp>
      <p:grpSp>
        <p:nvGrpSpPr>
          <p:cNvPr name="Group 37" id="37"/>
          <p:cNvGrpSpPr/>
          <p:nvPr/>
        </p:nvGrpSpPr>
        <p:grpSpPr>
          <a:xfrm rot="0">
            <a:off x="5082863" y="7448766"/>
            <a:ext cx="643306" cy="378983"/>
            <a:chOff x="0" y="0"/>
            <a:chExt cx="1600977" cy="943163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1600977" cy="943163"/>
            </a:xfrm>
            <a:custGeom>
              <a:avLst/>
              <a:gdLst/>
              <a:ahLst/>
              <a:cxnLst/>
              <a:rect r="r" b="b" t="t" l="l"/>
              <a:pathLst>
                <a:path h="943163" w="1600977">
                  <a:moveTo>
                    <a:pt x="0" y="0"/>
                  </a:moveTo>
                  <a:lnTo>
                    <a:pt x="0" y="943163"/>
                  </a:lnTo>
                  <a:lnTo>
                    <a:pt x="1600977" y="943163"/>
                  </a:lnTo>
                  <a:lnTo>
                    <a:pt x="1600977" y="0"/>
                  </a:lnTo>
                  <a:lnTo>
                    <a:pt x="0" y="0"/>
                  </a:lnTo>
                  <a:close/>
                  <a:moveTo>
                    <a:pt x="1540017" y="882203"/>
                  </a:moveTo>
                  <a:lnTo>
                    <a:pt x="59690" y="882203"/>
                  </a:lnTo>
                  <a:lnTo>
                    <a:pt x="59690" y="59690"/>
                  </a:lnTo>
                  <a:lnTo>
                    <a:pt x="1540017" y="59690"/>
                  </a:lnTo>
                  <a:lnTo>
                    <a:pt x="1540017" y="882203"/>
                  </a:lnTo>
                  <a:close/>
                </a:path>
              </a:pathLst>
            </a:custGeom>
            <a:solidFill>
              <a:srgbClr val="95AB49"/>
            </a:solidFill>
          </p:spPr>
        </p:sp>
      </p:grpSp>
      <p:grpSp>
        <p:nvGrpSpPr>
          <p:cNvPr name="Group 39" id="39"/>
          <p:cNvGrpSpPr/>
          <p:nvPr/>
        </p:nvGrpSpPr>
        <p:grpSpPr>
          <a:xfrm rot="0">
            <a:off x="5082863" y="7985386"/>
            <a:ext cx="643306" cy="378983"/>
            <a:chOff x="0" y="0"/>
            <a:chExt cx="1600977" cy="943163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1600977" cy="943163"/>
            </a:xfrm>
            <a:custGeom>
              <a:avLst/>
              <a:gdLst/>
              <a:ahLst/>
              <a:cxnLst/>
              <a:rect r="r" b="b" t="t" l="l"/>
              <a:pathLst>
                <a:path h="943163" w="1600977">
                  <a:moveTo>
                    <a:pt x="0" y="0"/>
                  </a:moveTo>
                  <a:lnTo>
                    <a:pt x="0" y="943163"/>
                  </a:lnTo>
                  <a:lnTo>
                    <a:pt x="1600977" y="943163"/>
                  </a:lnTo>
                  <a:lnTo>
                    <a:pt x="1600977" y="0"/>
                  </a:lnTo>
                  <a:lnTo>
                    <a:pt x="0" y="0"/>
                  </a:lnTo>
                  <a:close/>
                  <a:moveTo>
                    <a:pt x="1540017" y="882203"/>
                  </a:moveTo>
                  <a:lnTo>
                    <a:pt x="59690" y="882203"/>
                  </a:lnTo>
                  <a:lnTo>
                    <a:pt x="59690" y="59690"/>
                  </a:lnTo>
                  <a:lnTo>
                    <a:pt x="1540017" y="59690"/>
                  </a:lnTo>
                  <a:lnTo>
                    <a:pt x="1540017" y="882203"/>
                  </a:lnTo>
                  <a:close/>
                </a:path>
              </a:pathLst>
            </a:custGeom>
            <a:solidFill>
              <a:srgbClr val="95AB49"/>
            </a:solidFill>
          </p:spPr>
        </p:sp>
      </p:grpSp>
      <p:grpSp>
        <p:nvGrpSpPr>
          <p:cNvPr name="Group 41" id="41"/>
          <p:cNvGrpSpPr/>
          <p:nvPr/>
        </p:nvGrpSpPr>
        <p:grpSpPr>
          <a:xfrm rot="0">
            <a:off x="5082863" y="8522006"/>
            <a:ext cx="643306" cy="378983"/>
            <a:chOff x="0" y="0"/>
            <a:chExt cx="1600977" cy="943163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1600977" cy="943163"/>
            </a:xfrm>
            <a:custGeom>
              <a:avLst/>
              <a:gdLst/>
              <a:ahLst/>
              <a:cxnLst/>
              <a:rect r="r" b="b" t="t" l="l"/>
              <a:pathLst>
                <a:path h="943163" w="1600977">
                  <a:moveTo>
                    <a:pt x="0" y="0"/>
                  </a:moveTo>
                  <a:lnTo>
                    <a:pt x="0" y="943163"/>
                  </a:lnTo>
                  <a:lnTo>
                    <a:pt x="1600977" y="943163"/>
                  </a:lnTo>
                  <a:lnTo>
                    <a:pt x="1600977" y="0"/>
                  </a:lnTo>
                  <a:lnTo>
                    <a:pt x="0" y="0"/>
                  </a:lnTo>
                  <a:close/>
                  <a:moveTo>
                    <a:pt x="1540017" y="882203"/>
                  </a:moveTo>
                  <a:lnTo>
                    <a:pt x="59690" y="882203"/>
                  </a:lnTo>
                  <a:lnTo>
                    <a:pt x="59690" y="59690"/>
                  </a:lnTo>
                  <a:lnTo>
                    <a:pt x="1540017" y="59690"/>
                  </a:lnTo>
                  <a:lnTo>
                    <a:pt x="1540017" y="882203"/>
                  </a:lnTo>
                  <a:close/>
                </a:path>
              </a:pathLst>
            </a:custGeom>
            <a:solidFill>
              <a:srgbClr val="95AB49"/>
            </a:solidFill>
          </p:spPr>
        </p:sp>
      </p:grpSp>
      <p:grpSp>
        <p:nvGrpSpPr>
          <p:cNvPr name="Group 43" id="43"/>
          <p:cNvGrpSpPr/>
          <p:nvPr/>
        </p:nvGrpSpPr>
        <p:grpSpPr>
          <a:xfrm rot="0">
            <a:off x="5082863" y="9058626"/>
            <a:ext cx="643306" cy="378983"/>
            <a:chOff x="0" y="0"/>
            <a:chExt cx="1600977" cy="943163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1600977" cy="943163"/>
            </a:xfrm>
            <a:custGeom>
              <a:avLst/>
              <a:gdLst/>
              <a:ahLst/>
              <a:cxnLst/>
              <a:rect r="r" b="b" t="t" l="l"/>
              <a:pathLst>
                <a:path h="943163" w="1600977">
                  <a:moveTo>
                    <a:pt x="0" y="0"/>
                  </a:moveTo>
                  <a:lnTo>
                    <a:pt x="0" y="943163"/>
                  </a:lnTo>
                  <a:lnTo>
                    <a:pt x="1600977" y="943163"/>
                  </a:lnTo>
                  <a:lnTo>
                    <a:pt x="1600977" y="0"/>
                  </a:lnTo>
                  <a:lnTo>
                    <a:pt x="0" y="0"/>
                  </a:lnTo>
                  <a:close/>
                  <a:moveTo>
                    <a:pt x="1540017" y="882203"/>
                  </a:moveTo>
                  <a:lnTo>
                    <a:pt x="59690" y="882203"/>
                  </a:lnTo>
                  <a:lnTo>
                    <a:pt x="59690" y="59690"/>
                  </a:lnTo>
                  <a:lnTo>
                    <a:pt x="1540017" y="59690"/>
                  </a:lnTo>
                  <a:lnTo>
                    <a:pt x="1540017" y="882203"/>
                  </a:lnTo>
                  <a:close/>
                </a:path>
              </a:pathLst>
            </a:custGeom>
            <a:solidFill>
              <a:srgbClr val="95AB49"/>
            </a:solidFill>
          </p:spPr>
        </p:sp>
      </p:grpSp>
      <p:grpSp>
        <p:nvGrpSpPr>
          <p:cNvPr name="Group 45" id="45"/>
          <p:cNvGrpSpPr/>
          <p:nvPr/>
        </p:nvGrpSpPr>
        <p:grpSpPr>
          <a:xfrm rot="0">
            <a:off x="5082863" y="9595247"/>
            <a:ext cx="643306" cy="378983"/>
            <a:chOff x="0" y="0"/>
            <a:chExt cx="1600977" cy="943163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1600977" cy="943163"/>
            </a:xfrm>
            <a:custGeom>
              <a:avLst/>
              <a:gdLst/>
              <a:ahLst/>
              <a:cxnLst/>
              <a:rect r="r" b="b" t="t" l="l"/>
              <a:pathLst>
                <a:path h="943163" w="1600977">
                  <a:moveTo>
                    <a:pt x="0" y="0"/>
                  </a:moveTo>
                  <a:lnTo>
                    <a:pt x="0" y="943163"/>
                  </a:lnTo>
                  <a:lnTo>
                    <a:pt x="1600977" y="943163"/>
                  </a:lnTo>
                  <a:lnTo>
                    <a:pt x="1600977" y="0"/>
                  </a:lnTo>
                  <a:lnTo>
                    <a:pt x="0" y="0"/>
                  </a:lnTo>
                  <a:close/>
                  <a:moveTo>
                    <a:pt x="1540017" y="882203"/>
                  </a:moveTo>
                  <a:lnTo>
                    <a:pt x="59690" y="882203"/>
                  </a:lnTo>
                  <a:lnTo>
                    <a:pt x="59690" y="59690"/>
                  </a:lnTo>
                  <a:lnTo>
                    <a:pt x="1540017" y="59690"/>
                  </a:lnTo>
                  <a:lnTo>
                    <a:pt x="1540017" y="882203"/>
                  </a:lnTo>
                  <a:close/>
                </a:path>
              </a:pathLst>
            </a:custGeom>
            <a:solidFill>
              <a:srgbClr val="95AB49"/>
            </a:solidFill>
          </p:spPr>
        </p:sp>
      </p:grpSp>
      <p:sp>
        <p:nvSpPr>
          <p:cNvPr name="TextBox 47" id="47"/>
          <p:cNvSpPr txBox="true"/>
          <p:nvPr/>
        </p:nvSpPr>
        <p:spPr>
          <a:xfrm rot="0">
            <a:off x="756000" y="645666"/>
            <a:ext cx="6048000" cy="7219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sz="4200">
                <a:solidFill>
                  <a:srgbClr val="506215"/>
                </a:solidFill>
                <a:latin typeface="Freckle Face"/>
                <a:ea typeface="Freckle Face"/>
                <a:cs typeface="Freckle Face"/>
                <a:sym typeface="Freckle Face"/>
              </a:rPr>
              <a:t>Сандарды Салыстыру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832727" y="2254944"/>
            <a:ext cx="2088380" cy="35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b="true" sz="1800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Артық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5098809" y="2254944"/>
            <a:ext cx="1705191" cy="35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b="true" sz="1800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Аздау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3080093" y="3412128"/>
            <a:ext cx="1705191" cy="35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b="true" sz="1800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Тең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1238482" y="4757989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10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2679667" y="4757989"/>
            <a:ext cx="594417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20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1238482" y="5293742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30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2657659" y="5294609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15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1238482" y="6365248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80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1238482" y="7436754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100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1238482" y="8508260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65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1238482" y="9579766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90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1238482" y="5829495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60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1238482" y="6901001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25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1238482" y="7972507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55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1238482" y="9044013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70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2657659" y="5831230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40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2657659" y="6367850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70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2657659" y="6904470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35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2657659" y="7441090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50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2657659" y="7977710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55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2657659" y="8514331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45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2657659" y="9050951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85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2657659" y="9587571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95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4377754" y="4757989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100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5818939" y="4757989"/>
            <a:ext cx="594417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200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4377754" y="5293742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400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5796930" y="5294609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500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4377754" y="6365248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1000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4377754" y="7436754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600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4377754" y="8508260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780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4377754" y="9579766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650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4377754" y="5829495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300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4377754" y="6901001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150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4377754" y="7972507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350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4377754" y="9044013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50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5796930" y="5831230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800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5796930" y="6367850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900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5796930" y="6904470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150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5796930" y="7441090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500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5796930" y="7977710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345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5796930" y="8514331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440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5796930" y="9050951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500</a:t>
            </a:r>
          </a:p>
        </p:txBody>
      </p:sp>
      <p:sp>
        <p:nvSpPr>
          <p:cNvPr name="TextBox 90" id="90"/>
          <p:cNvSpPr txBox="true"/>
          <p:nvPr/>
        </p:nvSpPr>
        <p:spPr>
          <a:xfrm rot="0">
            <a:off x="5796930" y="9587571"/>
            <a:ext cx="638434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650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DAGZiQzRdSc</dc:identifier>
  <dcterms:modified xsi:type="dcterms:W3CDTF">2011-08-01T06:04:30Z</dcterms:modified>
  <cp:revision>1</cp:revision>
  <dc:title>Green Illustrative Comparing Numbers Worksheet</dc:title>
</cp:coreProperties>
</file>