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Glacial Indifference" charset="1" panose="00000000000000000000"/>
      <p:regular r:id="rId7"/>
    </p:embeddedFont>
    <p:embeddedFont>
      <p:font typeface="Glacial Indifference Bold" charset="1" panose="00000800000000000000"/>
      <p:regular r:id="rId8"/>
    </p:embeddedFont>
    <p:embeddedFont>
      <p:font typeface="TAN Songbir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5F752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39187" y="424827"/>
            <a:ext cx="6681627" cy="9842345"/>
            <a:chOff x="0" y="0"/>
            <a:chExt cx="2394544" cy="352727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394544" cy="3527274"/>
            </a:xfrm>
            <a:custGeom>
              <a:avLst/>
              <a:gdLst/>
              <a:ahLst/>
              <a:cxnLst/>
              <a:rect r="r" b="b" t="t" l="l"/>
              <a:pathLst>
                <a:path h="3527274" w="2394544">
                  <a:moveTo>
                    <a:pt x="0" y="0"/>
                  </a:moveTo>
                  <a:lnTo>
                    <a:pt x="2394544" y="0"/>
                  </a:lnTo>
                  <a:lnTo>
                    <a:pt x="2394544" y="3527274"/>
                  </a:lnTo>
                  <a:lnTo>
                    <a:pt x="0" y="3527274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394544" cy="35653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08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756000" y="588617"/>
            <a:ext cx="850461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Name:</a:t>
            </a:r>
          </a:p>
        </p:txBody>
      </p:sp>
      <p:sp>
        <p:nvSpPr>
          <p:cNvPr name="AutoShape 6" id="6"/>
          <p:cNvSpPr/>
          <p:nvPr/>
        </p:nvSpPr>
        <p:spPr>
          <a:xfrm rot="0">
            <a:off x="1360800" y="751238"/>
            <a:ext cx="544320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" id="7"/>
          <p:cNvGrpSpPr/>
          <p:nvPr/>
        </p:nvGrpSpPr>
        <p:grpSpPr>
          <a:xfrm rot="0">
            <a:off x="772035" y="3949397"/>
            <a:ext cx="5983603" cy="5982678"/>
            <a:chOff x="0" y="0"/>
            <a:chExt cx="53389939" cy="5338168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72390" y="72390"/>
              <a:ext cx="53245162" cy="53236908"/>
            </a:xfrm>
            <a:custGeom>
              <a:avLst/>
              <a:gdLst/>
              <a:ahLst/>
              <a:cxnLst/>
              <a:rect r="r" b="b" t="t" l="l"/>
              <a:pathLst>
                <a:path h="53236908" w="53245162">
                  <a:moveTo>
                    <a:pt x="0" y="0"/>
                  </a:moveTo>
                  <a:lnTo>
                    <a:pt x="53245162" y="0"/>
                  </a:lnTo>
                  <a:lnTo>
                    <a:pt x="53245162" y="53236908"/>
                  </a:lnTo>
                  <a:lnTo>
                    <a:pt x="0" y="532369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3389938" cy="53381684"/>
            </a:xfrm>
            <a:custGeom>
              <a:avLst/>
              <a:gdLst/>
              <a:ahLst/>
              <a:cxnLst/>
              <a:rect r="r" b="b" t="t" l="l"/>
              <a:pathLst>
                <a:path h="53381684" w="53389938">
                  <a:moveTo>
                    <a:pt x="53245159" y="53236906"/>
                  </a:moveTo>
                  <a:lnTo>
                    <a:pt x="53389938" y="53236906"/>
                  </a:lnTo>
                  <a:lnTo>
                    <a:pt x="53389938" y="53381684"/>
                  </a:lnTo>
                  <a:lnTo>
                    <a:pt x="53245159" y="53381684"/>
                  </a:lnTo>
                  <a:lnTo>
                    <a:pt x="53245159" y="5323690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236906"/>
                  </a:lnTo>
                  <a:lnTo>
                    <a:pt x="0" y="53236906"/>
                  </a:lnTo>
                  <a:lnTo>
                    <a:pt x="0" y="144780"/>
                  </a:lnTo>
                  <a:close/>
                  <a:moveTo>
                    <a:pt x="0" y="53236906"/>
                  </a:moveTo>
                  <a:lnTo>
                    <a:pt x="144780" y="53236906"/>
                  </a:lnTo>
                  <a:lnTo>
                    <a:pt x="144780" y="53381684"/>
                  </a:lnTo>
                  <a:lnTo>
                    <a:pt x="0" y="53381684"/>
                  </a:lnTo>
                  <a:lnTo>
                    <a:pt x="0" y="53236906"/>
                  </a:lnTo>
                  <a:close/>
                  <a:moveTo>
                    <a:pt x="53245159" y="144780"/>
                  </a:moveTo>
                  <a:lnTo>
                    <a:pt x="53389938" y="144780"/>
                  </a:lnTo>
                  <a:lnTo>
                    <a:pt x="53389938" y="53236906"/>
                  </a:lnTo>
                  <a:lnTo>
                    <a:pt x="53245159" y="53236906"/>
                  </a:lnTo>
                  <a:lnTo>
                    <a:pt x="53245159" y="144780"/>
                  </a:lnTo>
                  <a:close/>
                  <a:moveTo>
                    <a:pt x="144780" y="53236906"/>
                  </a:moveTo>
                  <a:lnTo>
                    <a:pt x="53245159" y="53236906"/>
                  </a:lnTo>
                  <a:lnTo>
                    <a:pt x="53245159" y="53381684"/>
                  </a:lnTo>
                  <a:lnTo>
                    <a:pt x="144780" y="53381684"/>
                  </a:lnTo>
                  <a:lnTo>
                    <a:pt x="144780" y="53236906"/>
                  </a:lnTo>
                  <a:close/>
                  <a:moveTo>
                    <a:pt x="53245159" y="0"/>
                  </a:moveTo>
                  <a:lnTo>
                    <a:pt x="53389938" y="0"/>
                  </a:lnTo>
                  <a:lnTo>
                    <a:pt x="53389938" y="144780"/>
                  </a:lnTo>
                  <a:lnTo>
                    <a:pt x="53245159" y="144780"/>
                  </a:lnTo>
                  <a:lnTo>
                    <a:pt x="53245159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3245159" y="0"/>
                  </a:lnTo>
                  <a:lnTo>
                    <a:pt x="5324515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6E7075"/>
            </a:solidFill>
          </p:spPr>
        </p:sp>
      </p:grpSp>
      <p:sp>
        <p:nvSpPr>
          <p:cNvPr name="AutoShape 10" id="10"/>
          <p:cNvSpPr/>
          <p:nvPr/>
        </p:nvSpPr>
        <p:spPr>
          <a:xfrm rot="0">
            <a:off x="772035" y="4447377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772035" y="494535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772035" y="54433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772035" y="5941315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772035" y="6439295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772035" y="6937274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772035" y="7435254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772035" y="7933233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772035" y="8431213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772035" y="8929192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0">
            <a:off x="772035" y="9427171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rot="-5400000">
            <a:off x="-1717863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-5400000">
            <a:off x="-1219883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-5400000">
            <a:off x="-721904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-5400000">
            <a:off x="-223924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-5400000">
            <a:off x="274055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-5400000">
            <a:off x="772035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-5400000">
            <a:off x="1270014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-5400000">
            <a:off x="1767993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-5400000">
            <a:off x="2265973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-5400000">
            <a:off x="2763952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-5400000">
            <a:off x="3261932" y="6940736"/>
            <a:ext cx="5983603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2" id="32"/>
          <p:cNvGrpSpPr/>
          <p:nvPr/>
        </p:nvGrpSpPr>
        <p:grpSpPr>
          <a:xfrm rot="0">
            <a:off x="812756" y="3985741"/>
            <a:ext cx="431067" cy="428681"/>
            <a:chOff x="0" y="0"/>
            <a:chExt cx="156171" cy="155307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1</a:t>
              </a: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1310268" y="3985741"/>
            <a:ext cx="431067" cy="428681"/>
            <a:chOff x="0" y="0"/>
            <a:chExt cx="156171" cy="15530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2</a:t>
              </a: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1807781" y="3985741"/>
            <a:ext cx="431067" cy="428681"/>
            <a:chOff x="0" y="0"/>
            <a:chExt cx="156171" cy="15530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40" id="40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3</a:t>
              </a: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2305293" y="3985741"/>
            <a:ext cx="431067" cy="428681"/>
            <a:chOff x="0" y="0"/>
            <a:chExt cx="156171" cy="15530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43" id="43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4</a:t>
              </a: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2802806" y="3985741"/>
            <a:ext cx="431067" cy="428681"/>
            <a:chOff x="0" y="0"/>
            <a:chExt cx="156171" cy="15530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46" id="46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5</a:t>
              </a: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3300318" y="3985741"/>
            <a:ext cx="431067" cy="428681"/>
            <a:chOff x="0" y="0"/>
            <a:chExt cx="156171" cy="155307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49" id="49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6</a:t>
              </a: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3797830" y="3985741"/>
            <a:ext cx="431067" cy="428681"/>
            <a:chOff x="0" y="0"/>
            <a:chExt cx="156171" cy="155307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52" id="52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7</a:t>
              </a: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4295343" y="3985741"/>
            <a:ext cx="431067" cy="428681"/>
            <a:chOff x="0" y="0"/>
            <a:chExt cx="156171" cy="155307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55" id="55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8</a:t>
              </a: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6285392" y="3985741"/>
            <a:ext cx="431067" cy="428681"/>
            <a:chOff x="0" y="0"/>
            <a:chExt cx="156171" cy="155307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58" id="58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12</a:t>
              </a:r>
            </a:p>
          </p:txBody>
        </p:sp>
      </p:grpSp>
      <p:grpSp>
        <p:nvGrpSpPr>
          <p:cNvPr name="Group 59" id="59"/>
          <p:cNvGrpSpPr/>
          <p:nvPr/>
        </p:nvGrpSpPr>
        <p:grpSpPr>
          <a:xfrm rot="0">
            <a:off x="4792855" y="3985741"/>
            <a:ext cx="431067" cy="428681"/>
            <a:chOff x="0" y="0"/>
            <a:chExt cx="156171" cy="155307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61" id="61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9</a:t>
              </a: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5290368" y="3985741"/>
            <a:ext cx="431067" cy="428681"/>
            <a:chOff x="0" y="0"/>
            <a:chExt cx="156171" cy="155307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64" id="64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10</a:t>
              </a: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5787880" y="3985741"/>
            <a:ext cx="431067" cy="428681"/>
            <a:chOff x="0" y="0"/>
            <a:chExt cx="156171" cy="155307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2F2E"/>
            </a:solidFill>
          </p:spPr>
        </p:sp>
        <p:sp>
          <p:nvSpPr>
            <p:cNvPr name="TextBox 67" id="67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FFFFFF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11</a:t>
              </a:r>
            </a:p>
          </p:txBody>
        </p:sp>
      </p:grpSp>
      <p:grpSp>
        <p:nvGrpSpPr>
          <p:cNvPr name="Group 68" id="68"/>
          <p:cNvGrpSpPr/>
          <p:nvPr/>
        </p:nvGrpSpPr>
        <p:grpSpPr>
          <a:xfrm rot="0">
            <a:off x="812756" y="4483364"/>
            <a:ext cx="431067" cy="428681"/>
            <a:chOff x="0" y="0"/>
            <a:chExt cx="156171" cy="155307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70" id="70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2</a:t>
              </a:r>
            </a:p>
          </p:txBody>
        </p:sp>
      </p:grpSp>
      <p:grpSp>
        <p:nvGrpSpPr>
          <p:cNvPr name="Group 71" id="71"/>
          <p:cNvGrpSpPr/>
          <p:nvPr/>
        </p:nvGrpSpPr>
        <p:grpSpPr>
          <a:xfrm rot="0">
            <a:off x="812756" y="4980987"/>
            <a:ext cx="431067" cy="428681"/>
            <a:chOff x="0" y="0"/>
            <a:chExt cx="156171" cy="155307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73" id="73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3</a:t>
              </a:r>
            </a:p>
          </p:txBody>
        </p:sp>
      </p:grpSp>
      <p:grpSp>
        <p:nvGrpSpPr>
          <p:cNvPr name="Group 74" id="74"/>
          <p:cNvGrpSpPr/>
          <p:nvPr/>
        </p:nvGrpSpPr>
        <p:grpSpPr>
          <a:xfrm rot="0">
            <a:off x="812756" y="5478610"/>
            <a:ext cx="431067" cy="428681"/>
            <a:chOff x="0" y="0"/>
            <a:chExt cx="156171" cy="155307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76" id="76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4</a:t>
              </a:r>
            </a:p>
          </p:txBody>
        </p:sp>
      </p:grpSp>
      <p:grpSp>
        <p:nvGrpSpPr>
          <p:cNvPr name="Group 77" id="77"/>
          <p:cNvGrpSpPr/>
          <p:nvPr/>
        </p:nvGrpSpPr>
        <p:grpSpPr>
          <a:xfrm rot="0">
            <a:off x="812756" y="5976232"/>
            <a:ext cx="431067" cy="428681"/>
            <a:chOff x="0" y="0"/>
            <a:chExt cx="156171" cy="155307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79" id="79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5</a:t>
              </a:r>
            </a:p>
          </p:txBody>
        </p:sp>
      </p:grpSp>
      <p:grpSp>
        <p:nvGrpSpPr>
          <p:cNvPr name="Group 80" id="80"/>
          <p:cNvGrpSpPr/>
          <p:nvPr/>
        </p:nvGrpSpPr>
        <p:grpSpPr>
          <a:xfrm rot="0">
            <a:off x="812756" y="6473855"/>
            <a:ext cx="431067" cy="428681"/>
            <a:chOff x="0" y="0"/>
            <a:chExt cx="156171" cy="155307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82" id="82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6</a:t>
              </a:r>
            </a:p>
          </p:txBody>
        </p:sp>
      </p:grpSp>
      <p:grpSp>
        <p:nvGrpSpPr>
          <p:cNvPr name="Group 83" id="83"/>
          <p:cNvGrpSpPr/>
          <p:nvPr/>
        </p:nvGrpSpPr>
        <p:grpSpPr>
          <a:xfrm rot="0">
            <a:off x="812756" y="6971478"/>
            <a:ext cx="431067" cy="428681"/>
            <a:chOff x="0" y="0"/>
            <a:chExt cx="156171" cy="155307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85" id="85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7</a:t>
              </a:r>
            </a:p>
          </p:txBody>
        </p:sp>
      </p:grpSp>
      <p:grpSp>
        <p:nvGrpSpPr>
          <p:cNvPr name="Group 86" id="86"/>
          <p:cNvGrpSpPr/>
          <p:nvPr/>
        </p:nvGrpSpPr>
        <p:grpSpPr>
          <a:xfrm rot="0">
            <a:off x="812756" y="7469101"/>
            <a:ext cx="431067" cy="428681"/>
            <a:chOff x="0" y="0"/>
            <a:chExt cx="156171" cy="155307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88" id="88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8</a:t>
              </a:r>
            </a:p>
          </p:txBody>
        </p:sp>
      </p:grpSp>
      <p:grpSp>
        <p:nvGrpSpPr>
          <p:cNvPr name="Group 89" id="89"/>
          <p:cNvGrpSpPr/>
          <p:nvPr/>
        </p:nvGrpSpPr>
        <p:grpSpPr>
          <a:xfrm rot="0">
            <a:off x="812756" y="7966724"/>
            <a:ext cx="431067" cy="428681"/>
            <a:chOff x="0" y="0"/>
            <a:chExt cx="156171" cy="155307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91" id="91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9</a:t>
              </a:r>
            </a:p>
          </p:txBody>
        </p:sp>
      </p:grpSp>
      <p:grpSp>
        <p:nvGrpSpPr>
          <p:cNvPr name="Group 92" id="92"/>
          <p:cNvGrpSpPr/>
          <p:nvPr/>
        </p:nvGrpSpPr>
        <p:grpSpPr>
          <a:xfrm rot="0">
            <a:off x="812756" y="8464347"/>
            <a:ext cx="431067" cy="428681"/>
            <a:chOff x="0" y="0"/>
            <a:chExt cx="156171" cy="15530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10</a:t>
              </a:r>
            </a:p>
          </p:txBody>
        </p:sp>
      </p:grpSp>
      <p:grpSp>
        <p:nvGrpSpPr>
          <p:cNvPr name="Group 95" id="95"/>
          <p:cNvGrpSpPr/>
          <p:nvPr/>
        </p:nvGrpSpPr>
        <p:grpSpPr>
          <a:xfrm rot="0">
            <a:off x="812756" y="8961970"/>
            <a:ext cx="431067" cy="428681"/>
            <a:chOff x="0" y="0"/>
            <a:chExt cx="156171" cy="155307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97" id="97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11</a:t>
              </a:r>
            </a:p>
          </p:txBody>
        </p:sp>
      </p:grpSp>
      <p:grpSp>
        <p:nvGrpSpPr>
          <p:cNvPr name="Group 98" id="98"/>
          <p:cNvGrpSpPr/>
          <p:nvPr/>
        </p:nvGrpSpPr>
        <p:grpSpPr>
          <a:xfrm rot="0">
            <a:off x="812756" y="9459593"/>
            <a:ext cx="431067" cy="428681"/>
            <a:chOff x="0" y="0"/>
            <a:chExt cx="156171" cy="155307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ABC837"/>
            </a:solidFill>
          </p:spPr>
        </p:sp>
        <p:sp>
          <p:nvSpPr>
            <p:cNvPr name="TextBox 100" id="100"/>
            <p:cNvSpPr txBox="true"/>
            <p:nvPr/>
          </p:nvSpPr>
          <p:spPr>
            <a:xfrm>
              <a:off x="0" y="-57150"/>
              <a:ext cx="156171" cy="21245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2800"/>
                </a:lnSpc>
              </a:pPr>
              <a:r>
                <a:rPr lang="en-US" sz="2000" b="true">
                  <a:solidFill>
                    <a:srgbClr val="000000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12</a:t>
              </a:r>
            </a:p>
          </p:txBody>
        </p:sp>
      </p:grpSp>
      <p:grpSp>
        <p:nvGrpSpPr>
          <p:cNvPr name="Group 101" id="101"/>
          <p:cNvGrpSpPr/>
          <p:nvPr/>
        </p:nvGrpSpPr>
        <p:grpSpPr>
          <a:xfrm rot="0">
            <a:off x="2305293" y="4483364"/>
            <a:ext cx="431067" cy="428681"/>
            <a:chOff x="0" y="0"/>
            <a:chExt cx="156171" cy="155307"/>
          </a:xfrm>
        </p:grpSpPr>
        <p:sp>
          <p:nvSpPr>
            <p:cNvPr name="Freeform 102" id="102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03" id="103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8</a:t>
              </a:r>
            </a:p>
          </p:txBody>
        </p:sp>
      </p:grpSp>
      <p:grpSp>
        <p:nvGrpSpPr>
          <p:cNvPr name="Group 104" id="104"/>
          <p:cNvGrpSpPr/>
          <p:nvPr/>
        </p:nvGrpSpPr>
        <p:grpSpPr>
          <a:xfrm rot="0">
            <a:off x="3300318" y="4483364"/>
            <a:ext cx="431067" cy="428681"/>
            <a:chOff x="0" y="0"/>
            <a:chExt cx="156171" cy="155307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06" id="106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12</a:t>
              </a:r>
            </a:p>
          </p:txBody>
        </p:sp>
      </p:grpSp>
      <p:grpSp>
        <p:nvGrpSpPr>
          <p:cNvPr name="Group 107" id="107"/>
          <p:cNvGrpSpPr/>
          <p:nvPr/>
        </p:nvGrpSpPr>
        <p:grpSpPr>
          <a:xfrm rot="0">
            <a:off x="3797830" y="4483364"/>
            <a:ext cx="431067" cy="428681"/>
            <a:chOff x="0" y="0"/>
            <a:chExt cx="156171" cy="155307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09" id="109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14</a:t>
              </a:r>
            </a:p>
          </p:txBody>
        </p:sp>
      </p:grpSp>
      <p:grpSp>
        <p:nvGrpSpPr>
          <p:cNvPr name="Group 110" id="110"/>
          <p:cNvGrpSpPr/>
          <p:nvPr/>
        </p:nvGrpSpPr>
        <p:grpSpPr>
          <a:xfrm rot="0">
            <a:off x="4792855" y="4483364"/>
            <a:ext cx="431067" cy="428681"/>
            <a:chOff x="0" y="0"/>
            <a:chExt cx="156171" cy="155307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2" id="112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18</a:t>
              </a:r>
            </a:p>
          </p:txBody>
        </p:sp>
      </p:grpSp>
      <p:grpSp>
        <p:nvGrpSpPr>
          <p:cNvPr name="Group 113" id="113"/>
          <p:cNvGrpSpPr/>
          <p:nvPr/>
        </p:nvGrpSpPr>
        <p:grpSpPr>
          <a:xfrm rot="0">
            <a:off x="5787880" y="4483364"/>
            <a:ext cx="431067" cy="428681"/>
            <a:chOff x="0" y="0"/>
            <a:chExt cx="156171" cy="155307"/>
          </a:xfrm>
        </p:grpSpPr>
        <p:sp>
          <p:nvSpPr>
            <p:cNvPr name="Freeform 114" id="114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5" id="115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22</a:t>
              </a:r>
            </a:p>
          </p:txBody>
        </p:sp>
      </p:grpSp>
      <p:grpSp>
        <p:nvGrpSpPr>
          <p:cNvPr name="Group 116" id="116"/>
          <p:cNvGrpSpPr/>
          <p:nvPr/>
        </p:nvGrpSpPr>
        <p:grpSpPr>
          <a:xfrm rot="0">
            <a:off x="1807781" y="4981288"/>
            <a:ext cx="431067" cy="428681"/>
            <a:chOff x="0" y="0"/>
            <a:chExt cx="156171" cy="155307"/>
          </a:xfrm>
        </p:grpSpPr>
        <p:sp>
          <p:nvSpPr>
            <p:cNvPr name="Freeform 117" id="117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8" id="118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9</a:t>
              </a:r>
            </a:p>
          </p:txBody>
        </p:sp>
      </p:grpSp>
      <p:grpSp>
        <p:nvGrpSpPr>
          <p:cNvPr name="Group 119" id="119"/>
          <p:cNvGrpSpPr/>
          <p:nvPr/>
        </p:nvGrpSpPr>
        <p:grpSpPr>
          <a:xfrm rot="0">
            <a:off x="3300318" y="4981288"/>
            <a:ext cx="431067" cy="428681"/>
            <a:chOff x="0" y="0"/>
            <a:chExt cx="156171" cy="155307"/>
          </a:xfrm>
        </p:grpSpPr>
        <p:sp>
          <p:nvSpPr>
            <p:cNvPr name="Freeform 120" id="120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21" id="121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18</a:t>
              </a:r>
            </a:p>
          </p:txBody>
        </p:sp>
      </p:grpSp>
      <p:grpSp>
        <p:nvGrpSpPr>
          <p:cNvPr name="Group 122" id="122"/>
          <p:cNvGrpSpPr/>
          <p:nvPr/>
        </p:nvGrpSpPr>
        <p:grpSpPr>
          <a:xfrm rot="0">
            <a:off x="4295343" y="4981288"/>
            <a:ext cx="431067" cy="428681"/>
            <a:chOff x="0" y="0"/>
            <a:chExt cx="156171" cy="155307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24" id="124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24</a:t>
              </a:r>
            </a:p>
          </p:txBody>
        </p:sp>
      </p:grpSp>
      <p:grpSp>
        <p:nvGrpSpPr>
          <p:cNvPr name="Group 125" id="125"/>
          <p:cNvGrpSpPr/>
          <p:nvPr/>
        </p:nvGrpSpPr>
        <p:grpSpPr>
          <a:xfrm rot="0">
            <a:off x="1310268" y="5479213"/>
            <a:ext cx="431067" cy="428681"/>
            <a:chOff x="0" y="0"/>
            <a:chExt cx="156171" cy="155307"/>
          </a:xfrm>
        </p:grpSpPr>
        <p:sp>
          <p:nvSpPr>
            <p:cNvPr name="Freeform 126" id="126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27" id="127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8</a:t>
              </a:r>
            </a:p>
          </p:txBody>
        </p:sp>
      </p:grpSp>
      <p:grpSp>
        <p:nvGrpSpPr>
          <p:cNvPr name="Group 128" id="128"/>
          <p:cNvGrpSpPr/>
          <p:nvPr/>
        </p:nvGrpSpPr>
        <p:grpSpPr>
          <a:xfrm rot="0">
            <a:off x="2305293" y="5479213"/>
            <a:ext cx="431067" cy="428681"/>
            <a:chOff x="0" y="0"/>
            <a:chExt cx="156171" cy="155307"/>
          </a:xfrm>
        </p:grpSpPr>
        <p:sp>
          <p:nvSpPr>
            <p:cNvPr name="Freeform 129" id="129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30" id="130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16</a:t>
              </a:r>
            </a:p>
          </p:txBody>
        </p:sp>
      </p:grpSp>
      <p:grpSp>
        <p:nvGrpSpPr>
          <p:cNvPr name="Group 131" id="131"/>
          <p:cNvGrpSpPr/>
          <p:nvPr/>
        </p:nvGrpSpPr>
        <p:grpSpPr>
          <a:xfrm rot="0">
            <a:off x="2802806" y="5479213"/>
            <a:ext cx="431067" cy="428681"/>
            <a:chOff x="0" y="0"/>
            <a:chExt cx="156171" cy="155307"/>
          </a:xfrm>
        </p:grpSpPr>
        <p:sp>
          <p:nvSpPr>
            <p:cNvPr name="Freeform 132" id="132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33" id="133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20</a:t>
              </a:r>
            </a:p>
          </p:txBody>
        </p:sp>
      </p:grpSp>
      <p:grpSp>
        <p:nvGrpSpPr>
          <p:cNvPr name="Group 134" id="134"/>
          <p:cNvGrpSpPr/>
          <p:nvPr/>
        </p:nvGrpSpPr>
        <p:grpSpPr>
          <a:xfrm rot="0">
            <a:off x="4295343" y="5479213"/>
            <a:ext cx="431067" cy="428681"/>
            <a:chOff x="0" y="0"/>
            <a:chExt cx="156171" cy="155307"/>
          </a:xfrm>
        </p:grpSpPr>
        <p:sp>
          <p:nvSpPr>
            <p:cNvPr name="Freeform 135" id="135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36" id="136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32</a:t>
              </a:r>
            </a:p>
          </p:txBody>
        </p:sp>
      </p:grpSp>
      <p:grpSp>
        <p:nvGrpSpPr>
          <p:cNvPr name="Group 137" id="137"/>
          <p:cNvGrpSpPr/>
          <p:nvPr/>
        </p:nvGrpSpPr>
        <p:grpSpPr>
          <a:xfrm rot="0">
            <a:off x="2305293" y="5977138"/>
            <a:ext cx="431067" cy="428681"/>
            <a:chOff x="0" y="0"/>
            <a:chExt cx="156171" cy="155307"/>
          </a:xfrm>
        </p:grpSpPr>
        <p:sp>
          <p:nvSpPr>
            <p:cNvPr name="Freeform 138" id="138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39" id="139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20</a:t>
              </a:r>
            </a:p>
          </p:txBody>
        </p:sp>
      </p:grpSp>
      <p:grpSp>
        <p:nvGrpSpPr>
          <p:cNvPr name="Group 140" id="140"/>
          <p:cNvGrpSpPr/>
          <p:nvPr/>
        </p:nvGrpSpPr>
        <p:grpSpPr>
          <a:xfrm rot="0">
            <a:off x="3300318" y="5977138"/>
            <a:ext cx="431067" cy="428681"/>
            <a:chOff x="0" y="0"/>
            <a:chExt cx="156171" cy="155307"/>
          </a:xfrm>
        </p:grpSpPr>
        <p:sp>
          <p:nvSpPr>
            <p:cNvPr name="Freeform 141" id="141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2" id="142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30</a:t>
              </a:r>
            </a:p>
          </p:txBody>
        </p:sp>
      </p:grpSp>
      <p:grpSp>
        <p:nvGrpSpPr>
          <p:cNvPr name="Group 143" id="143"/>
          <p:cNvGrpSpPr/>
          <p:nvPr/>
        </p:nvGrpSpPr>
        <p:grpSpPr>
          <a:xfrm rot="0">
            <a:off x="4792855" y="5977138"/>
            <a:ext cx="431067" cy="428681"/>
            <a:chOff x="0" y="0"/>
            <a:chExt cx="156171" cy="155307"/>
          </a:xfrm>
        </p:grpSpPr>
        <p:sp>
          <p:nvSpPr>
            <p:cNvPr name="Freeform 144" id="144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5" id="145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45</a:t>
              </a:r>
            </a:p>
          </p:txBody>
        </p:sp>
      </p:grpSp>
      <p:grpSp>
        <p:nvGrpSpPr>
          <p:cNvPr name="Group 146" id="146"/>
          <p:cNvGrpSpPr/>
          <p:nvPr/>
        </p:nvGrpSpPr>
        <p:grpSpPr>
          <a:xfrm rot="0">
            <a:off x="5787880" y="5977138"/>
            <a:ext cx="431067" cy="428681"/>
            <a:chOff x="0" y="0"/>
            <a:chExt cx="156171" cy="155307"/>
          </a:xfrm>
        </p:grpSpPr>
        <p:sp>
          <p:nvSpPr>
            <p:cNvPr name="Freeform 147" id="147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8" id="148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55</a:t>
              </a:r>
            </a:p>
          </p:txBody>
        </p:sp>
      </p:grpSp>
      <p:grpSp>
        <p:nvGrpSpPr>
          <p:cNvPr name="Group 149" id="149"/>
          <p:cNvGrpSpPr/>
          <p:nvPr/>
        </p:nvGrpSpPr>
        <p:grpSpPr>
          <a:xfrm rot="0">
            <a:off x="4295343" y="6473855"/>
            <a:ext cx="431067" cy="428681"/>
            <a:chOff x="0" y="0"/>
            <a:chExt cx="156171" cy="155307"/>
          </a:xfrm>
        </p:grpSpPr>
        <p:sp>
          <p:nvSpPr>
            <p:cNvPr name="Freeform 150" id="150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51" id="151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48</a:t>
              </a:r>
            </a:p>
          </p:txBody>
        </p:sp>
      </p:grpSp>
      <p:grpSp>
        <p:nvGrpSpPr>
          <p:cNvPr name="Group 152" id="152"/>
          <p:cNvGrpSpPr/>
          <p:nvPr/>
        </p:nvGrpSpPr>
        <p:grpSpPr>
          <a:xfrm rot="0">
            <a:off x="6285392" y="6473855"/>
            <a:ext cx="431067" cy="428681"/>
            <a:chOff x="0" y="0"/>
            <a:chExt cx="156171" cy="155307"/>
          </a:xfrm>
        </p:grpSpPr>
        <p:sp>
          <p:nvSpPr>
            <p:cNvPr name="Freeform 153" id="153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54" id="154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72</a:t>
              </a:r>
            </a:p>
          </p:txBody>
        </p:sp>
      </p:grpSp>
      <p:grpSp>
        <p:nvGrpSpPr>
          <p:cNvPr name="Group 155" id="155"/>
          <p:cNvGrpSpPr/>
          <p:nvPr/>
        </p:nvGrpSpPr>
        <p:grpSpPr>
          <a:xfrm rot="0">
            <a:off x="5290368" y="6473855"/>
            <a:ext cx="431067" cy="428681"/>
            <a:chOff x="0" y="0"/>
            <a:chExt cx="156171" cy="155307"/>
          </a:xfrm>
        </p:grpSpPr>
        <p:sp>
          <p:nvSpPr>
            <p:cNvPr name="Freeform 156" id="156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57" id="157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60</a:t>
              </a:r>
            </a:p>
          </p:txBody>
        </p:sp>
      </p:grpSp>
      <p:grpSp>
        <p:nvGrpSpPr>
          <p:cNvPr name="Group 158" id="158"/>
          <p:cNvGrpSpPr/>
          <p:nvPr/>
        </p:nvGrpSpPr>
        <p:grpSpPr>
          <a:xfrm rot="0">
            <a:off x="2305293" y="6971780"/>
            <a:ext cx="431067" cy="428681"/>
            <a:chOff x="0" y="0"/>
            <a:chExt cx="156171" cy="155307"/>
          </a:xfrm>
        </p:grpSpPr>
        <p:sp>
          <p:nvSpPr>
            <p:cNvPr name="Freeform 159" id="159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60" id="160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28</a:t>
              </a:r>
            </a:p>
          </p:txBody>
        </p:sp>
      </p:grpSp>
      <p:grpSp>
        <p:nvGrpSpPr>
          <p:cNvPr name="Group 161" id="161"/>
          <p:cNvGrpSpPr/>
          <p:nvPr/>
        </p:nvGrpSpPr>
        <p:grpSpPr>
          <a:xfrm rot="0">
            <a:off x="3300318" y="6971780"/>
            <a:ext cx="431067" cy="428681"/>
            <a:chOff x="0" y="0"/>
            <a:chExt cx="156171" cy="155307"/>
          </a:xfrm>
        </p:grpSpPr>
        <p:sp>
          <p:nvSpPr>
            <p:cNvPr name="Freeform 162" id="162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63" id="163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42</a:t>
              </a:r>
            </a:p>
          </p:txBody>
        </p:sp>
      </p:grpSp>
      <p:grpSp>
        <p:nvGrpSpPr>
          <p:cNvPr name="Group 164" id="164"/>
          <p:cNvGrpSpPr/>
          <p:nvPr/>
        </p:nvGrpSpPr>
        <p:grpSpPr>
          <a:xfrm rot="0">
            <a:off x="4792855" y="6971780"/>
            <a:ext cx="431067" cy="428681"/>
            <a:chOff x="0" y="0"/>
            <a:chExt cx="156171" cy="155307"/>
          </a:xfrm>
        </p:grpSpPr>
        <p:sp>
          <p:nvSpPr>
            <p:cNvPr name="Freeform 165" id="165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66" id="166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63</a:t>
              </a:r>
            </a:p>
          </p:txBody>
        </p:sp>
      </p:grpSp>
      <p:grpSp>
        <p:nvGrpSpPr>
          <p:cNvPr name="Group 167" id="167"/>
          <p:cNvGrpSpPr/>
          <p:nvPr/>
        </p:nvGrpSpPr>
        <p:grpSpPr>
          <a:xfrm rot="0">
            <a:off x="5787880" y="6971780"/>
            <a:ext cx="431067" cy="428681"/>
            <a:chOff x="0" y="0"/>
            <a:chExt cx="156171" cy="155307"/>
          </a:xfrm>
        </p:grpSpPr>
        <p:sp>
          <p:nvSpPr>
            <p:cNvPr name="Freeform 168" id="168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69" id="169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77</a:t>
              </a:r>
            </a:p>
          </p:txBody>
        </p:sp>
      </p:grpSp>
      <p:grpSp>
        <p:nvGrpSpPr>
          <p:cNvPr name="Group 170" id="170"/>
          <p:cNvGrpSpPr/>
          <p:nvPr/>
        </p:nvGrpSpPr>
        <p:grpSpPr>
          <a:xfrm rot="0">
            <a:off x="1310268" y="7469101"/>
            <a:ext cx="431067" cy="428681"/>
            <a:chOff x="0" y="0"/>
            <a:chExt cx="156171" cy="155307"/>
          </a:xfrm>
        </p:grpSpPr>
        <p:sp>
          <p:nvSpPr>
            <p:cNvPr name="Freeform 171" id="171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72" id="172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16</a:t>
              </a:r>
            </a:p>
          </p:txBody>
        </p:sp>
      </p:grpSp>
      <p:grpSp>
        <p:nvGrpSpPr>
          <p:cNvPr name="Group 173" id="173"/>
          <p:cNvGrpSpPr/>
          <p:nvPr/>
        </p:nvGrpSpPr>
        <p:grpSpPr>
          <a:xfrm rot="0">
            <a:off x="2802806" y="7469101"/>
            <a:ext cx="431067" cy="428681"/>
            <a:chOff x="0" y="0"/>
            <a:chExt cx="156171" cy="155307"/>
          </a:xfrm>
        </p:grpSpPr>
        <p:sp>
          <p:nvSpPr>
            <p:cNvPr name="Freeform 174" id="174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75" id="175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40</a:t>
              </a:r>
            </a:p>
          </p:txBody>
        </p:sp>
      </p:grpSp>
      <p:grpSp>
        <p:nvGrpSpPr>
          <p:cNvPr name="Group 176" id="176"/>
          <p:cNvGrpSpPr/>
          <p:nvPr/>
        </p:nvGrpSpPr>
        <p:grpSpPr>
          <a:xfrm rot="0">
            <a:off x="4295343" y="7469101"/>
            <a:ext cx="431067" cy="428681"/>
            <a:chOff x="0" y="0"/>
            <a:chExt cx="156171" cy="155307"/>
          </a:xfrm>
        </p:grpSpPr>
        <p:sp>
          <p:nvSpPr>
            <p:cNvPr name="Freeform 177" id="177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78" id="178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64</a:t>
              </a:r>
            </a:p>
          </p:txBody>
        </p:sp>
      </p:grpSp>
      <p:grpSp>
        <p:nvGrpSpPr>
          <p:cNvPr name="Group 179" id="179"/>
          <p:cNvGrpSpPr/>
          <p:nvPr/>
        </p:nvGrpSpPr>
        <p:grpSpPr>
          <a:xfrm rot="0">
            <a:off x="5290368" y="7469101"/>
            <a:ext cx="431067" cy="428681"/>
            <a:chOff x="0" y="0"/>
            <a:chExt cx="156171" cy="155307"/>
          </a:xfrm>
        </p:grpSpPr>
        <p:sp>
          <p:nvSpPr>
            <p:cNvPr name="Freeform 180" id="180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81" id="181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80</a:t>
              </a:r>
            </a:p>
          </p:txBody>
        </p:sp>
      </p:grpSp>
      <p:grpSp>
        <p:nvGrpSpPr>
          <p:cNvPr name="Group 182" id="182"/>
          <p:cNvGrpSpPr/>
          <p:nvPr/>
        </p:nvGrpSpPr>
        <p:grpSpPr>
          <a:xfrm rot="0">
            <a:off x="1807781" y="7967026"/>
            <a:ext cx="431067" cy="428681"/>
            <a:chOff x="0" y="0"/>
            <a:chExt cx="156171" cy="155307"/>
          </a:xfrm>
        </p:grpSpPr>
        <p:sp>
          <p:nvSpPr>
            <p:cNvPr name="Freeform 183" id="183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84" id="184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27</a:t>
              </a:r>
            </a:p>
          </p:txBody>
        </p:sp>
      </p:grpSp>
      <p:grpSp>
        <p:nvGrpSpPr>
          <p:cNvPr name="Group 185" id="185"/>
          <p:cNvGrpSpPr/>
          <p:nvPr/>
        </p:nvGrpSpPr>
        <p:grpSpPr>
          <a:xfrm rot="0">
            <a:off x="2305293" y="7967026"/>
            <a:ext cx="431067" cy="428681"/>
            <a:chOff x="0" y="0"/>
            <a:chExt cx="156171" cy="155307"/>
          </a:xfrm>
        </p:grpSpPr>
        <p:sp>
          <p:nvSpPr>
            <p:cNvPr name="Freeform 186" id="186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87" id="187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36</a:t>
              </a:r>
            </a:p>
          </p:txBody>
        </p:sp>
      </p:grpSp>
      <p:grpSp>
        <p:nvGrpSpPr>
          <p:cNvPr name="Group 188" id="188"/>
          <p:cNvGrpSpPr/>
          <p:nvPr/>
        </p:nvGrpSpPr>
        <p:grpSpPr>
          <a:xfrm rot="0">
            <a:off x="3300318" y="7967026"/>
            <a:ext cx="431067" cy="428681"/>
            <a:chOff x="0" y="0"/>
            <a:chExt cx="156171" cy="155307"/>
          </a:xfrm>
        </p:grpSpPr>
        <p:sp>
          <p:nvSpPr>
            <p:cNvPr name="Freeform 189" id="189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90" id="190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54</a:t>
              </a:r>
            </a:p>
          </p:txBody>
        </p:sp>
      </p:grpSp>
      <p:grpSp>
        <p:nvGrpSpPr>
          <p:cNvPr name="Group 191" id="191"/>
          <p:cNvGrpSpPr/>
          <p:nvPr/>
        </p:nvGrpSpPr>
        <p:grpSpPr>
          <a:xfrm rot="0">
            <a:off x="4792855" y="7967026"/>
            <a:ext cx="431067" cy="428681"/>
            <a:chOff x="0" y="0"/>
            <a:chExt cx="156171" cy="155307"/>
          </a:xfrm>
        </p:grpSpPr>
        <p:sp>
          <p:nvSpPr>
            <p:cNvPr name="Freeform 192" id="192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93" id="193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81</a:t>
              </a:r>
            </a:p>
          </p:txBody>
        </p:sp>
      </p:grpSp>
      <p:grpSp>
        <p:nvGrpSpPr>
          <p:cNvPr name="Group 194" id="194"/>
          <p:cNvGrpSpPr/>
          <p:nvPr/>
        </p:nvGrpSpPr>
        <p:grpSpPr>
          <a:xfrm rot="0">
            <a:off x="5787880" y="7967026"/>
            <a:ext cx="431067" cy="428681"/>
            <a:chOff x="0" y="0"/>
            <a:chExt cx="156171" cy="155307"/>
          </a:xfrm>
        </p:grpSpPr>
        <p:sp>
          <p:nvSpPr>
            <p:cNvPr name="Freeform 195" id="195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96" id="196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99</a:t>
              </a:r>
            </a:p>
          </p:txBody>
        </p:sp>
      </p:grpSp>
      <p:grpSp>
        <p:nvGrpSpPr>
          <p:cNvPr name="Group 197" id="197"/>
          <p:cNvGrpSpPr/>
          <p:nvPr/>
        </p:nvGrpSpPr>
        <p:grpSpPr>
          <a:xfrm rot="0">
            <a:off x="1807781" y="8464951"/>
            <a:ext cx="431067" cy="428681"/>
            <a:chOff x="0" y="0"/>
            <a:chExt cx="156171" cy="155307"/>
          </a:xfrm>
        </p:grpSpPr>
        <p:sp>
          <p:nvSpPr>
            <p:cNvPr name="Freeform 198" id="198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99" id="199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30</a:t>
              </a:r>
            </a:p>
          </p:txBody>
        </p:sp>
      </p:grpSp>
      <p:grpSp>
        <p:nvGrpSpPr>
          <p:cNvPr name="Group 200" id="200"/>
          <p:cNvGrpSpPr/>
          <p:nvPr/>
        </p:nvGrpSpPr>
        <p:grpSpPr>
          <a:xfrm rot="0">
            <a:off x="2802806" y="8464951"/>
            <a:ext cx="431067" cy="428681"/>
            <a:chOff x="0" y="0"/>
            <a:chExt cx="156171" cy="155307"/>
          </a:xfrm>
        </p:grpSpPr>
        <p:sp>
          <p:nvSpPr>
            <p:cNvPr name="Freeform 201" id="201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02" id="202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50</a:t>
              </a:r>
            </a:p>
          </p:txBody>
        </p:sp>
      </p:grpSp>
      <p:grpSp>
        <p:nvGrpSpPr>
          <p:cNvPr name="Group 203" id="203"/>
          <p:cNvGrpSpPr/>
          <p:nvPr/>
        </p:nvGrpSpPr>
        <p:grpSpPr>
          <a:xfrm rot="0">
            <a:off x="3797830" y="8464951"/>
            <a:ext cx="431067" cy="428681"/>
            <a:chOff x="0" y="0"/>
            <a:chExt cx="156171" cy="155307"/>
          </a:xfrm>
        </p:grpSpPr>
        <p:sp>
          <p:nvSpPr>
            <p:cNvPr name="Freeform 204" id="204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05" id="205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70</a:t>
              </a:r>
            </a:p>
          </p:txBody>
        </p:sp>
      </p:grpSp>
      <p:grpSp>
        <p:nvGrpSpPr>
          <p:cNvPr name="Group 206" id="206"/>
          <p:cNvGrpSpPr/>
          <p:nvPr/>
        </p:nvGrpSpPr>
        <p:grpSpPr>
          <a:xfrm rot="0">
            <a:off x="6285392" y="8464951"/>
            <a:ext cx="431067" cy="428681"/>
            <a:chOff x="0" y="0"/>
            <a:chExt cx="156171" cy="155307"/>
          </a:xfrm>
        </p:grpSpPr>
        <p:sp>
          <p:nvSpPr>
            <p:cNvPr name="Freeform 207" id="207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08" id="208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120</a:t>
              </a:r>
            </a:p>
          </p:txBody>
        </p:sp>
      </p:grpSp>
      <p:grpSp>
        <p:nvGrpSpPr>
          <p:cNvPr name="Group 209" id="209"/>
          <p:cNvGrpSpPr/>
          <p:nvPr/>
        </p:nvGrpSpPr>
        <p:grpSpPr>
          <a:xfrm rot="0">
            <a:off x="1310268" y="8962876"/>
            <a:ext cx="431067" cy="428681"/>
            <a:chOff x="0" y="0"/>
            <a:chExt cx="156171" cy="155307"/>
          </a:xfrm>
        </p:grpSpPr>
        <p:sp>
          <p:nvSpPr>
            <p:cNvPr name="Freeform 210" id="210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11" id="211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22</a:t>
              </a:r>
            </a:p>
          </p:txBody>
        </p:sp>
      </p:grpSp>
      <p:grpSp>
        <p:nvGrpSpPr>
          <p:cNvPr name="Group 212" id="212"/>
          <p:cNvGrpSpPr/>
          <p:nvPr/>
        </p:nvGrpSpPr>
        <p:grpSpPr>
          <a:xfrm rot="0">
            <a:off x="4295343" y="8962876"/>
            <a:ext cx="431067" cy="428681"/>
            <a:chOff x="0" y="0"/>
            <a:chExt cx="156171" cy="155307"/>
          </a:xfrm>
        </p:grpSpPr>
        <p:sp>
          <p:nvSpPr>
            <p:cNvPr name="Freeform 213" id="213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14" id="214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88</a:t>
              </a:r>
            </a:p>
          </p:txBody>
        </p:sp>
      </p:grpSp>
      <p:grpSp>
        <p:nvGrpSpPr>
          <p:cNvPr name="Group 215" id="215"/>
          <p:cNvGrpSpPr/>
          <p:nvPr/>
        </p:nvGrpSpPr>
        <p:grpSpPr>
          <a:xfrm rot="0">
            <a:off x="5787880" y="8962876"/>
            <a:ext cx="431067" cy="428681"/>
            <a:chOff x="0" y="0"/>
            <a:chExt cx="156171" cy="155307"/>
          </a:xfrm>
        </p:grpSpPr>
        <p:sp>
          <p:nvSpPr>
            <p:cNvPr name="Freeform 216" id="216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17" id="217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121</a:t>
              </a:r>
            </a:p>
          </p:txBody>
        </p:sp>
      </p:grpSp>
      <p:grpSp>
        <p:nvGrpSpPr>
          <p:cNvPr name="Group 218" id="218"/>
          <p:cNvGrpSpPr/>
          <p:nvPr/>
        </p:nvGrpSpPr>
        <p:grpSpPr>
          <a:xfrm rot="0">
            <a:off x="2802806" y="9460800"/>
            <a:ext cx="431067" cy="428681"/>
            <a:chOff x="0" y="0"/>
            <a:chExt cx="156171" cy="155307"/>
          </a:xfrm>
        </p:grpSpPr>
        <p:sp>
          <p:nvSpPr>
            <p:cNvPr name="Freeform 219" id="219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20" id="220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60</a:t>
              </a:r>
            </a:p>
          </p:txBody>
        </p:sp>
      </p:grpSp>
      <p:grpSp>
        <p:nvGrpSpPr>
          <p:cNvPr name="Group 221" id="221"/>
          <p:cNvGrpSpPr/>
          <p:nvPr/>
        </p:nvGrpSpPr>
        <p:grpSpPr>
          <a:xfrm rot="0">
            <a:off x="3797830" y="9460800"/>
            <a:ext cx="431067" cy="428681"/>
            <a:chOff x="0" y="0"/>
            <a:chExt cx="156171" cy="155307"/>
          </a:xfrm>
        </p:grpSpPr>
        <p:sp>
          <p:nvSpPr>
            <p:cNvPr name="Freeform 222" id="222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23" id="223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84</a:t>
              </a:r>
            </a:p>
          </p:txBody>
        </p:sp>
      </p:grpSp>
      <p:grpSp>
        <p:nvGrpSpPr>
          <p:cNvPr name="Group 224" id="224"/>
          <p:cNvGrpSpPr/>
          <p:nvPr/>
        </p:nvGrpSpPr>
        <p:grpSpPr>
          <a:xfrm rot="0">
            <a:off x="6285392" y="9460800"/>
            <a:ext cx="431067" cy="428681"/>
            <a:chOff x="0" y="0"/>
            <a:chExt cx="156171" cy="155307"/>
          </a:xfrm>
        </p:grpSpPr>
        <p:sp>
          <p:nvSpPr>
            <p:cNvPr name="Freeform 225" id="225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26" id="226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144</a:t>
              </a:r>
            </a:p>
          </p:txBody>
        </p:sp>
      </p:grpSp>
      <p:grpSp>
        <p:nvGrpSpPr>
          <p:cNvPr name="Group 227" id="227"/>
          <p:cNvGrpSpPr/>
          <p:nvPr/>
        </p:nvGrpSpPr>
        <p:grpSpPr>
          <a:xfrm rot="0">
            <a:off x="4792855" y="9460800"/>
            <a:ext cx="431067" cy="428681"/>
            <a:chOff x="0" y="0"/>
            <a:chExt cx="156171" cy="155307"/>
          </a:xfrm>
        </p:grpSpPr>
        <p:sp>
          <p:nvSpPr>
            <p:cNvPr name="Freeform 228" id="228"/>
            <p:cNvSpPr/>
            <p:nvPr/>
          </p:nvSpPr>
          <p:spPr>
            <a:xfrm flipH="false" flipV="false" rot="0">
              <a:off x="0" y="0"/>
              <a:ext cx="156171" cy="155307"/>
            </a:xfrm>
            <a:custGeom>
              <a:avLst/>
              <a:gdLst/>
              <a:ahLst/>
              <a:cxnLst/>
              <a:rect r="r" b="b" t="t" l="l"/>
              <a:pathLst>
                <a:path h="155307" w="156171">
                  <a:moveTo>
                    <a:pt x="0" y="0"/>
                  </a:moveTo>
                  <a:lnTo>
                    <a:pt x="156171" y="0"/>
                  </a:lnTo>
                  <a:lnTo>
                    <a:pt x="156171" y="155307"/>
                  </a:lnTo>
                  <a:lnTo>
                    <a:pt x="0" y="155307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29" id="229"/>
            <p:cNvSpPr txBox="true"/>
            <p:nvPr/>
          </p:nvSpPr>
          <p:spPr>
            <a:xfrm>
              <a:off x="0" y="-38100"/>
              <a:ext cx="156171" cy="193407"/>
            </a:xfrm>
            <a:prstGeom prst="rect">
              <a:avLst/>
            </a:prstGeom>
          </p:spPr>
          <p:txBody>
            <a:bodyPr anchor="ctr" rtlCol="false" tIns="23691" lIns="23691" bIns="23691" rIns="23691"/>
            <a:lstStyle/>
            <a:p>
              <a:pPr algn="ctr">
                <a:lnSpc>
                  <a:spcPts val="1908"/>
                </a:lnSpc>
              </a:pPr>
              <a:r>
                <a:rPr lang="en-US" sz="1363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108</a:t>
              </a:r>
            </a:p>
          </p:txBody>
        </p:sp>
      </p:grpSp>
      <p:sp>
        <p:nvSpPr>
          <p:cNvPr name="Freeform 230" id="230"/>
          <p:cNvSpPr/>
          <p:nvPr/>
        </p:nvSpPr>
        <p:spPr>
          <a:xfrm flipH="false" flipV="false" rot="6831350">
            <a:off x="5208817" y="1945307"/>
            <a:ext cx="1367270" cy="1247945"/>
          </a:xfrm>
          <a:custGeom>
            <a:avLst/>
            <a:gdLst/>
            <a:ahLst/>
            <a:cxnLst/>
            <a:rect r="r" b="b" t="t" l="l"/>
            <a:pathLst>
              <a:path h="1247945" w="1367270">
                <a:moveTo>
                  <a:pt x="0" y="0"/>
                </a:moveTo>
                <a:lnTo>
                  <a:pt x="1367270" y="0"/>
                </a:lnTo>
                <a:lnTo>
                  <a:pt x="1367270" y="1247945"/>
                </a:lnTo>
                <a:lnTo>
                  <a:pt x="0" y="124794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1" id="231"/>
          <p:cNvSpPr/>
          <p:nvPr/>
        </p:nvSpPr>
        <p:spPr>
          <a:xfrm flipH="false" flipV="false" rot="-5400000">
            <a:off x="2692652" y="430879"/>
            <a:ext cx="777600" cy="4276800"/>
          </a:xfrm>
          <a:custGeom>
            <a:avLst/>
            <a:gdLst/>
            <a:ahLst/>
            <a:cxnLst/>
            <a:rect r="r" b="b" t="t" l="l"/>
            <a:pathLst>
              <a:path h="4276800" w="777600">
                <a:moveTo>
                  <a:pt x="0" y="0"/>
                </a:moveTo>
                <a:lnTo>
                  <a:pt x="777600" y="0"/>
                </a:lnTo>
                <a:lnTo>
                  <a:pt x="777600" y="4276800"/>
                </a:lnTo>
                <a:lnTo>
                  <a:pt x="0" y="4276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32" id="232"/>
          <p:cNvSpPr txBox="true"/>
          <p:nvPr/>
        </p:nvSpPr>
        <p:spPr>
          <a:xfrm rot="0">
            <a:off x="439187" y="1236398"/>
            <a:ext cx="6694766" cy="455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spc="434">
                <a:solidFill>
                  <a:srgbClr val="C80E0D"/>
                </a:solidFill>
                <a:latin typeface="TAN Songbird"/>
                <a:ea typeface="TAN Songbird"/>
                <a:cs typeface="TAN Songbird"/>
                <a:sym typeface="TAN Songbird"/>
              </a:rPr>
              <a:t>Рождестволық Математика</a:t>
            </a:r>
          </a:p>
        </p:txBody>
      </p:sp>
      <p:sp>
        <p:nvSpPr>
          <p:cNvPr name="TextBox 233" id="233"/>
          <p:cNvSpPr txBox="true"/>
          <p:nvPr/>
        </p:nvSpPr>
        <p:spPr>
          <a:xfrm rot="0">
            <a:off x="756000" y="3395112"/>
            <a:ext cx="5983603" cy="26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Төмендегі көбейту торындағы бос орындарды толтырыңыз: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DAGZ1gOn5LQ</dc:identifier>
  <dcterms:modified xsi:type="dcterms:W3CDTF">2011-08-01T06:04:30Z</dcterms:modified>
  <cp:revision>1</cp:revision>
  <dc:title>Green Christmas Math Multiplication Worksheet</dc:title>
</cp:coreProperties>
</file>