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Decalotype Bold" charset="1" panose="00000800000000000000"/>
      <p:regular r:id="rId7"/>
    </p:embeddedFont>
    <p:embeddedFont>
      <p:font typeface="Glacial Indifference" charset="1" panose="000000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1214065" y="3304843"/>
            <a:ext cx="427567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rot="0">
            <a:off x="3275598" y="3314108"/>
            <a:ext cx="427567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" id="4"/>
          <p:cNvSpPr/>
          <p:nvPr/>
        </p:nvSpPr>
        <p:spPr>
          <a:xfrm rot="0">
            <a:off x="5443539" y="3295578"/>
            <a:ext cx="427567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" id="5"/>
          <p:cNvSpPr/>
          <p:nvPr/>
        </p:nvSpPr>
        <p:spPr>
          <a:xfrm rot="0">
            <a:off x="1214065" y="4813137"/>
            <a:ext cx="427567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" id="6"/>
          <p:cNvSpPr/>
          <p:nvPr/>
        </p:nvSpPr>
        <p:spPr>
          <a:xfrm rot="0">
            <a:off x="3275598" y="4822402"/>
            <a:ext cx="427567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" id="7"/>
          <p:cNvSpPr/>
          <p:nvPr/>
        </p:nvSpPr>
        <p:spPr>
          <a:xfrm rot="0">
            <a:off x="5443539" y="4803872"/>
            <a:ext cx="427567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" id="8"/>
          <p:cNvSpPr/>
          <p:nvPr/>
        </p:nvSpPr>
        <p:spPr>
          <a:xfrm rot="0">
            <a:off x="1214065" y="6410372"/>
            <a:ext cx="427567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" id="9"/>
          <p:cNvSpPr/>
          <p:nvPr/>
        </p:nvSpPr>
        <p:spPr>
          <a:xfrm rot="0">
            <a:off x="3275598" y="6419637"/>
            <a:ext cx="427567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rot="0">
            <a:off x="5443539" y="6401108"/>
            <a:ext cx="427567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rot="0">
            <a:off x="3275598" y="8183637"/>
            <a:ext cx="427567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 rot="0">
            <a:off x="5443539" y="8165108"/>
            <a:ext cx="427567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13" id="13"/>
          <p:cNvSpPr/>
          <p:nvPr/>
        </p:nvSpPr>
        <p:spPr>
          <a:xfrm flipH="false" flipV="false" rot="0">
            <a:off x="5075443" y="584265"/>
            <a:ext cx="2385733" cy="1893676"/>
          </a:xfrm>
          <a:custGeom>
            <a:avLst/>
            <a:gdLst/>
            <a:ahLst/>
            <a:cxnLst/>
            <a:rect r="r" b="b" t="t" l="l"/>
            <a:pathLst>
              <a:path h="1893676" w="2385733">
                <a:moveTo>
                  <a:pt x="0" y="0"/>
                </a:moveTo>
                <a:lnTo>
                  <a:pt x="2385733" y="0"/>
                </a:lnTo>
                <a:lnTo>
                  <a:pt x="2385733" y="1893676"/>
                </a:lnTo>
                <a:lnTo>
                  <a:pt x="0" y="18936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170092" y="7626811"/>
            <a:ext cx="2087946" cy="2442042"/>
          </a:xfrm>
          <a:custGeom>
            <a:avLst/>
            <a:gdLst/>
            <a:ahLst/>
            <a:cxnLst/>
            <a:rect r="r" b="b" t="t" l="l"/>
            <a:pathLst>
              <a:path h="2442042" w="2087946">
                <a:moveTo>
                  <a:pt x="0" y="0"/>
                </a:moveTo>
                <a:lnTo>
                  <a:pt x="2087946" y="0"/>
                </a:lnTo>
                <a:lnTo>
                  <a:pt x="2087946" y="2442042"/>
                </a:lnTo>
                <a:lnTo>
                  <a:pt x="0" y="244204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5" id="15"/>
          <p:cNvSpPr txBox="true"/>
          <p:nvPr/>
        </p:nvSpPr>
        <p:spPr>
          <a:xfrm rot="0">
            <a:off x="756000" y="868138"/>
            <a:ext cx="5208000" cy="6629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446"/>
              </a:lnSpc>
            </a:pPr>
            <a:r>
              <a:rPr lang="en-US" sz="3890" b="true">
                <a:solidFill>
                  <a:srgbClr val="865454"/>
                </a:solidFill>
                <a:latin typeface="Decalotype Bold"/>
                <a:ea typeface="Decalotype Bold"/>
                <a:cs typeface="Decalotype Bold"/>
                <a:sym typeface="Decalotype Bold"/>
              </a:rPr>
              <a:t>Ондық бөлшектер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756000" y="1688095"/>
            <a:ext cx="5115106" cy="10655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71"/>
              </a:lnSpc>
            </a:pPr>
            <a:r>
              <a:rPr lang="en-US" sz="155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Әрбір бөлшекті ондық бөлшекке түрлендіріңіз. </a:t>
            </a:r>
          </a:p>
          <a:p>
            <a:pPr algn="l">
              <a:lnSpc>
                <a:spcPts val="2171"/>
              </a:lnSpc>
            </a:pPr>
            <a:r>
              <a:rPr lang="en-US" sz="155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Егер ондық бөлшек қайталанатын ондық бөлшек болса, оған көз жеткізіңіз </a:t>
            </a:r>
          </a:p>
          <a:p>
            <a:pPr algn="l">
              <a:lnSpc>
                <a:spcPts val="2171"/>
              </a:lnSpc>
            </a:pPr>
            <a:r>
              <a:rPr lang="en-US" sz="155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жауабыңызға винкулумды қосу үшін.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043616" y="2928938"/>
            <a:ext cx="768465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043616" y="3301380"/>
            <a:ext cx="768465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641631" y="3057409"/>
            <a:ext cx="529333" cy="3959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68"/>
              </a:lnSpc>
            </a:pPr>
            <a:r>
              <a:rPr lang="en-US" sz="233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=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3105149" y="2947468"/>
            <a:ext cx="768465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3105149" y="3310644"/>
            <a:ext cx="768465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5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3703165" y="3066674"/>
            <a:ext cx="529333" cy="3959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68"/>
              </a:lnSpc>
            </a:pPr>
            <a:r>
              <a:rPr lang="en-US" sz="233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=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5273090" y="2928938"/>
            <a:ext cx="768465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5273090" y="3292115"/>
            <a:ext cx="768465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5871106" y="3048144"/>
            <a:ext cx="529333" cy="3959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68"/>
              </a:lnSpc>
            </a:pPr>
            <a:r>
              <a:rPr lang="en-US" sz="233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=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1043616" y="4437233"/>
            <a:ext cx="768465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1043616" y="4809674"/>
            <a:ext cx="768465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5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1641631" y="4565703"/>
            <a:ext cx="529333" cy="3959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68"/>
              </a:lnSpc>
            </a:pPr>
            <a:r>
              <a:rPr lang="en-US" sz="233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=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3105149" y="4455762"/>
            <a:ext cx="768465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3105149" y="4818938"/>
            <a:ext cx="768465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3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3703165" y="4574968"/>
            <a:ext cx="529333" cy="3959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68"/>
              </a:lnSpc>
            </a:pPr>
            <a:r>
              <a:rPr lang="en-US" sz="233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=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5273090" y="4437233"/>
            <a:ext cx="768465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5273090" y="4800409"/>
            <a:ext cx="768465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5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5871106" y="4556438"/>
            <a:ext cx="529333" cy="3959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68"/>
              </a:lnSpc>
            </a:pPr>
            <a:r>
              <a:rPr lang="en-US" sz="233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=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1043616" y="6034468"/>
            <a:ext cx="768465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1043616" y="6406909"/>
            <a:ext cx="768465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3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1641631" y="6162938"/>
            <a:ext cx="529333" cy="3959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68"/>
              </a:lnSpc>
            </a:pPr>
            <a:r>
              <a:rPr lang="en-US" sz="233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=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3105149" y="6052997"/>
            <a:ext cx="768465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9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3105149" y="6416174"/>
            <a:ext cx="768465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10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3703165" y="6172203"/>
            <a:ext cx="529333" cy="3959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68"/>
              </a:lnSpc>
            </a:pPr>
            <a:r>
              <a:rPr lang="en-US" sz="233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=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5273090" y="6034468"/>
            <a:ext cx="768465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5273090" y="6397644"/>
            <a:ext cx="768465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8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5871106" y="6153674"/>
            <a:ext cx="529333" cy="3959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68"/>
              </a:lnSpc>
            </a:pPr>
            <a:r>
              <a:rPr lang="en-US" sz="233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=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3105149" y="7816997"/>
            <a:ext cx="768465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5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3105149" y="8180174"/>
            <a:ext cx="768465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8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3703165" y="7936203"/>
            <a:ext cx="529333" cy="3959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68"/>
              </a:lnSpc>
            </a:pPr>
            <a:r>
              <a:rPr lang="en-US" sz="233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=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5273090" y="7798468"/>
            <a:ext cx="768465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5273090" y="8161644"/>
            <a:ext cx="768465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9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5871106" y="7917674"/>
            <a:ext cx="529333" cy="3959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68"/>
              </a:lnSpc>
            </a:pPr>
            <a:r>
              <a:rPr lang="en-US" sz="233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=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DAGZd2T6we8</dc:identifier>
  <dcterms:modified xsi:type="dcterms:W3CDTF">2011-08-01T06:04:30Z</dcterms:modified>
  <cp:revision>1</cp:revision>
  <dc:title>Fractions to Decimals Math Worksheet</dc:title>
</cp:coreProperties>
</file>