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Nunito Bold" charset="1" panose="00000800000000000000"/>
      <p:regular r:id="rId8"/>
    </p:embeddedFont>
    <p:embeddedFont>
      <p:font typeface="Fredoka" charset="1" panose="02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34287" y="328477"/>
            <a:ext cx="6891427" cy="10035046"/>
            <a:chOff x="0" y="0"/>
            <a:chExt cx="359543296" cy="52355391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359398506" cy="523409108"/>
            </a:xfrm>
            <a:custGeom>
              <a:avLst/>
              <a:gdLst/>
              <a:ahLst/>
              <a:cxnLst/>
              <a:rect r="r" b="b" t="t" l="l"/>
              <a:pathLst>
                <a:path h="523409108" w="359398506">
                  <a:moveTo>
                    <a:pt x="0" y="0"/>
                  </a:moveTo>
                  <a:lnTo>
                    <a:pt x="359398506" y="0"/>
                  </a:lnTo>
                  <a:lnTo>
                    <a:pt x="359398506" y="523409108"/>
                  </a:lnTo>
                  <a:lnTo>
                    <a:pt x="0" y="523409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AD8DD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59543300" cy="523553928"/>
            </a:xfrm>
            <a:custGeom>
              <a:avLst/>
              <a:gdLst/>
              <a:ahLst/>
              <a:cxnLst/>
              <a:rect r="r" b="b" t="t" l="l"/>
              <a:pathLst>
                <a:path h="523553928" w="359543300">
                  <a:moveTo>
                    <a:pt x="359398515" y="523409118"/>
                  </a:moveTo>
                  <a:lnTo>
                    <a:pt x="359543300" y="523409118"/>
                  </a:lnTo>
                  <a:lnTo>
                    <a:pt x="359543300" y="523553928"/>
                  </a:lnTo>
                  <a:lnTo>
                    <a:pt x="359398515" y="523553928"/>
                  </a:lnTo>
                  <a:lnTo>
                    <a:pt x="359398515" y="523409118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23409118"/>
                  </a:lnTo>
                  <a:lnTo>
                    <a:pt x="0" y="523409118"/>
                  </a:lnTo>
                  <a:lnTo>
                    <a:pt x="0" y="144780"/>
                  </a:lnTo>
                  <a:close/>
                  <a:moveTo>
                    <a:pt x="0" y="523409118"/>
                  </a:moveTo>
                  <a:lnTo>
                    <a:pt x="144780" y="523409118"/>
                  </a:lnTo>
                  <a:lnTo>
                    <a:pt x="144780" y="523553928"/>
                  </a:lnTo>
                  <a:lnTo>
                    <a:pt x="0" y="523553928"/>
                  </a:lnTo>
                  <a:lnTo>
                    <a:pt x="0" y="523409118"/>
                  </a:lnTo>
                  <a:close/>
                  <a:moveTo>
                    <a:pt x="359398515" y="144780"/>
                  </a:moveTo>
                  <a:lnTo>
                    <a:pt x="359543300" y="144780"/>
                  </a:lnTo>
                  <a:lnTo>
                    <a:pt x="359543300" y="523409118"/>
                  </a:lnTo>
                  <a:lnTo>
                    <a:pt x="359398515" y="523409118"/>
                  </a:lnTo>
                  <a:lnTo>
                    <a:pt x="359398515" y="144780"/>
                  </a:lnTo>
                  <a:close/>
                  <a:moveTo>
                    <a:pt x="144780" y="523409118"/>
                  </a:moveTo>
                  <a:lnTo>
                    <a:pt x="359398515" y="523409118"/>
                  </a:lnTo>
                  <a:lnTo>
                    <a:pt x="359398515" y="523553928"/>
                  </a:lnTo>
                  <a:lnTo>
                    <a:pt x="144780" y="523553928"/>
                  </a:lnTo>
                  <a:lnTo>
                    <a:pt x="144780" y="523409118"/>
                  </a:lnTo>
                  <a:close/>
                  <a:moveTo>
                    <a:pt x="359398515" y="0"/>
                  </a:moveTo>
                  <a:lnTo>
                    <a:pt x="359543300" y="0"/>
                  </a:lnTo>
                  <a:lnTo>
                    <a:pt x="359543300" y="144780"/>
                  </a:lnTo>
                  <a:lnTo>
                    <a:pt x="359398515" y="144780"/>
                  </a:lnTo>
                  <a:lnTo>
                    <a:pt x="359398515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359398515" y="0"/>
                  </a:lnTo>
                  <a:lnTo>
                    <a:pt x="359398515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486483" y="466039"/>
            <a:ext cx="6587034" cy="9759923"/>
            <a:chOff x="0" y="0"/>
            <a:chExt cx="353349862" cy="52355391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72390" y="72390"/>
              <a:ext cx="353205073" cy="523409108"/>
            </a:xfrm>
            <a:custGeom>
              <a:avLst/>
              <a:gdLst/>
              <a:ahLst/>
              <a:cxnLst/>
              <a:rect r="r" b="b" t="t" l="l"/>
              <a:pathLst>
                <a:path h="523409108" w="353205073">
                  <a:moveTo>
                    <a:pt x="0" y="0"/>
                  </a:moveTo>
                  <a:lnTo>
                    <a:pt x="353205073" y="0"/>
                  </a:lnTo>
                  <a:lnTo>
                    <a:pt x="353205073" y="523409108"/>
                  </a:lnTo>
                  <a:lnTo>
                    <a:pt x="0" y="523409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53349868" cy="523553928"/>
            </a:xfrm>
            <a:custGeom>
              <a:avLst/>
              <a:gdLst/>
              <a:ahLst/>
              <a:cxnLst/>
              <a:rect r="r" b="b" t="t" l="l"/>
              <a:pathLst>
                <a:path h="523553928" w="353349868">
                  <a:moveTo>
                    <a:pt x="353205083" y="523409118"/>
                  </a:moveTo>
                  <a:lnTo>
                    <a:pt x="353349868" y="523409118"/>
                  </a:lnTo>
                  <a:lnTo>
                    <a:pt x="353349868" y="523553928"/>
                  </a:lnTo>
                  <a:lnTo>
                    <a:pt x="353205083" y="523553928"/>
                  </a:lnTo>
                  <a:lnTo>
                    <a:pt x="353205083" y="523409118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23409118"/>
                  </a:lnTo>
                  <a:lnTo>
                    <a:pt x="0" y="523409118"/>
                  </a:lnTo>
                  <a:lnTo>
                    <a:pt x="0" y="144780"/>
                  </a:lnTo>
                  <a:close/>
                  <a:moveTo>
                    <a:pt x="0" y="523409118"/>
                  </a:moveTo>
                  <a:lnTo>
                    <a:pt x="144780" y="523409118"/>
                  </a:lnTo>
                  <a:lnTo>
                    <a:pt x="144780" y="523553928"/>
                  </a:lnTo>
                  <a:lnTo>
                    <a:pt x="0" y="523553928"/>
                  </a:lnTo>
                  <a:lnTo>
                    <a:pt x="0" y="523409118"/>
                  </a:lnTo>
                  <a:close/>
                  <a:moveTo>
                    <a:pt x="353205083" y="144780"/>
                  </a:moveTo>
                  <a:lnTo>
                    <a:pt x="353349868" y="144780"/>
                  </a:lnTo>
                  <a:lnTo>
                    <a:pt x="353349868" y="523409118"/>
                  </a:lnTo>
                  <a:lnTo>
                    <a:pt x="353205083" y="523409118"/>
                  </a:lnTo>
                  <a:lnTo>
                    <a:pt x="353205083" y="144780"/>
                  </a:lnTo>
                  <a:close/>
                  <a:moveTo>
                    <a:pt x="144780" y="523409118"/>
                  </a:moveTo>
                  <a:lnTo>
                    <a:pt x="353205083" y="523409118"/>
                  </a:lnTo>
                  <a:lnTo>
                    <a:pt x="353205083" y="523553928"/>
                  </a:lnTo>
                  <a:lnTo>
                    <a:pt x="144780" y="523553928"/>
                  </a:lnTo>
                  <a:lnTo>
                    <a:pt x="144780" y="523409118"/>
                  </a:lnTo>
                  <a:close/>
                  <a:moveTo>
                    <a:pt x="353205083" y="0"/>
                  </a:moveTo>
                  <a:lnTo>
                    <a:pt x="353349868" y="0"/>
                  </a:lnTo>
                  <a:lnTo>
                    <a:pt x="353349868" y="144780"/>
                  </a:lnTo>
                  <a:lnTo>
                    <a:pt x="353205083" y="144780"/>
                  </a:lnTo>
                  <a:lnTo>
                    <a:pt x="353205083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353205083" y="0"/>
                  </a:lnTo>
                  <a:lnTo>
                    <a:pt x="353205083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8" id="8"/>
          <p:cNvSpPr txBox="true"/>
          <p:nvPr/>
        </p:nvSpPr>
        <p:spPr>
          <a:xfrm rot="0">
            <a:off x="2480018" y="2605172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12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502546" y="2593969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+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4228091" y="2698744"/>
            <a:ext cx="931011" cy="775161"/>
            <a:chOff x="0" y="0"/>
            <a:chExt cx="48573222" cy="40442116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AD8DD"/>
            </a:solid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3" id="13"/>
          <p:cNvSpPr txBox="true"/>
          <p:nvPr/>
        </p:nvSpPr>
        <p:spPr>
          <a:xfrm rot="0">
            <a:off x="5154915" y="2593969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880460" y="2593969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15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2480018" y="3528328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10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3502546" y="3517125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-</a:t>
            </a:r>
          </a:p>
        </p:txBody>
      </p:sp>
      <p:grpSp>
        <p:nvGrpSpPr>
          <p:cNvPr name="Group 17" id="17"/>
          <p:cNvGrpSpPr/>
          <p:nvPr/>
        </p:nvGrpSpPr>
        <p:grpSpPr>
          <a:xfrm rot="0">
            <a:off x="4228091" y="3621900"/>
            <a:ext cx="931011" cy="775161"/>
            <a:chOff x="0" y="0"/>
            <a:chExt cx="48573222" cy="40442116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AD8DD"/>
            </a:solid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0" id="20"/>
          <p:cNvSpPr txBox="true"/>
          <p:nvPr/>
        </p:nvSpPr>
        <p:spPr>
          <a:xfrm rot="0">
            <a:off x="5154915" y="3517125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5880460" y="3517125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4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2480018" y="4451485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11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3502546" y="4440282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+</a:t>
            </a:r>
          </a:p>
        </p:txBody>
      </p:sp>
      <p:grpSp>
        <p:nvGrpSpPr>
          <p:cNvPr name="Group 24" id="24"/>
          <p:cNvGrpSpPr/>
          <p:nvPr/>
        </p:nvGrpSpPr>
        <p:grpSpPr>
          <a:xfrm rot="0">
            <a:off x="4228091" y="4545057"/>
            <a:ext cx="931011" cy="775161"/>
            <a:chOff x="0" y="0"/>
            <a:chExt cx="48573222" cy="40442116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AD8DD"/>
            </a:solidFill>
          </p:spPr>
        </p:sp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7" id="27"/>
          <p:cNvSpPr txBox="true"/>
          <p:nvPr/>
        </p:nvSpPr>
        <p:spPr>
          <a:xfrm rot="0">
            <a:off x="5154915" y="4440282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5880460" y="4440282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17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2480018" y="5374641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16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3502546" y="5363438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-</a:t>
            </a:r>
          </a:p>
        </p:txBody>
      </p:sp>
      <p:grpSp>
        <p:nvGrpSpPr>
          <p:cNvPr name="Group 31" id="31"/>
          <p:cNvGrpSpPr/>
          <p:nvPr/>
        </p:nvGrpSpPr>
        <p:grpSpPr>
          <a:xfrm rot="0">
            <a:off x="4228091" y="5468213"/>
            <a:ext cx="931011" cy="775161"/>
            <a:chOff x="0" y="0"/>
            <a:chExt cx="48573222" cy="40442116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AD8DD"/>
            </a:solidFill>
          </p:spPr>
        </p:sp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34" id="34"/>
          <p:cNvSpPr txBox="true"/>
          <p:nvPr/>
        </p:nvSpPr>
        <p:spPr>
          <a:xfrm rot="0">
            <a:off x="5154915" y="5363438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5880460" y="5363438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11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2480018" y="6297798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18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3502546" y="6286595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+</a:t>
            </a:r>
          </a:p>
        </p:txBody>
      </p:sp>
      <p:grpSp>
        <p:nvGrpSpPr>
          <p:cNvPr name="Group 38" id="38"/>
          <p:cNvGrpSpPr/>
          <p:nvPr/>
        </p:nvGrpSpPr>
        <p:grpSpPr>
          <a:xfrm rot="0">
            <a:off x="4228091" y="6391370"/>
            <a:ext cx="931011" cy="775161"/>
            <a:chOff x="0" y="0"/>
            <a:chExt cx="48573222" cy="40442116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AD8DD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41" id="41"/>
          <p:cNvSpPr txBox="true"/>
          <p:nvPr/>
        </p:nvSpPr>
        <p:spPr>
          <a:xfrm rot="0">
            <a:off x="5154915" y="6286595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5880460" y="6286595"/>
            <a:ext cx="904228" cy="8885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19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2480018" y="7220954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15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3502546" y="7209751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-</a:t>
            </a:r>
          </a:p>
        </p:txBody>
      </p:sp>
      <p:grpSp>
        <p:nvGrpSpPr>
          <p:cNvPr name="Group 45" id="45"/>
          <p:cNvGrpSpPr/>
          <p:nvPr/>
        </p:nvGrpSpPr>
        <p:grpSpPr>
          <a:xfrm rot="0">
            <a:off x="4228091" y="7314526"/>
            <a:ext cx="931011" cy="775161"/>
            <a:chOff x="0" y="0"/>
            <a:chExt cx="48573222" cy="40442116"/>
          </a:xfrm>
        </p:grpSpPr>
        <p:sp>
          <p:nvSpPr>
            <p:cNvPr name="Freeform 46" id="46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AD8DD"/>
            </a:solidFill>
          </p:spPr>
        </p:sp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48" id="48"/>
          <p:cNvSpPr txBox="true"/>
          <p:nvPr/>
        </p:nvSpPr>
        <p:spPr>
          <a:xfrm rot="0">
            <a:off x="5154915" y="7209751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5880460" y="7209751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9</a:t>
            </a:r>
          </a:p>
        </p:txBody>
      </p:sp>
      <p:sp>
        <p:nvSpPr>
          <p:cNvPr name="Freeform 50" id="50"/>
          <p:cNvSpPr/>
          <p:nvPr/>
        </p:nvSpPr>
        <p:spPr>
          <a:xfrm flipH="false" flipV="false" rot="0">
            <a:off x="808239" y="2851845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8"/>
                </a:lnTo>
                <a:lnTo>
                  <a:pt x="0" y="46895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1" id="51"/>
          <p:cNvSpPr/>
          <p:nvPr/>
        </p:nvSpPr>
        <p:spPr>
          <a:xfrm flipH="false" flipV="false" rot="0">
            <a:off x="808239" y="3772888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8"/>
                </a:lnTo>
                <a:lnTo>
                  <a:pt x="0" y="4689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2" id="52"/>
          <p:cNvSpPr/>
          <p:nvPr/>
        </p:nvSpPr>
        <p:spPr>
          <a:xfrm flipH="false" flipV="false" rot="0">
            <a:off x="808239" y="4693931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7"/>
                </a:lnTo>
                <a:lnTo>
                  <a:pt x="0" y="46895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3" id="53"/>
          <p:cNvSpPr/>
          <p:nvPr/>
        </p:nvSpPr>
        <p:spPr>
          <a:xfrm flipH="false" flipV="false" rot="0">
            <a:off x="808239" y="5614974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7"/>
                </a:lnTo>
                <a:lnTo>
                  <a:pt x="0" y="46895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4" id="54"/>
          <p:cNvSpPr/>
          <p:nvPr/>
        </p:nvSpPr>
        <p:spPr>
          <a:xfrm flipH="false" flipV="false" rot="0">
            <a:off x="808239" y="6536016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8"/>
                </a:lnTo>
                <a:lnTo>
                  <a:pt x="0" y="46895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5" id="55"/>
          <p:cNvSpPr/>
          <p:nvPr/>
        </p:nvSpPr>
        <p:spPr>
          <a:xfrm flipH="false" flipV="false" rot="0">
            <a:off x="808239" y="7457059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8"/>
                </a:lnTo>
                <a:lnTo>
                  <a:pt x="0" y="46895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6" id="56"/>
          <p:cNvSpPr/>
          <p:nvPr/>
        </p:nvSpPr>
        <p:spPr>
          <a:xfrm flipH="false" flipV="false" rot="0">
            <a:off x="803307" y="8378102"/>
            <a:ext cx="478822" cy="478822"/>
          </a:xfrm>
          <a:custGeom>
            <a:avLst/>
            <a:gdLst/>
            <a:ahLst/>
            <a:cxnLst/>
            <a:rect r="r" b="b" t="t" l="l"/>
            <a:pathLst>
              <a:path h="478822" w="478822">
                <a:moveTo>
                  <a:pt x="0" y="0"/>
                </a:moveTo>
                <a:lnTo>
                  <a:pt x="478821" y="0"/>
                </a:lnTo>
                <a:lnTo>
                  <a:pt x="478821" y="478821"/>
                </a:lnTo>
                <a:lnTo>
                  <a:pt x="0" y="478821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7" id="57"/>
          <p:cNvSpPr/>
          <p:nvPr/>
        </p:nvSpPr>
        <p:spPr>
          <a:xfrm flipH="false" flipV="false" rot="0">
            <a:off x="803307" y="9309009"/>
            <a:ext cx="478822" cy="478822"/>
          </a:xfrm>
          <a:custGeom>
            <a:avLst/>
            <a:gdLst/>
            <a:ahLst/>
            <a:cxnLst/>
            <a:rect r="r" b="b" t="t" l="l"/>
            <a:pathLst>
              <a:path h="478822" w="478822">
                <a:moveTo>
                  <a:pt x="0" y="0"/>
                </a:moveTo>
                <a:lnTo>
                  <a:pt x="478821" y="0"/>
                </a:lnTo>
                <a:lnTo>
                  <a:pt x="478821" y="478821"/>
                </a:lnTo>
                <a:lnTo>
                  <a:pt x="0" y="478821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8" id="58"/>
          <p:cNvSpPr txBox="true"/>
          <p:nvPr/>
        </p:nvSpPr>
        <p:spPr>
          <a:xfrm rot="0">
            <a:off x="756000" y="613125"/>
            <a:ext cx="6048000" cy="12928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639"/>
              </a:lnSpc>
            </a:pPr>
            <a:r>
              <a:rPr lang="en-US" sz="7599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ТЕҢДЕУЛЕР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736688" y="2037775"/>
            <a:ext cx="6048000" cy="3232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60"/>
              </a:lnSpc>
            </a:pPr>
            <a:r>
              <a:rPr lang="en-US" sz="1900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Теңдеуден жетіспейтін санды толтырыңыз: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2480018" y="8144111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13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3502546" y="8132908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+</a:t>
            </a:r>
          </a:p>
        </p:txBody>
      </p:sp>
      <p:grpSp>
        <p:nvGrpSpPr>
          <p:cNvPr name="Group 62" id="62"/>
          <p:cNvGrpSpPr/>
          <p:nvPr/>
        </p:nvGrpSpPr>
        <p:grpSpPr>
          <a:xfrm rot="0">
            <a:off x="4228091" y="8237683"/>
            <a:ext cx="931011" cy="775161"/>
            <a:chOff x="0" y="0"/>
            <a:chExt cx="48573222" cy="40442116"/>
          </a:xfrm>
        </p:grpSpPr>
        <p:sp>
          <p:nvSpPr>
            <p:cNvPr name="Freeform 63" id="63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AD8DD"/>
            </a:solidFill>
          </p:spPr>
        </p:sp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65" id="65"/>
          <p:cNvSpPr txBox="true"/>
          <p:nvPr/>
        </p:nvSpPr>
        <p:spPr>
          <a:xfrm rot="0">
            <a:off x="5154915" y="8132908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5880460" y="8132908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18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2480018" y="9067267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17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3502546" y="9056064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-</a:t>
            </a:r>
          </a:p>
        </p:txBody>
      </p:sp>
      <p:grpSp>
        <p:nvGrpSpPr>
          <p:cNvPr name="Group 69" id="69"/>
          <p:cNvGrpSpPr/>
          <p:nvPr/>
        </p:nvGrpSpPr>
        <p:grpSpPr>
          <a:xfrm rot="0">
            <a:off x="4228091" y="9160839"/>
            <a:ext cx="931011" cy="775161"/>
            <a:chOff x="0" y="0"/>
            <a:chExt cx="48573222" cy="40442116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AD8DD"/>
            </a:solidFill>
          </p:spPr>
        </p:sp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72" id="72"/>
          <p:cNvSpPr txBox="true"/>
          <p:nvPr/>
        </p:nvSpPr>
        <p:spPr>
          <a:xfrm rot="0">
            <a:off x="5154915" y="9056064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5880460" y="9056064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10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34287" y="328477"/>
            <a:ext cx="6891427" cy="10035046"/>
            <a:chOff x="0" y="0"/>
            <a:chExt cx="359543296" cy="52355391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359398506" cy="523409108"/>
            </a:xfrm>
            <a:custGeom>
              <a:avLst/>
              <a:gdLst/>
              <a:ahLst/>
              <a:cxnLst/>
              <a:rect r="r" b="b" t="t" l="l"/>
              <a:pathLst>
                <a:path h="523409108" w="359398506">
                  <a:moveTo>
                    <a:pt x="0" y="0"/>
                  </a:moveTo>
                  <a:lnTo>
                    <a:pt x="359398506" y="0"/>
                  </a:lnTo>
                  <a:lnTo>
                    <a:pt x="359398506" y="523409108"/>
                  </a:lnTo>
                  <a:lnTo>
                    <a:pt x="0" y="523409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59543300" cy="523553928"/>
            </a:xfrm>
            <a:custGeom>
              <a:avLst/>
              <a:gdLst/>
              <a:ahLst/>
              <a:cxnLst/>
              <a:rect r="r" b="b" t="t" l="l"/>
              <a:pathLst>
                <a:path h="523553928" w="359543300">
                  <a:moveTo>
                    <a:pt x="359398515" y="523409118"/>
                  </a:moveTo>
                  <a:lnTo>
                    <a:pt x="359543300" y="523409118"/>
                  </a:lnTo>
                  <a:lnTo>
                    <a:pt x="359543300" y="523553928"/>
                  </a:lnTo>
                  <a:lnTo>
                    <a:pt x="359398515" y="523553928"/>
                  </a:lnTo>
                  <a:lnTo>
                    <a:pt x="359398515" y="523409118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23409118"/>
                  </a:lnTo>
                  <a:lnTo>
                    <a:pt x="0" y="523409118"/>
                  </a:lnTo>
                  <a:lnTo>
                    <a:pt x="0" y="144780"/>
                  </a:lnTo>
                  <a:close/>
                  <a:moveTo>
                    <a:pt x="0" y="523409118"/>
                  </a:moveTo>
                  <a:lnTo>
                    <a:pt x="144780" y="523409118"/>
                  </a:lnTo>
                  <a:lnTo>
                    <a:pt x="144780" y="523553928"/>
                  </a:lnTo>
                  <a:lnTo>
                    <a:pt x="0" y="523553928"/>
                  </a:lnTo>
                  <a:lnTo>
                    <a:pt x="0" y="523409118"/>
                  </a:lnTo>
                  <a:close/>
                  <a:moveTo>
                    <a:pt x="359398515" y="144780"/>
                  </a:moveTo>
                  <a:lnTo>
                    <a:pt x="359543300" y="144780"/>
                  </a:lnTo>
                  <a:lnTo>
                    <a:pt x="359543300" y="523409118"/>
                  </a:lnTo>
                  <a:lnTo>
                    <a:pt x="359398515" y="523409118"/>
                  </a:lnTo>
                  <a:lnTo>
                    <a:pt x="359398515" y="144780"/>
                  </a:lnTo>
                  <a:close/>
                  <a:moveTo>
                    <a:pt x="144780" y="523409118"/>
                  </a:moveTo>
                  <a:lnTo>
                    <a:pt x="359398515" y="523409118"/>
                  </a:lnTo>
                  <a:lnTo>
                    <a:pt x="359398515" y="523553928"/>
                  </a:lnTo>
                  <a:lnTo>
                    <a:pt x="144780" y="523553928"/>
                  </a:lnTo>
                  <a:lnTo>
                    <a:pt x="144780" y="523409118"/>
                  </a:lnTo>
                  <a:close/>
                  <a:moveTo>
                    <a:pt x="359398515" y="0"/>
                  </a:moveTo>
                  <a:lnTo>
                    <a:pt x="359543300" y="0"/>
                  </a:lnTo>
                  <a:lnTo>
                    <a:pt x="359543300" y="144780"/>
                  </a:lnTo>
                  <a:lnTo>
                    <a:pt x="359398515" y="144780"/>
                  </a:lnTo>
                  <a:lnTo>
                    <a:pt x="359398515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359398515" y="0"/>
                  </a:lnTo>
                  <a:lnTo>
                    <a:pt x="359398515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486483" y="466039"/>
            <a:ext cx="6587034" cy="9759923"/>
            <a:chOff x="0" y="0"/>
            <a:chExt cx="353349862" cy="52355391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72390" y="72390"/>
              <a:ext cx="353205073" cy="523409108"/>
            </a:xfrm>
            <a:custGeom>
              <a:avLst/>
              <a:gdLst/>
              <a:ahLst/>
              <a:cxnLst/>
              <a:rect r="r" b="b" t="t" l="l"/>
              <a:pathLst>
                <a:path h="523409108" w="353205073">
                  <a:moveTo>
                    <a:pt x="0" y="0"/>
                  </a:moveTo>
                  <a:lnTo>
                    <a:pt x="353205073" y="0"/>
                  </a:lnTo>
                  <a:lnTo>
                    <a:pt x="353205073" y="523409108"/>
                  </a:lnTo>
                  <a:lnTo>
                    <a:pt x="0" y="523409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53349868" cy="523553928"/>
            </a:xfrm>
            <a:custGeom>
              <a:avLst/>
              <a:gdLst/>
              <a:ahLst/>
              <a:cxnLst/>
              <a:rect r="r" b="b" t="t" l="l"/>
              <a:pathLst>
                <a:path h="523553928" w="353349868">
                  <a:moveTo>
                    <a:pt x="353205083" y="523409118"/>
                  </a:moveTo>
                  <a:lnTo>
                    <a:pt x="353349868" y="523409118"/>
                  </a:lnTo>
                  <a:lnTo>
                    <a:pt x="353349868" y="523553928"/>
                  </a:lnTo>
                  <a:lnTo>
                    <a:pt x="353205083" y="523553928"/>
                  </a:lnTo>
                  <a:lnTo>
                    <a:pt x="353205083" y="523409118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23409118"/>
                  </a:lnTo>
                  <a:lnTo>
                    <a:pt x="0" y="523409118"/>
                  </a:lnTo>
                  <a:lnTo>
                    <a:pt x="0" y="144780"/>
                  </a:lnTo>
                  <a:close/>
                  <a:moveTo>
                    <a:pt x="0" y="523409118"/>
                  </a:moveTo>
                  <a:lnTo>
                    <a:pt x="144780" y="523409118"/>
                  </a:lnTo>
                  <a:lnTo>
                    <a:pt x="144780" y="523553928"/>
                  </a:lnTo>
                  <a:lnTo>
                    <a:pt x="0" y="523553928"/>
                  </a:lnTo>
                  <a:lnTo>
                    <a:pt x="0" y="523409118"/>
                  </a:lnTo>
                  <a:close/>
                  <a:moveTo>
                    <a:pt x="353205083" y="144780"/>
                  </a:moveTo>
                  <a:lnTo>
                    <a:pt x="353349868" y="144780"/>
                  </a:lnTo>
                  <a:lnTo>
                    <a:pt x="353349868" y="523409118"/>
                  </a:lnTo>
                  <a:lnTo>
                    <a:pt x="353205083" y="523409118"/>
                  </a:lnTo>
                  <a:lnTo>
                    <a:pt x="353205083" y="144780"/>
                  </a:lnTo>
                  <a:close/>
                  <a:moveTo>
                    <a:pt x="144780" y="523409118"/>
                  </a:moveTo>
                  <a:lnTo>
                    <a:pt x="353205083" y="523409118"/>
                  </a:lnTo>
                  <a:lnTo>
                    <a:pt x="353205083" y="523553928"/>
                  </a:lnTo>
                  <a:lnTo>
                    <a:pt x="144780" y="523553928"/>
                  </a:lnTo>
                  <a:lnTo>
                    <a:pt x="144780" y="523409118"/>
                  </a:lnTo>
                  <a:close/>
                  <a:moveTo>
                    <a:pt x="353205083" y="0"/>
                  </a:moveTo>
                  <a:lnTo>
                    <a:pt x="353349868" y="0"/>
                  </a:lnTo>
                  <a:lnTo>
                    <a:pt x="353349868" y="144780"/>
                  </a:lnTo>
                  <a:lnTo>
                    <a:pt x="353205083" y="144780"/>
                  </a:lnTo>
                  <a:lnTo>
                    <a:pt x="353205083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353205083" y="0"/>
                  </a:lnTo>
                  <a:lnTo>
                    <a:pt x="353205083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8" id="8"/>
          <p:cNvSpPr txBox="true"/>
          <p:nvPr/>
        </p:nvSpPr>
        <p:spPr>
          <a:xfrm rot="0">
            <a:off x="2480018" y="2605172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12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502546" y="2593969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+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4228091" y="2698744"/>
            <a:ext cx="931011" cy="775161"/>
            <a:chOff x="0" y="0"/>
            <a:chExt cx="48573222" cy="40442116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3" id="13"/>
          <p:cNvSpPr txBox="true"/>
          <p:nvPr/>
        </p:nvSpPr>
        <p:spPr>
          <a:xfrm rot="0">
            <a:off x="5154915" y="2593969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880460" y="2593969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15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2480018" y="3528328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10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3502546" y="3517125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-</a:t>
            </a:r>
          </a:p>
        </p:txBody>
      </p:sp>
      <p:grpSp>
        <p:nvGrpSpPr>
          <p:cNvPr name="Group 17" id="17"/>
          <p:cNvGrpSpPr/>
          <p:nvPr/>
        </p:nvGrpSpPr>
        <p:grpSpPr>
          <a:xfrm rot="0">
            <a:off x="4228091" y="3621900"/>
            <a:ext cx="931011" cy="775161"/>
            <a:chOff x="0" y="0"/>
            <a:chExt cx="48573222" cy="40442116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0" id="20"/>
          <p:cNvSpPr txBox="true"/>
          <p:nvPr/>
        </p:nvSpPr>
        <p:spPr>
          <a:xfrm rot="0">
            <a:off x="5154915" y="3517125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5880460" y="3517125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4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2480018" y="4451485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11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3502546" y="4440282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+</a:t>
            </a:r>
          </a:p>
        </p:txBody>
      </p:sp>
      <p:grpSp>
        <p:nvGrpSpPr>
          <p:cNvPr name="Group 24" id="24"/>
          <p:cNvGrpSpPr/>
          <p:nvPr/>
        </p:nvGrpSpPr>
        <p:grpSpPr>
          <a:xfrm rot="0">
            <a:off x="4228091" y="4545057"/>
            <a:ext cx="931011" cy="775161"/>
            <a:chOff x="0" y="0"/>
            <a:chExt cx="48573222" cy="40442116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7" id="27"/>
          <p:cNvSpPr txBox="true"/>
          <p:nvPr/>
        </p:nvSpPr>
        <p:spPr>
          <a:xfrm rot="0">
            <a:off x="5154915" y="4440282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5880460" y="4440282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17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2480018" y="5374641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16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3502546" y="5363438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-</a:t>
            </a:r>
          </a:p>
        </p:txBody>
      </p:sp>
      <p:grpSp>
        <p:nvGrpSpPr>
          <p:cNvPr name="Group 31" id="31"/>
          <p:cNvGrpSpPr/>
          <p:nvPr/>
        </p:nvGrpSpPr>
        <p:grpSpPr>
          <a:xfrm rot="0">
            <a:off x="4228091" y="5468213"/>
            <a:ext cx="931011" cy="775161"/>
            <a:chOff x="0" y="0"/>
            <a:chExt cx="48573222" cy="40442116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34" id="34"/>
          <p:cNvSpPr txBox="true"/>
          <p:nvPr/>
        </p:nvSpPr>
        <p:spPr>
          <a:xfrm rot="0">
            <a:off x="5154915" y="5363438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5880460" y="5363438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11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2480018" y="6297798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18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3502546" y="6286595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+</a:t>
            </a:r>
          </a:p>
        </p:txBody>
      </p:sp>
      <p:grpSp>
        <p:nvGrpSpPr>
          <p:cNvPr name="Group 38" id="38"/>
          <p:cNvGrpSpPr/>
          <p:nvPr/>
        </p:nvGrpSpPr>
        <p:grpSpPr>
          <a:xfrm rot="0">
            <a:off x="4228091" y="6391370"/>
            <a:ext cx="931011" cy="775161"/>
            <a:chOff x="0" y="0"/>
            <a:chExt cx="48573222" cy="40442116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41" id="41"/>
          <p:cNvSpPr txBox="true"/>
          <p:nvPr/>
        </p:nvSpPr>
        <p:spPr>
          <a:xfrm rot="0">
            <a:off x="5154915" y="6286595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5880460" y="6286595"/>
            <a:ext cx="904228" cy="8885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19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2480018" y="7220954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15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3502546" y="7209751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-</a:t>
            </a:r>
          </a:p>
        </p:txBody>
      </p:sp>
      <p:grpSp>
        <p:nvGrpSpPr>
          <p:cNvPr name="Group 45" id="45"/>
          <p:cNvGrpSpPr/>
          <p:nvPr/>
        </p:nvGrpSpPr>
        <p:grpSpPr>
          <a:xfrm rot="0">
            <a:off x="4228091" y="7314526"/>
            <a:ext cx="931011" cy="775161"/>
            <a:chOff x="0" y="0"/>
            <a:chExt cx="48573222" cy="40442116"/>
          </a:xfrm>
        </p:grpSpPr>
        <p:sp>
          <p:nvSpPr>
            <p:cNvPr name="Freeform 46" id="46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48" id="48"/>
          <p:cNvSpPr txBox="true"/>
          <p:nvPr/>
        </p:nvSpPr>
        <p:spPr>
          <a:xfrm rot="0">
            <a:off x="5154915" y="7209751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5880460" y="7209751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9</a:t>
            </a:r>
          </a:p>
        </p:txBody>
      </p:sp>
      <p:sp>
        <p:nvSpPr>
          <p:cNvPr name="Freeform 50" id="50"/>
          <p:cNvSpPr/>
          <p:nvPr/>
        </p:nvSpPr>
        <p:spPr>
          <a:xfrm flipH="false" flipV="false" rot="0">
            <a:off x="808239" y="2851845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8"/>
                </a:lnTo>
                <a:lnTo>
                  <a:pt x="0" y="46895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1" id="51"/>
          <p:cNvSpPr/>
          <p:nvPr/>
        </p:nvSpPr>
        <p:spPr>
          <a:xfrm flipH="false" flipV="false" rot="0">
            <a:off x="808239" y="3772888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8"/>
                </a:lnTo>
                <a:lnTo>
                  <a:pt x="0" y="4689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2" id="52"/>
          <p:cNvSpPr/>
          <p:nvPr/>
        </p:nvSpPr>
        <p:spPr>
          <a:xfrm flipH="false" flipV="false" rot="0">
            <a:off x="808239" y="4693931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7"/>
                </a:lnTo>
                <a:lnTo>
                  <a:pt x="0" y="46895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3" id="53"/>
          <p:cNvSpPr/>
          <p:nvPr/>
        </p:nvSpPr>
        <p:spPr>
          <a:xfrm flipH="false" flipV="false" rot="0">
            <a:off x="808239" y="5614974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7"/>
                </a:lnTo>
                <a:lnTo>
                  <a:pt x="0" y="46895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4" id="54"/>
          <p:cNvSpPr/>
          <p:nvPr/>
        </p:nvSpPr>
        <p:spPr>
          <a:xfrm flipH="false" flipV="false" rot="0">
            <a:off x="808239" y="6536016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8"/>
                </a:lnTo>
                <a:lnTo>
                  <a:pt x="0" y="46895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5" id="55"/>
          <p:cNvSpPr/>
          <p:nvPr/>
        </p:nvSpPr>
        <p:spPr>
          <a:xfrm flipH="false" flipV="false" rot="0">
            <a:off x="808239" y="7457059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8"/>
                </a:lnTo>
                <a:lnTo>
                  <a:pt x="0" y="46895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6" id="56"/>
          <p:cNvSpPr/>
          <p:nvPr/>
        </p:nvSpPr>
        <p:spPr>
          <a:xfrm flipH="false" flipV="false" rot="0">
            <a:off x="803307" y="8378102"/>
            <a:ext cx="478822" cy="478822"/>
          </a:xfrm>
          <a:custGeom>
            <a:avLst/>
            <a:gdLst/>
            <a:ahLst/>
            <a:cxnLst/>
            <a:rect r="r" b="b" t="t" l="l"/>
            <a:pathLst>
              <a:path h="478822" w="478822">
                <a:moveTo>
                  <a:pt x="0" y="0"/>
                </a:moveTo>
                <a:lnTo>
                  <a:pt x="478821" y="0"/>
                </a:lnTo>
                <a:lnTo>
                  <a:pt x="478821" y="478821"/>
                </a:lnTo>
                <a:lnTo>
                  <a:pt x="0" y="478821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7" id="57"/>
          <p:cNvSpPr/>
          <p:nvPr/>
        </p:nvSpPr>
        <p:spPr>
          <a:xfrm flipH="false" flipV="false" rot="0">
            <a:off x="803307" y="9309009"/>
            <a:ext cx="478822" cy="478822"/>
          </a:xfrm>
          <a:custGeom>
            <a:avLst/>
            <a:gdLst/>
            <a:ahLst/>
            <a:cxnLst/>
            <a:rect r="r" b="b" t="t" l="l"/>
            <a:pathLst>
              <a:path h="478822" w="478822">
                <a:moveTo>
                  <a:pt x="0" y="0"/>
                </a:moveTo>
                <a:lnTo>
                  <a:pt x="478821" y="0"/>
                </a:lnTo>
                <a:lnTo>
                  <a:pt x="478821" y="478821"/>
                </a:lnTo>
                <a:lnTo>
                  <a:pt x="0" y="478821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8" id="58"/>
          <p:cNvSpPr txBox="true"/>
          <p:nvPr/>
        </p:nvSpPr>
        <p:spPr>
          <a:xfrm rot="0">
            <a:off x="756000" y="613125"/>
            <a:ext cx="6048000" cy="12928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639"/>
              </a:lnSpc>
            </a:pPr>
            <a:r>
              <a:rPr lang="en-US" sz="7599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EQUATIONS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2480018" y="8144111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13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3502546" y="8132908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+</a:t>
            </a:r>
          </a:p>
        </p:txBody>
      </p:sp>
      <p:grpSp>
        <p:nvGrpSpPr>
          <p:cNvPr name="Group 61" id="61"/>
          <p:cNvGrpSpPr/>
          <p:nvPr/>
        </p:nvGrpSpPr>
        <p:grpSpPr>
          <a:xfrm rot="0">
            <a:off x="4228091" y="8237683"/>
            <a:ext cx="931011" cy="775161"/>
            <a:chOff x="0" y="0"/>
            <a:chExt cx="48573222" cy="40442116"/>
          </a:xfrm>
        </p:grpSpPr>
        <p:sp>
          <p:nvSpPr>
            <p:cNvPr name="Freeform 62" id="62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Freeform 63" id="63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64" id="64"/>
          <p:cNvSpPr txBox="true"/>
          <p:nvPr/>
        </p:nvSpPr>
        <p:spPr>
          <a:xfrm rot="0">
            <a:off x="5154915" y="8132908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5880460" y="8132908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18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2480018" y="9067267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17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3502546" y="9056064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-</a:t>
            </a:r>
          </a:p>
        </p:txBody>
      </p:sp>
      <p:grpSp>
        <p:nvGrpSpPr>
          <p:cNvPr name="Group 68" id="68"/>
          <p:cNvGrpSpPr/>
          <p:nvPr/>
        </p:nvGrpSpPr>
        <p:grpSpPr>
          <a:xfrm rot="0">
            <a:off x="4228091" y="9160839"/>
            <a:ext cx="931011" cy="775161"/>
            <a:chOff x="0" y="0"/>
            <a:chExt cx="48573222" cy="40442116"/>
          </a:xfrm>
        </p:grpSpPr>
        <p:sp>
          <p:nvSpPr>
            <p:cNvPr name="Freeform 69" id="69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Freeform 70" id="70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71" id="71"/>
          <p:cNvSpPr txBox="true"/>
          <p:nvPr/>
        </p:nvSpPr>
        <p:spPr>
          <a:xfrm rot="0">
            <a:off x="5154915" y="9056064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5880460" y="9056064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10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736688" y="2037775"/>
            <a:ext cx="6048000" cy="3562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Complete the missing number from the equation: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DAGZ1h13b_Q</dc:identifier>
  <dcterms:modified xsi:type="dcterms:W3CDTF">2011-08-01T06:04:30Z</dcterms:modified>
  <cp:revision>1</cp:revision>
  <dc:title>Equations Mathematics Worksheet in Green Simple Style</dc:title>
</cp:coreProperties>
</file>