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Sniglet" charset="1" panose="04070505030100020000"/>
      <p:regular r:id="rId7"/>
    </p:embeddedFont>
    <p:embeddedFont>
      <p:font typeface="Hitchcut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56000" y="731323"/>
            <a:ext cx="6048000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756000" y="1479140"/>
            <a:ext cx="6048000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918601" y="354682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29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 13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866693" y="4487569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3276885" y="4497094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5545841" y="4506619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918601" y="593717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65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 43</a:t>
            </a:r>
          </a:p>
        </p:txBody>
      </p:sp>
      <p:sp>
        <p:nvSpPr>
          <p:cNvPr name="AutoShape 9" id="9"/>
          <p:cNvSpPr/>
          <p:nvPr/>
        </p:nvSpPr>
        <p:spPr>
          <a:xfrm rot="0">
            <a:off x="866693" y="6877919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3276885" y="6887444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5545841" y="6896969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" id="12"/>
          <p:cNvSpPr txBox="true"/>
          <p:nvPr/>
        </p:nvSpPr>
        <p:spPr>
          <a:xfrm rot="0">
            <a:off x="918601" y="8282162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78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 33</a:t>
            </a:r>
          </a:p>
        </p:txBody>
      </p:sp>
      <p:sp>
        <p:nvSpPr>
          <p:cNvPr name="AutoShape 13" id="13"/>
          <p:cNvSpPr/>
          <p:nvPr/>
        </p:nvSpPr>
        <p:spPr>
          <a:xfrm rot="0">
            <a:off x="866693" y="9222911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3276885" y="9232436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5545841" y="9241961"/>
            <a:ext cx="11795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6" id="16"/>
          <p:cNvGrpSpPr/>
          <p:nvPr/>
        </p:nvGrpSpPr>
        <p:grpSpPr>
          <a:xfrm rot="0">
            <a:off x="828010" y="9788580"/>
            <a:ext cx="1256886" cy="388168"/>
            <a:chOff x="0" y="0"/>
            <a:chExt cx="3211229" cy="99173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3238201" y="9788580"/>
            <a:ext cx="1256886" cy="388168"/>
            <a:chOff x="0" y="0"/>
            <a:chExt cx="3211229" cy="99173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5508431" y="9788580"/>
            <a:ext cx="1256886" cy="388168"/>
            <a:chOff x="0" y="0"/>
            <a:chExt cx="3211229" cy="991735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866693" y="7390490"/>
            <a:ext cx="1256886" cy="388168"/>
            <a:chOff x="0" y="0"/>
            <a:chExt cx="3211229" cy="99173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4" id="24"/>
          <p:cNvGrpSpPr/>
          <p:nvPr/>
        </p:nvGrpSpPr>
        <p:grpSpPr>
          <a:xfrm rot="0">
            <a:off x="3276885" y="7390490"/>
            <a:ext cx="1256886" cy="388168"/>
            <a:chOff x="0" y="0"/>
            <a:chExt cx="3211229" cy="991735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507157" y="7390490"/>
            <a:ext cx="1256886" cy="388168"/>
            <a:chOff x="0" y="0"/>
            <a:chExt cx="3211229" cy="991735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866693" y="4957832"/>
            <a:ext cx="1256886" cy="388168"/>
            <a:chOff x="0" y="0"/>
            <a:chExt cx="3211229" cy="99173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30" id="30"/>
          <p:cNvGrpSpPr/>
          <p:nvPr/>
        </p:nvGrpSpPr>
        <p:grpSpPr>
          <a:xfrm rot="0">
            <a:off x="3276885" y="4957832"/>
            <a:ext cx="1256886" cy="388168"/>
            <a:chOff x="0" y="0"/>
            <a:chExt cx="3211229" cy="991735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grpSp>
        <p:nvGrpSpPr>
          <p:cNvPr name="Group 32" id="32"/>
          <p:cNvGrpSpPr/>
          <p:nvPr/>
        </p:nvGrpSpPr>
        <p:grpSpPr>
          <a:xfrm rot="0">
            <a:off x="5507157" y="4957832"/>
            <a:ext cx="1256886" cy="388168"/>
            <a:chOff x="0" y="0"/>
            <a:chExt cx="3211229" cy="991735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3211229" cy="991735"/>
            </a:xfrm>
            <a:custGeom>
              <a:avLst/>
              <a:gdLst/>
              <a:ahLst/>
              <a:cxnLst/>
              <a:rect r="r" b="b" t="t" l="l"/>
              <a:pathLst>
                <a:path h="991735" w="3211229">
                  <a:moveTo>
                    <a:pt x="3086769" y="59690"/>
                  </a:moveTo>
                  <a:cubicBezTo>
                    <a:pt x="3122329" y="59690"/>
                    <a:pt x="3151539" y="88900"/>
                    <a:pt x="3151539" y="124460"/>
                  </a:cubicBezTo>
                  <a:lnTo>
                    <a:pt x="3151539" y="867275"/>
                  </a:lnTo>
                  <a:cubicBezTo>
                    <a:pt x="3151539" y="902835"/>
                    <a:pt x="3122329" y="932045"/>
                    <a:pt x="3086769" y="932045"/>
                  </a:cubicBezTo>
                  <a:lnTo>
                    <a:pt x="124460" y="932045"/>
                  </a:lnTo>
                  <a:cubicBezTo>
                    <a:pt x="88900" y="932045"/>
                    <a:pt x="59690" y="902835"/>
                    <a:pt x="59690" y="86727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086769" y="59690"/>
                  </a:lnTo>
                  <a:moveTo>
                    <a:pt x="308676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867275"/>
                  </a:lnTo>
                  <a:cubicBezTo>
                    <a:pt x="0" y="935855"/>
                    <a:pt x="55880" y="991735"/>
                    <a:pt x="124460" y="991735"/>
                  </a:cubicBezTo>
                  <a:lnTo>
                    <a:pt x="3086769" y="991735"/>
                  </a:lnTo>
                  <a:cubicBezTo>
                    <a:pt x="3155349" y="991735"/>
                    <a:pt x="3211229" y="935855"/>
                    <a:pt x="3211229" y="867275"/>
                  </a:cubicBezTo>
                  <a:lnTo>
                    <a:pt x="3211229" y="124460"/>
                  </a:lnTo>
                  <a:cubicBezTo>
                    <a:pt x="3211229" y="55880"/>
                    <a:pt x="3155349" y="0"/>
                    <a:pt x="3086769" y="0"/>
                  </a:cubicBez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</p:spPr>
        </p:sp>
      </p:grpSp>
      <p:sp>
        <p:nvSpPr>
          <p:cNvPr name="Freeform 34" id="34"/>
          <p:cNvSpPr/>
          <p:nvPr/>
        </p:nvSpPr>
        <p:spPr>
          <a:xfrm flipH="false" flipV="false" rot="0">
            <a:off x="5033170" y="1791795"/>
            <a:ext cx="2204861" cy="1504817"/>
          </a:xfrm>
          <a:custGeom>
            <a:avLst/>
            <a:gdLst/>
            <a:ahLst/>
            <a:cxnLst/>
            <a:rect r="r" b="b" t="t" l="l"/>
            <a:pathLst>
              <a:path h="1504817" w="2204861">
                <a:moveTo>
                  <a:pt x="0" y="0"/>
                </a:moveTo>
                <a:lnTo>
                  <a:pt x="2204860" y="0"/>
                </a:lnTo>
                <a:lnTo>
                  <a:pt x="2204860" y="1504818"/>
                </a:lnTo>
                <a:lnTo>
                  <a:pt x="0" y="15048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756000" y="281220"/>
            <a:ext cx="739136" cy="289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33"/>
              </a:lnSpc>
            </a:pPr>
            <a:r>
              <a:rPr lang="en-US" sz="1737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Name: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5092290" y="281220"/>
            <a:ext cx="649115" cy="289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33"/>
              </a:lnSpc>
            </a:pPr>
            <a:r>
              <a:rPr lang="en-US" sz="1737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Score: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828010" y="1011908"/>
            <a:ext cx="595116" cy="289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33"/>
              </a:lnSpc>
            </a:pPr>
            <a:r>
              <a:rPr lang="en-US" sz="1737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Class: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092290" y="1011908"/>
            <a:ext cx="645054" cy="289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33"/>
              </a:lnSpc>
            </a:pPr>
            <a:r>
              <a:rPr lang="en-US" sz="1737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Date: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96855" y="1715595"/>
            <a:ext cx="4485552" cy="6631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447"/>
              </a:lnSpc>
              <a:spcBef>
                <a:spcPct val="0"/>
              </a:spcBef>
            </a:pPr>
            <a:r>
              <a:rPr lang="en-US" sz="3891" spc="389">
                <a:solidFill>
                  <a:srgbClr val="000000"/>
                </a:solidFill>
                <a:latin typeface="Hitchcut"/>
                <a:ea typeface="Hitchcut"/>
                <a:cs typeface="Hitchcut"/>
                <a:sym typeface="Hitchcut"/>
              </a:rPr>
              <a:t>АЗАЙТУ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96855" y="2515302"/>
            <a:ext cx="4485552" cy="354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060"/>
              </a:lnSpc>
            </a:pPr>
            <a:r>
              <a:rPr lang="en-US" sz="2000" spc="6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Айырмашылықты табыңыз.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276885" y="354682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62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22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635168" y="354682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91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34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898185" y="398878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276885" y="398878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5635168" y="398878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276885" y="593717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80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67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5635168" y="5937170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56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23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898185" y="637913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3276885" y="637913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635168" y="6379130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3276885" y="8282162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61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26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635168" y="8282162"/>
            <a:ext cx="9288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87</a:t>
            </a:r>
          </a:p>
          <a:p>
            <a:pPr algn="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    44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898185" y="8724122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3276885" y="8724122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635168" y="8724122"/>
            <a:ext cx="377399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DAGZ1rsgLSY</dc:identifier>
  <dcterms:modified xsi:type="dcterms:W3CDTF">2011-08-01T06:04:30Z</dcterms:modified>
  <cp:revision>1</cp:revision>
  <dc:title>Double Digit Subtraction Worksheet</dc:title>
</cp:coreProperties>
</file>