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693400" cy="7556500"/>
  <p:notesSz cx="6858000" cy="9144000"/>
  <p:embeddedFontLst>
    <p:embeddedFont>
      <p:font typeface="Brendon" charset="1" panose="0000000000000000000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C975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24141" y="229903"/>
            <a:ext cx="10256707" cy="7087204"/>
            <a:chOff x="0" y="0"/>
            <a:chExt cx="3675772" cy="253989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675773" cy="2539894"/>
            </a:xfrm>
            <a:custGeom>
              <a:avLst/>
              <a:gdLst/>
              <a:ahLst/>
              <a:cxnLst/>
              <a:rect r="r" b="b" t="t" l="l"/>
              <a:pathLst>
                <a:path h="2539894" w="3675773">
                  <a:moveTo>
                    <a:pt x="0" y="0"/>
                  </a:moveTo>
                  <a:lnTo>
                    <a:pt x="3675773" y="0"/>
                  </a:lnTo>
                  <a:lnTo>
                    <a:pt x="3675773" y="2539894"/>
                  </a:lnTo>
                  <a:lnTo>
                    <a:pt x="0" y="2539894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3675772" cy="256846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-190903" y="1417159"/>
            <a:ext cx="11073806" cy="312442"/>
            <a:chOff x="0" y="0"/>
            <a:chExt cx="3968602" cy="111972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968602" cy="111972"/>
            </a:xfrm>
            <a:custGeom>
              <a:avLst/>
              <a:gdLst/>
              <a:ahLst/>
              <a:cxnLst/>
              <a:rect r="r" b="b" t="t" l="l"/>
              <a:pathLst>
                <a:path h="111972" w="3968602">
                  <a:moveTo>
                    <a:pt x="0" y="0"/>
                  </a:moveTo>
                  <a:lnTo>
                    <a:pt x="3968602" y="0"/>
                  </a:lnTo>
                  <a:lnTo>
                    <a:pt x="3968602" y="111972"/>
                  </a:lnTo>
                  <a:lnTo>
                    <a:pt x="0" y="111972"/>
                  </a:lnTo>
                  <a:close/>
                </a:path>
              </a:pathLst>
            </a:custGeom>
            <a:solidFill>
              <a:srgbClr val="DC9750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3968602" cy="14054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aphicFrame>
        <p:nvGraphicFramePr>
          <p:cNvPr name="Table 8" id="8"/>
          <p:cNvGraphicFramePr>
            <a:graphicFrameLocks noGrp="true"/>
          </p:cNvGraphicFramePr>
          <p:nvPr/>
        </p:nvGraphicFramePr>
        <p:xfrm>
          <a:off x="756000" y="2632213"/>
          <a:ext cx="8160000" cy="3596543"/>
        </p:xfrm>
        <a:graphic>
          <a:graphicData uri="http://schemas.openxmlformats.org/drawingml/2006/table">
            <a:tbl>
              <a:tblPr/>
              <a:tblGrid>
                <a:gridCol w="1036866"/>
                <a:gridCol w="2645355"/>
                <a:gridCol w="3200319"/>
                <a:gridCol w="1277460"/>
              </a:tblGrid>
              <a:tr h="599424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424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424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424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424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424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120"/>
                        </a:lnSpc>
                        <a:defRPr/>
                      </a:pPr>
                      <a:endParaRPr lang="en-US" sz="1100"/>
                    </a:p>
                  </a:txBody>
                  <a:tcPr marL="76200" marR="76200" marT="76200" marB="76200" anchor="ctr">
                    <a:lnL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5400">
                      <a:solidFill>
                        <a:srgbClr val="DC97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Freeform 9" id="9"/>
          <p:cNvSpPr/>
          <p:nvPr/>
        </p:nvSpPr>
        <p:spPr>
          <a:xfrm flipH="false" flipV="false" rot="0">
            <a:off x="9074087" y="434211"/>
            <a:ext cx="861913" cy="892019"/>
          </a:xfrm>
          <a:custGeom>
            <a:avLst/>
            <a:gdLst/>
            <a:ahLst/>
            <a:cxnLst/>
            <a:rect r="r" b="b" t="t" l="l"/>
            <a:pathLst>
              <a:path h="892019" w="861913">
                <a:moveTo>
                  <a:pt x="0" y="0"/>
                </a:moveTo>
                <a:lnTo>
                  <a:pt x="861913" y="0"/>
                </a:lnTo>
                <a:lnTo>
                  <a:pt x="861913" y="892019"/>
                </a:lnTo>
                <a:lnTo>
                  <a:pt x="0" y="89201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756000" y="689325"/>
            <a:ext cx="9180000" cy="5638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3300">
                <a:solidFill>
                  <a:srgbClr val="383E48"/>
                </a:solidFill>
                <a:latin typeface="Brendon"/>
                <a:ea typeface="Brendon"/>
                <a:cs typeface="Brendon"/>
                <a:sym typeface="Brendon"/>
              </a:rPr>
              <a:t>БӨЛШЕКТЕРГЕ ОНДЫҚ БӨЛШЕКТЕР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950847" y="1691501"/>
            <a:ext cx="9180000" cy="7277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40"/>
              </a:lnSpc>
            </a:pPr>
            <a:r>
              <a:rPr lang="en-US" sz="2100">
                <a:solidFill>
                  <a:srgbClr val="383E48"/>
                </a:solidFill>
                <a:latin typeface="Brendon"/>
                <a:ea typeface="Brendon"/>
                <a:cs typeface="Brendon"/>
                <a:sym typeface="Brendon"/>
              </a:rPr>
              <a:t>Кестені ондық бөлшекпен, ондық бөлшектің кеңейтілген түрімен, сөзбен ондық бөлшекпен және бөлшекпен толықтырыңыз.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950847" y="2746758"/>
            <a:ext cx="957477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383E48"/>
                </a:solidFill>
                <a:latin typeface="Brendon"/>
                <a:ea typeface="Brendon"/>
                <a:cs typeface="Brendon"/>
                <a:sym typeface="Brendon"/>
              </a:rPr>
              <a:t>7.25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2182099" y="2746758"/>
            <a:ext cx="2702765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383E48"/>
                </a:solidFill>
                <a:latin typeface="Brendon"/>
                <a:ea typeface="Brendon"/>
                <a:cs typeface="Brendon"/>
                <a:sym typeface="Brendon"/>
              </a:rPr>
              <a:t>7 + 0.2 + 0.05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144659" y="2757653"/>
            <a:ext cx="3191136" cy="257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383E48"/>
                </a:solidFill>
                <a:latin typeface="Brendon"/>
                <a:ea typeface="Brendon"/>
                <a:cs typeface="Brendon"/>
                <a:sym typeface="Brendon"/>
              </a:rPr>
              <a:t>Жеті бүтін жүзден  жиырма бес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8621570" y="2746758"/>
            <a:ext cx="1314430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383E48"/>
                </a:solidFill>
                <a:latin typeface="Brendon"/>
                <a:ea typeface="Brendon"/>
                <a:cs typeface="Brendon"/>
                <a:sym typeface="Brendon"/>
              </a:rPr>
              <a:t>725/100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2182099" y="3407255"/>
            <a:ext cx="2702765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383E48"/>
                </a:solidFill>
                <a:latin typeface="Brendon"/>
                <a:ea typeface="Brendon"/>
                <a:cs typeface="Brendon"/>
                <a:sym typeface="Brendon"/>
              </a:rPr>
              <a:t>6 + 0.05 + 0.003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2182099" y="6135953"/>
            <a:ext cx="2702765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383E48"/>
                </a:solidFill>
                <a:latin typeface="Brendon"/>
                <a:ea typeface="Brendon"/>
                <a:cs typeface="Brendon"/>
                <a:sym typeface="Brendon"/>
              </a:rPr>
              <a:t>8 + 0.4 + 0.03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950847" y="4781805"/>
            <a:ext cx="957477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383E48"/>
                </a:solidFill>
                <a:latin typeface="Brendon"/>
                <a:ea typeface="Brendon"/>
                <a:cs typeface="Brendon"/>
                <a:sym typeface="Brendon"/>
              </a:rPr>
              <a:t>9.73</a:t>
            </a:r>
          </a:p>
        </p:txBody>
      </p:sp>
      <p:sp>
        <p:nvSpPr>
          <p:cNvPr name="Freeform 19" id="19"/>
          <p:cNvSpPr/>
          <p:nvPr/>
        </p:nvSpPr>
        <p:spPr>
          <a:xfrm flipH="false" flipV="false" rot="0">
            <a:off x="8212173" y="434211"/>
            <a:ext cx="861913" cy="892019"/>
          </a:xfrm>
          <a:custGeom>
            <a:avLst/>
            <a:gdLst/>
            <a:ahLst/>
            <a:cxnLst/>
            <a:rect r="r" b="b" t="t" l="l"/>
            <a:pathLst>
              <a:path h="892019" w="861913">
                <a:moveTo>
                  <a:pt x="0" y="0"/>
                </a:moveTo>
                <a:lnTo>
                  <a:pt x="861914" y="0"/>
                </a:lnTo>
                <a:lnTo>
                  <a:pt x="861914" y="892019"/>
                </a:lnTo>
                <a:lnTo>
                  <a:pt x="0" y="8920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DAGZeB1epGs</dc:identifier>
  <dcterms:modified xsi:type="dcterms:W3CDTF">2011-08-01T06:04:30Z</dcterms:modified>
  <cp:revision>1</cp:revision>
  <dc:title>Decimal and fractions maths worksheet</dc:title>
</cp:coreProperties>
</file>