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Quicksand Medium" charset="1" panose="00000600000000000000"/>
      <p:regular r:id="rId8"/>
    </p:embeddedFont>
    <p:embeddedFont>
      <p:font typeface="League Gothic" charset="1" panose="000005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1.png" Type="http://schemas.openxmlformats.org/officeDocument/2006/relationships/image"/><Relationship Id="rId11" Target="../media/image12.svg" Type="http://schemas.openxmlformats.org/officeDocument/2006/relationships/image"/><Relationship Id="rId12" Target="../media/image17.png" Type="http://schemas.openxmlformats.org/officeDocument/2006/relationships/image"/><Relationship Id="rId13" Target="../media/image18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9.png" Type="http://schemas.openxmlformats.org/officeDocument/2006/relationships/image"/><Relationship Id="rId19" Target="../media/image10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773277" y="833983"/>
            <a:ext cx="6048013" cy="0"/>
          </a:xfrm>
          <a:prstGeom prst="line">
            <a:avLst/>
          </a:prstGeom>
          <a:ln cap="rnd" w="9525">
            <a:solidFill>
              <a:srgbClr val="A7A5A6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" id="3"/>
          <p:cNvSpPr/>
          <p:nvPr/>
        </p:nvSpPr>
        <p:spPr>
          <a:xfrm flipH="false" flipV="false" rot="0">
            <a:off x="948879" y="2673795"/>
            <a:ext cx="5644919" cy="853794"/>
          </a:xfrm>
          <a:custGeom>
            <a:avLst/>
            <a:gdLst/>
            <a:ahLst/>
            <a:cxnLst/>
            <a:rect r="r" b="b" t="t" l="l"/>
            <a:pathLst>
              <a:path h="853794" w="5644919">
                <a:moveTo>
                  <a:pt x="0" y="0"/>
                </a:moveTo>
                <a:lnTo>
                  <a:pt x="5644918" y="0"/>
                </a:lnTo>
                <a:lnTo>
                  <a:pt x="5644918" y="853794"/>
                </a:lnTo>
                <a:lnTo>
                  <a:pt x="0" y="85379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773277" y="678017"/>
            <a:ext cx="559523" cy="1295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45"/>
              </a:lnSpc>
            </a:pPr>
            <a:r>
              <a:rPr lang="en-US" sz="950" b="true">
                <a:solidFill>
                  <a:srgbClr val="4C2D26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Name: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5133171" y="678017"/>
            <a:ext cx="498563" cy="1295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045"/>
              </a:lnSpc>
              <a:spcBef>
                <a:spcPct val="0"/>
              </a:spcBef>
            </a:pPr>
            <a:r>
              <a:rPr lang="en-US" b="true" sz="950">
                <a:solidFill>
                  <a:srgbClr val="4C2D26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Date: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306350" y="918470"/>
            <a:ext cx="6947301" cy="970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35"/>
              </a:lnSpc>
              <a:spcBef>
                <a:spcPct val="0"/>
              </a:spcBef>
            </a:pPr>
            <a:r>
              <a:rPr lang="en-US" sz="5668">
                <a:solidFill>
                  <a:srgbClr val="F19384"/>
                </a:solidFill>
                <a:latin typeface="League Gothic"/>
                <a:ea typeface="League Gothic"/>
                <a:cs typeface="League Gothic"/>
                <a:sym typeface="League Gothic"/>
              </a:rPr>
              <a:t>САНАУ ЖӘНЕ БОЯУ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756000" y="2207058"/>
            <a:ext cx="6030676" cy="2266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89"/>
              </a:lnSpc>
            </a:pPr>
            <a:r>
              <a:rPr lang="en-US" b="true" sz="1500">
                <a:solidFill>
                  <a:srgbClr val="4C2D26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Үшбұрыштарды төмендегі нұсқауларға сәйкес бояңыз.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2280917" y="3885556"/>
            <a:ext cx="1402765" cy="1202871"/>
          </a:xfrm>
          <a:custGeom>
            <a:avLst/>
            <a:gdLst/>
            <a:ahLst/>
            <a:cxnLst/>
            <a:rect r="r" b="b" t="t" l="l"/>
            <a:pathLst>
              <a:path h="1202871" w="1402765">
                <a:moveTo>
                  <a:pt x="0" y="0"/>
                </a:moveTo>
                <a:lnTo>
                  <a:pt x="1402764" y="0"/>
                </a:lnTo>
                <a:lnTo>
                  <a:pt x="1402764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5552072" y="3885556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7" y="0"/>
                </a:lnTo>
                <a:lnTo>
                  <a:pt x="1408927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642258" y="3885556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6" y="0"/>
                </a:lnTo>
                <a:lnTo>
                  <a:pt x="1408926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3913414" y="3885556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6" y="0"/>
                </a:lnTo>
                <a:lnTo>
                  <a:pt x="1408926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5555153" y="5544867"/>
            <a:ext cx="1402765" cy="1202871"/>
          </a:xfrm>
          <a:custGeom>
            <a:avLst/>
            <a:gdLst/>
            <a:ahLst/>
            <a:cxnLst/>
            <a:rect r="r" b="b" t="t" l="l"/>
            <a:pathLst>
              <a:path h="1202871" w="1402765">
                <a:moveTo>
                  <a:pt x="0" y="0"/>
                </a:moveTo>
                <a:lnTo>
                  <a:pt x="1402765" y="0"/>
                </a:lnTo>
                <a:lnTo>
                  <a:pt x="1402765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3917521" y="5544867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7" y="0"/>
                </a:lnTo>
                <a:lnTo>
                  <a:pt x="1408927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2279890" y="5544867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6" y="0"/>
                </a:lnTo>
                <a:lnTo>
                  <a:pt x="1408926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642258" y="5544867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6" y="0"/>
                </a:lnTo>
                <a:lnTo>
                  <a:pt x="1408926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3919575" y="7204178"/>
            <a:ext cx="1402765" cy="1202871"/>
          </a:xfrm>
          <a:custGeom>
            <a:avLst/>
            <a:gdLst/>
            <a:ahLst/>
            <a:cxnLst/>
            <a:rect r="r" b="b" t="t" l="l"/>
            <a:pathLst>
              <a:path h="1202871" w="1402765">
                <a:moveTo>
                  <a:pt x="0" y="0"/>
                </a:moveTo>
                <a:lnTo>
                  <a:pt x="1402765" y="0"/>
                </a:lnTo>
                <a:lnTo>
                  <a:pt x="1402765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642258" y="7204178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6" y="0"/>
                </a:lnTo>
                <a:lnTo>
                  <a:pt x="1408926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5552072" y="7204178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7" y="0"/>
                </a:lnTo>
                <a:lnTo>
                  <a:pt x="1408927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2280917" y="7204178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6" y="0"/>
                </a:lnTo>
                <a:lnTo>
                  <a:pt x="1408926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2280917" y="8863489"/>
            <a:ext cx="1402765" cy="1202871"/>
          </a:xfrm>
          <a:custGeom>
            <a:avLst/>
            <a:gdLst/>
            <a:ahLst/>
            <a:cxnLst/>
            <a:rect r="r" b="b" t="t" l="l"/>
            <a:pathLst>
              <a:path h="1202871" w="1402765">
                <a:moveTo>
                  <a:pt x="0" y="0"/>
                </a:moveTo>
                <a:lnTo>
                  <a:pt x="1402764" y="0"/>
                </a:lnTo>
                <a:lnTo>
                  <a:pt x="1402764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5552072" y="8863489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7" y="0"/>
                </a:lnTo>
                <a:lnTo>
                  <a:pt x="1408927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0">
            <a:off x="3913414" y="8863489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6" y="0"/>
                </a:lnTo>
                <a:lnTo>
                  <a:pt x="1408926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642258" y="8863489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6" y="0"/>
                </a:lnTo>
                <a:lnTo>
                  <a:pt x="1408926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2083090" y="2770494"/>
            <a:ext cx="770139" cy="660395"/>
          </a:xfrm>
          <a:custGeom>
            <a:avLst/>
            <a:gdLst/>
            <a:ahLst/>
            <a:cxnLst/>
            <a:rect r="r" b="b" t="t" l="l"/>
            <a:pathLst>
              <a:path h="660395" w="770139">
                <a:moveTo>
                  <a:pt x="0" y="0"/>
                </a:moveTo>
                <a:lnTo>
                  <a:pt x="770140" y="0"/>
                </a:lnTo>
                <a:lnTo>
                  <a:pt x="770140" y="660395"/>
                </a:lnTo>
                <a:lnTo>
                  <a:pt x="0" y="660395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2954268" y="2770494"/>
            <a:ext cx="773522" cy="660395"/>
          </a:xfrm>
          <a:custGeom>
            <a:avLst/>
            <a:gdLst/>
            <a:ahLst/>
            <a:cxnLst/>
            <a:rect r="r" b="b" t="t" l="l"/>
            <a:pathLst>
              <a:path h="660395" w="773522">
                <a:moveTo>
                  <a:pt x="0" y="0"/>
                </a:moveTo>
                <a:lnTo>
                  <a:pt x="773522" y="0"/>
                </a:lnTo>
                <a:lnTo>
                  <a:pt x="773522" y="660395"/>
                </a:lnTo>
                <a:lnTo>
                  <a:pt x="0" y="660395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3828828" y="2770494"/>
            <a:ext cx="773522" cy="660395"/>
          </a:xfrm>
          <a:custGeom>
            <a:avLst/>
            <a:gdLst/>
            <a:ahLst/>
            <a:cxnLst/>
            <a:rect r="r" b="b" t="t" l="l"/>
            <a:pathLst>
              <a:path h="660395" w="773522">
                <a:moveTo>
                  <a:pt x="0" y="0"/>
                </a:moveTo>
                <a:lnTo>
                  <a:pt x="773522" y="0"/>
                </a:lnTo>
                <a:lnTo>
                  <a:pt x="773522" y="660395"/>
                </a:lnTo>
                <a:lnTo>
                  <a:pt x="0" y="66039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4703387" y="2770494"/>
            <a:ext cx="773522" cy="660395"/>
          </a:xfrm>
          <a:custGeom>
            <a:avLst/>
            <a:gdLst/>
            <a:ahLst/>
            <a:cxnLst/>
            <a:rect r="r" b="b" t="t" l="l"/>
            <a:pathLst>
              <a:path h="660395" w="773522">
                <a:moveTo>
                  <a:pt x="0" y="0"/>
                </a:moveTo>
                <a:lnTo>
                  <a:pt x="773523" y="0"/>
                </a:lnTo>
                <a:lnTo>
                  <a:pt x="773523" y="660395"/>
                </a:lnTo>
                <a:lnTo>
                  <a:pt x="0" y="66039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773277" y="833983"/>
            <a:ext cx="6048013" cy="0"/>
          </a:xfrm>
          <a:prstGeom prst="line">
            <a:avLst/>
          </a:prstGeom>
          <a:ln cap="rnd" w="9525">
            <a:solidFill>
              <a:srgbClr val="A7A5A6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" id="3"/>
          <p:cNvSpPr/>
          <p:nvPr/>
        </p:nvSpPr>
        <p:spPr>
          <a:xfrm flipH="false" flipV="false" rot="0">
            <a:off x="948879" y="2673795"/>
            <a:ext cx="5644919" cy="853794"/>
          </a:xfrm>
          <a:custGeom>
            <a:avLst/>
            <a:gdLst/>
            <a:ahLst/>
            <a:cxnLst/>
            <a:rect r="r" b="b" t="t" l="l"/>
            <a:pathLst>
              <a:path h="853794" w="5644919">
                <a:moveTo>
                  <a:pt x="0" y="0"/>
                </a:moveTo>
                <a:lnTo>
                  <a:pt x="5644918" y="0"/>
                </a:lnTo>
                <a:lnTo>
                  <a:pt x="5644918" y="853794"/>
                </a:lnTo>
                <a:lnTo>
                  <a:pt x="0" y="85379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773277" y="678017"/>
            <a:ext cx="559523" cy="1295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45"/>
              </a:lnSpc>
            </a:pPr>
            <a:r>
              <a:rPr lang="en-US" sz="950" b="true">
                <a:solidFill>
                  <a:srgbClr val="4C2D26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Name: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5133171" y="678017"/>
            <a:ext cx="498563" cy="1295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045"/>
              </a:lnSpc>
              <a:spcBef>
                <a:spcPct val="0"/>
              </a:spcBef>
            </a:pPr>
            <a:r>
              <a:rPr lang="en-US" b="true" sz="950">
                <a:solidFill>
                  <a:srgbClr val="4C2D26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Date: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306350" y="918470"/>
            <a:ext cx="6947301" cy="9869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75"/>
              </a:lnSpc>
              <a:spcBef>
                <a:spcPct val="0"/>
              </a:spcBef>
            </a:pPr>
            <a:r>
              <a:rPr lang="en-US" sz="5768">
                <a:solidFill>
                  <a:srgbClr val="F19384"/>
                </a:solidFill>
                <a:latin typeface="League Gothic"/>
                <a:ea typeface="League Gothic"/>
                <a:cs typeface="League Gothic"/>
                <a:sym typeface="League Gothic"/>
              </a:rPr>
              <a:t>САНАУ ЖӘНЕ БОЯУ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790614" y="2181028"/>
            <a:ext cx="6030676" cy="2266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89"/>
              </a:lnSpc>
            </a:pPr>
            <a:r>
              <a:rPr lang="en-US" b="true" sz="1500">
                <a:solidFill>
                  <a:srgbClr val="4C2D26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Үшбұрыштарды төмендегі нұсқауларға сәйкес бояңыз.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2280917" y="3885556"/>
            <a:ext cx="1402765" cy="1202871"/>
          </a:xfrm>
          <a:custGeom>
            <a:avLst/>
            <a:gdLst/>
            <a:ahLst/>
            <a:cxnLst/>
            <a:rect r="r" b="b" t="t" l="l"/>
            <a:pathLst>
              <a:path h="1202871" w="1402765">
                <a:moveTo>
                  <a:pt x="0" y="0"/>
                </a:moveTo>
                <a:lnTo>
                  <a:pt x="1402764" y="0"/>
                </a:lnTo>
                <a:lnTo>
                  <a:pt x="1402764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5552072" y="3885556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7" y="0"/>
                </a:lnTo>
                <a:lnTo>
                  <a:pt x="1408927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642258" y="3885556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6" y="0"/>
                </a:lnTo>
                <a:lnTo>
                  <a:pt x="1408926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3913414" y="3885556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6" y="0"/>
                </a:lnTo>
                <a:lnTo>
                  <a:pt x="1408926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5555153" y="5544867"/>
            <a:ext cx="1402765" cy="1202871"/>
          </a:xfrm>
          <a:custGeom>
            <a:avLst/>
            <a:gdLst/>
            <a:ahLst/>
            <a:cxnLst/>
            <a:rect r="r" b="b" t="t" l="l"/>
            <a:pathLst>
              <a:path h="1202871" w="1402765">
                <a:moveTo>
                  <a:pt x="0" y="0"/>
                </a:moveTo>
                <a:lnTo>
                  <a:pt x="1402765" y="0"/>
                </a:lnTo>
                <a:lnTo>
                  <a:pt x="1402765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3917521" y="5544867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7" y="0"/>
                </a:lnTo>
                <a:lnTo>
                  <a:pt x="1408927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2279890" y="5544867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6" y="0"/>
                </a:lnTo>
                <a:lnTo>
                  <a:pt x="1408926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642258" y="5544867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6" y="0"/>
                </a:lnTo>
                <a:lnTo>
                  <a:pt x="1408926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3919575" y="7204178"/>
            <a:ext cx="1402765" cy="1202871"/>
          </a:xfrm>
          <a:custGeom>
            <a:avLst/>
            <a:gdLst/>
            <a:ahLst/>
            <a:cxnLst/>
            <a:rect r="r" b="b" t="t" l="l"/>
            <a:pathLst>
              <a:path h="1202871" w="1402765">
                <a:moveTo>
                  <a:pt x="0" y="0"/>
                </a:moveTo>
                <a:lnTo>
                  <a:pt x="1402765" y="0"/>
                </a:lnTo>
                <a:lnTo>
                  <a:pt x="1402765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642258" y="7204178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6" y="0"/>
                </a:lnTo>
                <a:lnTo>
                  <a:pt x="1408926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5552072" y="7204178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7" y="0"/>
                </a:lnTo>
                <a:lnTo>
                  <a:pt x="1408927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2280917" y="7204178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6" y="0"/>
                </a:lnTo>
                <a:lnTo>
                  <a:pt x="1408926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2280917" y="8863489"/>
            <a:ext cx="1402765" cy="1202871"/>
          </a:xfrm>
          <a:custGeom>
            <a:avLst/>
            <a:gdLst/>
            <a:ahLst/>
            <a:cxnLst/>
            <a:rect r="r" b="b" t="t" l="l"/>
            <a:pathLst>
              <a:path h="1202871" w="1402765">
                <a:moveTo>
                  <a:pt x="0" y="0"/>
                </a:moveTo>
                <a:lnTo>
                  <a:pt x="1402764" y="0"/>
                </a:lnTo>
                <a:lnTo>
                  <a:pt x="1402764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5552072" y="8863489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7" y="0"/>
                </a:lnTo>
                <a:lnTo>
                  <a:pt x="1408927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0">
            <a:off x="3913414" y="8863489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6" y="0"/>
                </a:lnTo>
                <a:lnTo>
                  <a:pt x="1408926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642258" y="8863489"/>
            <a:ext cx="1408926" cy="1202871"/>
          </a:xfrm>
          <a:custGeom>
            <a:avLst/>
            <a:gdLst/>
            <a:ahLst/>
            <a:cxnLst/>
            <a:rect r="r" b="b" t="t" l="l"/>
            <a:pathLst>
              <a:path h="1202871" w="1408926">
                <a:moveTo>
                  <a:pt x="0" y="0"/>
                </a:moveTo>
                <a:lnTo>
                  <a:pt x="1408926" y="0"/>
                </a:lnTo>
                <a:lnTo>
                  <a:pt x="1408926" y="1202871"/>
                </a:lnTo>
                <a:lnTo>
                  <a:pt x="0" y="120287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2083090" y="2770494"/>
            <a:ext cx="770139" cy="660395"/>
          </a:xfrm>
          <a:custGeom>
            <a:avLst/>
            <a:gdLst/>
            <a:ahLst/>
            <a:cxnLst/>
            <a:rect r="r" b="b" t="t" l="l"/>
            <a:pathLst>
              <a:path h="660395" w="770139">
                <a:moveTo>
                  <a:pt x="0" y="0"/>
                </a:moveTo>
                <a:lnTo>
                  <a:pt x="770140" y="0"/>
                </a:lnTo>
                <a:lnTo>
                  <a:pt x="770140" y="660395"/>
                </a:lnTo>
                <a:lnTo>
                  <a:pt x="0" y="66039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2954268" y="2770494"/>
            <a:ext cx="773522" cy="660395"/>
          </a:xfrm>
          <a:custGeom>
            <a:avLst/>
            <a:gdLst/>
            <a:ahLst/>
            <a:cxnLst/>
            <a:rect r="r" b="b" t="t" l="l"/>
            <a:pathLst>
              <a:path h="660395" w="773522">
                <a:moveTo>
                  <a:pt x="0" y="0"/>
                </a:moveTo>
                <a:lnTo>
                  <a:pt x="773522" y="0"/>
                </a:lnTo>
                <a:lnTo>
                  <a:pt x="773522" y="660395"/>
                </a:lnTo>
                <a:lnTo>
                  <a:pt x="0" y="660395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3828828" y="2770494"/>
            <a:ext cx="773522" cy="660395"/>
          </a:xfrm>
          <a:custGeom>
            <a:avLst/>
            <a:gdLst/>
            <a:ahLst/>
            <a:cxnLst/>
            <a:rect r="r" b="b" t="t" l="l"/>
            <a:pathLst>
              <a:path h="660395" w="773522">
                <a:moveTo>
                  <a:pt x="0" y="0"/>
                </a:moveTo>
                <a:lnTo>
                  <a:pt x="773522" y="0"/>
                </a:lnTo>
                <a:lnTo>
                  <a:pt x="773522" y="660395"/>
                </a:lnTo>
                <a:lnTo>
                  <a:pt x="0" y="66039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4703387" y="2770494"/>
            <a:ext cx="773522" cy="660395"/>
          </a:xfrm>
          <a:custGeom>
            <a:avLst/>
            <a:gdLst/>
            <a:ahLst/>
            <a:cxnLst/>
            <a:rect r="r" b="b" t="t" l="l"/>
            <a:pathLst>
              <a:path h="660395" w="773522">
                <a:moveTo>
                  <a:pt x="0" y="0"/>
                </a:moveTo>
                <a:lnTo>
                  <a:pt x="773523" y="0"/>
                </a:lnTo>
                <a:lnTo>
                  <a:pt x="773523" y="660395"/>
                </a:lnTo>
                <a:lnTo>
                  <a:pt x="0" y="660395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DAGZdNdUPeU</dc:identifier>
  <dcterms:modified xsi:type="dcterms:W3CDTF">2011-08-01T06:04:30Z</dcterms:modified>
  <cp:revision>1</cp:revision>
  <dc:title>Counting &amp; Coloring  Triangle Worksheet</dc:title>
</cp:coreProperties>
</file>