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andy Casual" charset="1" panose="00000500000000000000"/>
      <p:regular r:id="rId7"/>
    </p:embeddedFont>
    <p:embeddedFont>
      <p:font typeface="Canva Student Fon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9C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64485" y="439271"/>
            <a:ext cx="6831030" cy="9813458"/>
            <a:chOff x="0" y="0"/>
            <a:chExt cx="6772183" cy="972891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31750" y="31750"/>
              <a:ext cx="6708683" cy="9665419"/>
            </a:xfrm>
            <a:custGeom>
              <a:avLst/>
              <a:gdLst/>
              <a:ahLst/>
              <a:cxnLst/>
              <a:rect r="r" b="b" t="t" l="l"/>
              <a:pathLst>
                <a:path h="9665419" w="6708683">
                  <a:moveTo>
                    <a:pt x="6615973" y="9665419"/>
                  </a:moveTo>
                  <a:lnTo>
                    <a:pt x="92710" y="9665419"/>
                  </a:lnTo>
                  <a:cubicBezTo>
                    <a:pt x="41910" y="9665419"/>
                    <a:pt x="0" y="9623508"/>
                    <a:pt x="0" y="9572708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6614703" y="0"/>
                  </a:lnTo>
                  <a:cubicBezTo>
                    <a:pt x="6665503" y="0"/>
                    <a:pt x="6707413" y="41910"/>
                    <a:pt x="6707413" y="92710"/>
                  </a:cubicBezTo>
                  <a:lnTo>
                    <a:pt x="6707413" y="9571438"/>
                  </a:lnTo>
                  <a:cubicBezTo>
                    <a:pt x="6708683" y="9623508"/>
                    <a:pt x="6666773" y="9665419"/>
                    <a:pt x="6615973" y="966541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772184" cy="9728919"/>
            </a:xfrm>
            <a:custGeom>
              <a:avLst/>
              <a:gdLst/>
              <a:ahLst/>
              <a:cxnLst/>
              <a:rect r="r" b="b" t="t" l="l"/>
              <a:pathLst>
                <a:path h="9728919" w="6772184">
                  <a:moveTo>
                    <a:pt x="6647723" y="59690"/>
                  </a:moveTo>
                  <a:cubicBezTo>
                    <a:pt x="6683283" y="59690"/>
                    <a:pt x="6712493" y="88900"/>
                    <a:pt x="6712493" y="124460"/>
                  </a:cubicBezTo>
                  <a:lnTo>
                    <a:pt x="6712493" y="9604459"/>
                  </a:lnTo>
                  <a:cubicBezTo>
                    <a:pt x="6712493" y="9640019"/>
                    <a:pt x="6683283" y="9669228"/>
                    <a:pt x="6647723" y="9669228"/>
                  </a:cubicBezTo>
                  <a:lnTo>
                    <a:pt x="124460" y="9669228"/>
                  </a:lnTo>
                  <a:cubicBezTo>
                    <a:pt x="88900" y="9669228"/>
                    <a:pt x="59690" y="9640019"/>
                    <a:pt x="59690" y="960445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647723" y="59690"/>
                  </a:lnTo>
                  <a:moveTo>
                    <a:pt x="664772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9604459"/>
                  </a:lnTo>
                  <a:cubicBezTo>
                    <a:pt x="0" y="9673038"/>
                    <a:pt x="55880" y="9728919"/>
                    <a:pt x="124460" y="9728919"/>
                  </a:cubicBezTo>
                  <a:lnTo>
                    <a:pt x="6647723" y="9728919"/>
                  </a:lnTo>
                  <a:cubicBezTo>
                    <a:pt x="6716303" y="9728919"/>
                    <a:pt x="6772184" y="9673038"/>
                    <a:pt x="6772184" y="9604459"/>
                  </a:cubicBezTo>
                  <a:lnTo>
                    <a:pt x="6772184" y="124460"/>
                  </a:lnTo>
                  <a:cubicBezTo>
                    <a:pt x="6772184" y="55880"/>
                    <a:pt x="6716303" y="0"/>
                    <a:pt x="6647723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3844944" y="3001901"/>
            <a:ext cx="2959056" cy="1850827"/>
            <a:chOff x="0" y="0"/>
            <a:chExt cx="3939285" cy="246393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756000" y="3001901"/>
            <a:ext cx="2959056" cy="1850827"/>
            <a:chOff x="0" y="0"/>
            <a:chExt cx="3939285" cy="246393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756000" y="5369178"/>
            <a:ext cx="2959056" cy="1850827"/>
            <a:chOff x="0" y="0"/>
            <a:chExt cx="3939285" cy="246393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821527" y="5369178"/>
            <a:ext cx="2959056" cy="1850827"/>
            <a:chOff x="0" y="0"/>
            <a:chExt cx="3939285" cy="246393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756000" y="7629580"/>
            <a:ext cx="2959056" cy="1850827"/>
            <a:chOff x="0" y="0"/>
            <a:chExt cx="3939285" cy="246393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3821527" y="7629580"/>
            <a:ext cx="2959056" cy="1850827"/>
            <a:chOff x="0" y="0"/>
            <a:chExt cx="3939285" cy="246393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31750" y="31750"/>
              <a:ext cx="3875785" cy="2400439"/>
            </a:xfrm>
            <a:custGeom>
              <a:avLst/>
              <a:gdLst/>
              <a:ahLst/>
              <a:cxnLst/>
              <a:rect r="r" b="b" t="t" l="l"/>
              <a:pathLst>
                <a:path h="2400439" w="3875785">
                  <a:moveTo>
                    <a:pt x="3783075" y="2400439"/>
                  </a:moveTo>
                  <a:lnTo>
                    <a:pt x="92710" y="2400439"/>
                  </a:lnTo>
                  <a:cubicBezTo>
                    <a:pt x="41910" y="2400439"/>
                    <a:pt x="0" y="2358529"/>
                    <a:pt x="0" y="230772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781805" y="0"/>
                  </a:lnTo>
                  <a:cubicBezTo>
                    <a:pt x="3832605" y="0"/>
                    <a:pt x="3874515" y="41910"/>
                    <a:pt x="3874515" y="92710"/>
                  </a:cubicBezTo>
                  <a:lnTo>
                    <a:pt x="3874515" y="2306459"/>
                  </a:lnTo>
                  <a:cubicBezTo>
                    <a:pt x="3875785" y="2358529"/>
                    <a:pt x="3833875" y="2400439"/>
                    <a:pt x="3783075" y="240043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939285" cy="2463939"/>
            </a:xfrm>
            <a:custGeom>
              <a:avLst/>
              <a:gdLst/>
              <a:ahLst/>
              <a:cxnLst/>
              <a:rect r="r" b="b" t="t" l="l"/>
              <a:pathLst>
                <a:path h="2463939" w="3939285">
                  <a:moveTo>
                    <a:pt x="3814825" y="59690"/>
                  </a:moveTo>
                  <a:cubicBezTo>
                    <a:pt x="3850385" y="59690"/>
                    <a:pt x="3879595" y="88900"/>
                    <a:pt x="3879595" y="124460"/>
                  </a:cubicBezTo>
                  <a:lnTo>
                    <a:pt x="3879595" y="2339479"/>
                  </a:lnTo>
                  <a:cubicBezTo>
                    <a:pt x="3879595" y="2375039"/>
                    <a:pt x="3850385" y="2404249"/>
                    <a:pt x="3814825" y="2404249"/>
                  </a:cubicBezTo>
                  <a:lnTo>
                    <a:pt x="124460" y="2404249"/>
                  </a:lnTo>
                  <a:cubicBezTo>
                    <a:pt x="88900" y="2404249"/>
                    <a:pt x="59690" y="2375039"/>
                    <a:pt x="59690" y="233947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814825" y="59690"/>
                  </a:lnTo>
                  <a:moveTo>
                    <a:pt x="381482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39479"/>
                  </a:lnTo>
                  <a:cubicBezTo>
                    <a:pt x="0" y="2408059"/>
                    <a:pt x="55880" y="2463939"/>
                    <a:pt x="124460" y="2463939"/>
                  </a:cubicBezTo>
                  <a:lnTo>
                    <a:pt x="3814825" y="2463939"/>
                  </a:lnTo>
                  <a:cubicBezTo>
                    <a:pt x="3883405" y="2463939"/>
                    <a:pt x="3939285" y="2408059"/>
                    <a:pt x="3939285" y="2339479"/>
                  </a:cubicBezTo>
                  <a:lnTo>
                    <a:pt x="3939285" y="124460"/>
                  </a:lnTo>
                  <a:cubicBezTo>
                    <a:pt x="3939285" y="55880"/>
                    <a:pt x="3883405" y="0"/>
                    <a:pt x="3814825" y="0"/>
                  </a:cubicBezTo>
                  <a:close/>
                </a:path>
              </a:pathLst>
            </a:custGeom>
            <a:solidFill>
              <a:srgbClr val="FFF18D"/>
            </a:solidFill>
          </p:spPr>
        </p:sp>
      </p:grpSp>
      <p:sp>
        <p:nvSpPr>
          <p:cNvPr name="AutoShape 23" id="23"/>
          <p:cNvSpPr/>
          <p:nvPr/>
        </p:nvSpPr>
        <p:spPr>
          <a:xfrm rot="0">
            <a:off x="742455" y="756000"/>
            <a:ext cx="2311312" cy="0"/>
          </a:xfrm>
          <a:prstGeom prst="line">
            <a:avLst/>
          </a:prstGeom>
          <a:ln cap="rnd" w="352425">
            <a:solidFill>
              <a:srgbClr val="9ABE28">
                <a:alpha val="40784"/>
              </a:srgbClr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742455" y="1137989"/>
            <a:ext cx="2311312" cy="0"/>
          </a:xfrm>
          <a:prstGeom prst="line">
            <a:avLst/>
          </a:prstGeom>
          <a:ln cap="rnd" w="352425">
            <a:solidFill>
              <a:srgbClr val="9ABE28">
                <a:alpha val="40784"/>
              </a:srgbClr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5" id="25"/>
          <p:cNvSpPr/>
          <p:nvPr/>
        </p:nvSpPr>
        <p:spPr>
          <a:xfrm flipH="false" flipV="false" rot="0">
            <a:off x="1093533" y="5643303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339361" y="7798818"/>
            <a:ext cx="401447" cy="447861"/>
          </a:xfrm>
          <a:custGeom>
            <a:avLst/>
            <a:gdLst/>
            <a:ahLst/>
            <a:cxnLst/>
            <a:rect r="r" b="b" t="t" l="l"/>
            <a:pathLst>
              <a:path h="447861" w="401447">
                <a:moveTo>
                  <a:pt x="0" y="0"/>
                </a:moveTo>
                <a:lnTo>
                  <a:pt x="401446" y="0"/>
                </a:lnTo>
                <a:lnTo>
                  <a:pt x="401446" y="447861"/>
                </a:lnTo>
                <a:lnTo>
                  <a:pt x="0" y="4478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444899" y="7804582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9"/>
                </a:lnTo>
                <a:lnTo>
                  <a:pt x="0" y="4828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218708" y="3222349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8" y="0"/>
                </a:lnTo>
                <a:lnTo>
                  <a:pt x="429678" y="436020"/>
                </a:lnTo>
                <a:lnTo>
                  <a:pt x="0" y="4360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134910" y="3222349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1" y="0"/>
                </a:lnTo>
                <a:lnTo>
                  <a:pt x="510671" y="440105"/>
                </a:lnTo>
                <a:lnTo>
                  <a:pt x="0" y="4401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754521" y="3222349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9" y="0"/>
                </a:lnTo>
                <a:lnTo>
                  <a:pt x="429679" y="436020"/>
                </a:lnTo>
                <a:lnTo>
                  <a:pt x="0" y="4360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2288596" y="3222349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8" y="0"/>
                </a:lnTo>
                <a:lnTo>
                  <a:pt x="429678" y="436020"/>
                </a:lnTo>
                <a:lnTo>
                  <a:pt x="0" y="4360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2822670" y="3222349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9" y="0"/>
                </a:lnTo>
                <a:lnTo>
                  <a:pt x="429679" y="436020"/>
                </a:lnTo>
                <a:lnTo>
                  <a:pt x="0" y="4360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218708" y="3788864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8" y="0"/>
                </a:lnTo>
                <a:lnTo>
                  <a:pt x="429678" y="436021"/>
                </a:lnTo>
                <a:lnTo>
                  <a:pt x="0" y="43602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754521" y="3788864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9" y="0"/>
                </a:lnTo>
                <a:lnTo>
                  <a:pt x="429679" y="436021"/>
                </a:lnTo>
                <a:lnTo>
                  <a:pt x="0" y="43602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2288596" y="3788864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8" y="0"/>
                </a:lnTo>
                <a:lnTo>
                  <a:pt x="429678" y="436021"/>
                </a:lnTo>
                <a:lnTo>
                  <a:pt x="0" y="43602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2822670" y="3788864"/>
            <a:ext cx="429678" cy="436021"/>
          </a:xfrm>
          <a:custGeom>
            <a:avLst/>
            <a:gdLst/>
            <a:ahLst/>
            <a:cxnLst/>
            <a:rect r="r" b="b" t="t" l="l"/>
            <a:pathLst>
              <a:path h="436021" w="429678">
                <a:moveTo>
                  <a:pt x="0" y="0"/>
                </a:moveTo>
                <a:lnTo>
                  <a:pt x="429679" y="0"/>
                </a:lnTo>
                <a:lnTo>
                  <a:pt x="429679" y="436021"/>
                </a:lnTo>
                <a:lnTo>
                  <a:pt x="0" y="43602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4750356" y="3222349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2" y="0"/>
                </a:lnTo>
                <a:lnTo>
                  <a:pt x="510672" y="440105"/>
                </a:lnTo>
                <a:lnTo>
                  <a:pt x="0" y="4401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5365803" y="3222349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1" y="0"/>
                </a:lnTo>
                <a:lnTo>
                  <a:pt x="510671" y="440105"/>
                </a:lnTo>
                <a:lnTo>
                  <a:pt x="0" y="4401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5981249" y="3222349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2" y="0"/>
                </a:lnTo>
                <a:lnTo>
                  <a:pt x="510672" y="440105"/>
                </a:lnTo>
                <a:lnTo>
                  <a:pt x="0" y="44010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4134910" y="3788864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1" y="0"/>
                </a:lnTo>
                <a:lnTo>
                  <a:pt x="510671" y="440106"/>
                </a:lnTo>
                <a:lnTo>
                  <a:pt x="0" y="44010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750356" y="3788864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2" y="0"/>
                </a:lnTo>
                <a:lnTo>
                  <a:pt x="510672" y="440106"/>
                </a:lnTo>
                <a:lnTo>
                  <a:pt x="0" y="44010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5365803" y="3788864"/>
            <a:ext cx="510671" cy="440106"/>
          </a:xfrm>
          <a:custGeom>
            <a:avLst/>
            <a:gdLst/>
            <a:ahLst/>
            <a:cxnLst/>
            <a:rect r="r" b="b" t="t" l="l"/>
            <a:pathLst>
              <a:path h="440106" w="510671">
                <a:moveTo>
                  <a:pt x="0" y="0"/>
                </a:moveTo>
                <a:lnTo>
                  <a:pt x="510671" y="0"/>
                </a:lnTo>
                <a:lnTo>
                  <a:pt x="510671" y="440106"/>
                </a:lnTo>
                <a:lnTo>
                  <a:pt x="0" y="44010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4075178" y="5601051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4"/>
                </a:lnTo>
                <a:lnTo>
                  <a:pt x="0" y="47394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4" id="44"/>
          <p:cNvSpPr txBox="true"/>
          <p:nvPr/>
        </p:nvSpPr>
        <p:spPr>
          <a:xfrm rot="0">
            <a:off x="997028" y="1668207"/>
            <a:ext cx="5565943" cy="422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1-ден 10-Ға Дейінгі Сандарды санау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817030" y="2523162"/>
            <a:ext cx="6055826" cy="4946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80"/>
              </a:lnSpc>
            </a:pPr>
            <a:r>
              <a:rPr lang="en-US" sz="2000">
                <a:solidFill>
                  <a:srgbClr val="604826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Жануарлардың санын санап, дұрыс санды дөңгелектеңіз!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969443" y="733775"/>
            <a:ext cx="440564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604826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Name    :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946704" y="1141165"/>
            <a:ext cx="440564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604826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Date  :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702532" y="4324961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7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085404" y="4310610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8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471377" y="4324961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9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750356" y="4324961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5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150932" y="4324961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6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536905" y="4324961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7</a:t>
            </a:r>
          </a:p>
        </p:txBody>
      </p:sp>
      <p:sp>
        <p:nvSpPr>
          <p:cNvPr name="Freeform 54" id="54"/>
          <p:cNvSpPr/>
          <p:nvPr/>
        </p:nvSpPr>
        <p:spPr>
          <a:xfrm flipH="false" flipV="false" rot="0">
            <a:off x="1570833" y="5643303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2046318" y="5643303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2521803" y="5643303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2997288" y="5643303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1093533" y="6156549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1570833" y="6156549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2046318" y="6156549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2521803" y="6156549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2997288" y="6156549"/>
            <a:ext cx="380235" cy="389440"/>
          </a:xfrm>
          <a:custGeom>
            <a:avLst/>
            <a:gdLst/>
            <a:ahLst/>
            <a:cxnLst/>
            <a:rect r="r" b="b" t="t" l="l"/>
            <a:pathLst>
              <a:path h="389440" w="380235">
                <a:moveTo>
                  <a:pt x="0" y="0"/>
                </a:moveTo>
                <a:lnTo>
                  <a:pt x="380235" y="0"/>
                </a:lnTo>
                <a:lnTo>
                  <a:pt x="380235" y="389440"/>
                </a:lnTo>
                <a:lnTo>
                  <a:pt x="0" y="3894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1902413" y="7804582"/>
            <a:ext cx="401447" cy="447861"/>
          </a:xfrm>
          <a:custGeom>
            <a:avLst/>
            <a:gdLst/>
            <a:ahLst/>
            <a:cxnLst/>
            <a:rect r="r" b="b" t="t" l="l"/>
            <a:pathLst>
              <a:path h="447861" w="401447">
                <a:moveTo>
                  <a:pt x="0" y="0"/>
                </a:moveTo>
                <a:lnTo>
                  <a:pt x="401447" y="0"/>
                </a:lnTo>
                <a:lnTo>
                  <a:pt x="401447" y="447862"/>
                </a:lnTo>
                <a:lnTo>
                  <a:pt x="0" y="4478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false" flipV="false" rot="0">
            <a:off x="2538531" y="7804582"/>
            <a:ext cx="401447" cy="447861"/>
          </a:xfrm>
          <a:custGeom>
            <a:avLst/>
            <a:gdLst/>
            <a:ahLst/>
            <a:cxnLst/>
            <a:rect r="r" b="b" t="t" l="l"/>
            <a:pathLst>
              <a:path h="447861" w="401447">
                <a:moveTo>
                  <a:pt x="0" y="0"/>
                </a:moveTo>
                <a:lnTo>
                  <a:pt x="401447" y="0"/>
                </a:lnTo>
                <a:lnTo>
                  <a:pt x="401447" y="447862"/>
                </a:lnTo>
                <a:lnTo>
                  <a:pt x="0" y="4478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1364879" y="8385794"/>
            <a:ext cx="401447" cy="447861"/>
          </a:xfrm>
          <a:custGeom>
            <a:avLst/>
            <a:gdLst/>
            <a:ahLst/>
            <a:cxnLst/>
            <a:rect r="r" b="b" t="t" l="l"/>
            <a:pathLst>
              <a:path h="447861" w="401447">
                <a:moveTo>
                  <a:pt x="0" y="0"/>
                </a:moveTo>
                <a:lnTo>
                  <a:pt x="401446" y="0"/>
                </a:lnTo>
                <a:lnTo>
                  <a:pt x="401446" y="447861"/>
                </a:lnTo>
                <a:lnTo>
                  <a:pt x="0" y="4478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6" id="66"/>
          <p:cNvSpPr/>
          <p:nvPr/>
        </p:nvSpPr>
        <p:spPr>
          <a:xfrm flipH="false" flipV="false" rot="0">
            <a:off x="1942190" y="8391558"/>
            <a:ext cx="401447" cy="447861"/>
          </a:xfrm>
          <a:custGeom>
            <a:avLst/>
            <a:gdLst/>
            <a:ahLst/>
            <a:cxnLst/>
            <a:rect r="r" b="b" t="t" l="l"/>
            <a:pathLst>
              <a:path h="447861" w="401447">
                <a:moveTo>
                  <a:pt x="0" y="0"/>
                </a:moveTo>
                <a:lnTo>
                  <a:pt x="401447" y="0"/>
                </a:lnTo>
                <a:lnTo>
                  <a:pt x="401447" y="447861"/>
                </a:lnTo>
                <a:lnTo>
                  <a:pt x="0" y="4478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0">
            <a:off x="4559242" y="5601051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4"/>
                </a:lnTo>
                <a:lnTo>
                  <a:pt x="0" y="47394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0">
            <a:off x="5050604" y="5601051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3" y="0"/>
                </a:lnTo>
                <a:lnTo>
                  <a:pt x="453263" y="473944"/>
                </a:lnTo>
                <a:lnTo>
                  <a:pt x="0" y="47394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5541967" y="5601051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4"/>
                </a:lnTo>
                <a:lnTo>
                  <a:pt x="0" y="47394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6038658" y="5601051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3" y="0"/>
                </a:lnTo>
                <a:lnTo>
                  <a:pt x="453263" y="473944"/>
                </a:lnTo>
                <a:lnTo>
                  <a:pt x="0" y="47394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4071529" y="6114297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3"/>
                </a:lnTo>
                <a:lnTo>
                  <a:pt x="0" y="47394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4555593" y="6114297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3"/>
                </a:lnTo>
                <a:lnTo>
                  <a:pt x="0" y="47394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5046955" y="6114297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3"/>
                </a:lnTo>
                <a:lnTo>
                  <a:pt x="0" y="47394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5541967" y="6114297"/>
            <a:ext cx="453262" cy="473944"/>
          </a:xfrm>
          <a:custGeom>
            <a:avLst/>
            <a:gdLst/>
            <a:ahLst/>
            <a:cxnLst/>
            <a:rect r="r" b="b" t="t" l="l"/>
            <a:pathLst>
              <a:path h="473944" w="453262">
                <a:moveTo>
                  <a:pt x="0" y="0"/>
                </a:moveTo>
                <a:lnTo>
                  <a:pt x="453262" y="0"/>
                </a:lnTo>
                <a:lnTo>
                  <a:pt x="453262" y="473943"/>
                </a:lnTo>
                <a:lnTo>
                  <a:pt x="0" y="47394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5025853" y="7804582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9"/>
                </a:lnTo>
                <a:lnTo>
                  <a:pt x="0" y="4828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5607597" y="7816984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9"/>
                </a:lnTo>
                <a:lnTo>
                  <a:pt x="0" y="4828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4401470" y="8344159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9"/>
                </a:lnTo>
                <a:lnTo>
                  <a:pt x="0" y="4828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4982423" y="8344159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9"/>
                </a:lnTo>
                <a:lnTo>
                  <a:pt x="0" y="4828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5564168" y="8356561"/>
            <a:ext cx="431061" cy="482859"/>
          </a:xfrm>
          <a:custGeom>
            <a:avLst/>
            <a:gdLst/>
            <a:ahLst/>
            <a:cxnLst/>
            <a:rect r="r" b="b" t="t" l="l"/>
            <a:pathLst>
              <a:path h="482859" w="431061">
                <a:moveTo>
                  <a:pt x="0" y="0"/>
                </a:moveTo>
                <a:lnTo>
                  <a:pt x="431061" y="0"/>
                </a:lnTo>
                <a:lnTo>
                  <a:pt x="431061" y="482858"/>
                </a:lnTo>
                <a:lnTo>
                  <a:pt x="0" y="48285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0" id="80"/>
          <p:cNvSpPr txBox="true"/>
          <p:nvPr/>
        </p:nvSpPr>
        <p:spPr>
          <a:xfrm rot="0">
            <a:off x="1579742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8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003515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9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439007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10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4717932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8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26784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9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503875" y="6650764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10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1498262" y="8887928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4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1969360" y="8893693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5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2441058" y="8887742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6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750356" y="8893693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6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197954" y="8887742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7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653999" y="8887742"/>
            <a:ext cx="300248" cy="415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>
                <a:solidFill>
                  <a:srgbClr val="604826"/>
                </a:solidFill>
                <a:latin typeface="Handy Casual"/>
                <a:ea typeface="Handy Casual"/>
                <a:cs typeface="Handy Casual"/>
                <a:sym typeface="Handy Casual"/>
              </a:rPr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DAGZhBL4sK8</dc:identifier>
  <dcterms:modified xsi:type="dcterms:W3CDTF">2011-08-01T06:04:30Z</dcterms:modified>
  <cp:revision>1</cp:revision>
  <dc:title>Colourful Counting Numbers Activity Worksheet 2</dc:title>
</cp:coreProperties>
</file>