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Canva Student Font" charset="1" panose="00000000000000000000"/>
      <p:regular r:id="rId8"/>
    </p:embeddedFont>
    <p:embeddedFont>
      <p:font typeface="Luckiest Guy" charset="1" panose="02000506000000020004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AEE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317408" y="715749"/>
            <a:ext cx="6925184" cy="9260502"/>
          </a:xfrm>
          <a:prstGeom prst="rect">
            <a:avLst/>
          </a:prstGeom>
          <a:solidFill>
            <a:srgbClr val="FFFFFF"/>
          </a:solidFill>
        </p:spPr>
      </p:sp>
      <p:sp>
        <p:nvSpPr>
          <p:cNvPr name="TextBox 3" id="3"/>
          <p:cNvSpPr txBox="true"/>
          <p:nvPr/>
        </p:nvSpPr>
        <p:spPr>
          <a:xfrm rot="0">
            <a:off x="756000" y="956316"/>
            <a:ext cx="473467" cy="2539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6"/>
              </a:lnSpc>
            </a:pPr>
            <a:r>
              <a:rPr lang="en-US" sz="1361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Name: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4015966" y="956316"/>
            <a:ext cx="393887" cy="2539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6"/>
              </a:lnSpc>
            </a:pPr>
            <a:r>
              <a:rPr lang="en-US" sz="1361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Date:</a:t>
            </a:r>
          </a:p>
        </p:txBody>
      </p:sp>
      <p:sp>
        <p:nvSpPr>
          <p:cNvPr name="AutoShape 5" id="5"/>
          <p:cNvSpPr/>
          <p:nvPr/>
        </p:nvSpPr>
        <p:spPr>
          <a:xfrm rot="0">
            <a:off x="1229467" y="1161904"/>
            <a:ext cx="210574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 rot="0">
            <a:off x="4409853" y="1171169"/>
            <a:ext cx="210574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7" id="7"/>
          <p:cNvSpPr/>
          <p:nvPr/>
        </p:nvSpPr>
        <p:spPr>
          <a:xfrm flipH="false" flipV="false" rot="-5400000">
            <a:off x="1026609" y="2633500"/>
            <a:ext cx="1197634" cy="1738852"/>
          </a:xfrm>
          <a:custGeom>
            <a:avLst/>
            <a:gdLst/>
            <a:ahLst/>
            <a:cxnLst/>
            <a:rect r="r" b="b" t="t" l="l"/>
            <a:pathLst>
              <a:path h="1738852" w="1197634">
                <a:moveTo>
                  <a:pt x="0" y="0"/>
                </a:moveTo>
                <a:lnTo>
                  <a:pt x="1197634" y="0"/>
                </a:lnTo>
                <a:lnTo>
                  <a:pt x="1197634" y="1738852"/>
                </a:lnTo>
                <a:lnTo>
                  <a:pt x="0" y="173885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5212636" y="5214424"/>
            <a:ext cx="1591364" cy="1378519"/>
          </a:xfrm>
          <a:custGeom>
            <a:avLst/>
            <a:gdLst/>
            <a:ahLst/>
            <a:cxnLst/>
            <a:rect r="r" b="b" t="t" l="l"/>
            <a:pathLst>
              <a:path h="1378519" w="1591364">
                <a:moveTo>
                  <a:pt x="0" y="0"/>
                </a:moveTo>
                <a:lnTo>
                  <a:pt x="1591364" y="0"/>
                </a:lnTo>
                <a:lnTo>
                  <a:pt x="1591364" y="1378519"/>
                </a:lnTo>
                <a:lnTo>
                  <a:pt x="0" y="13785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5041890" y="3079719"/>
            <a:ext cx="1762110" cy="1022024"/>
          </a:xfrm>
          <a:custGeom>
            <a:avLst/>
            <a:gdLst/>
            <a:ahLst/>
            <a:cxnLst/>
            <a:rect r="r" b="b" t="t" l="l"/>
            <a:pathLst>
              <a:path h="1022024" w="1762110">
                <a:moveTo>
                  <a:pt x="0" y="0"/>
                </a:moveTo>
                <a:lnTo>
                  <a:pt x="1762110" y="0"/>
                </a:lnTo>
                <a:lnTo>
                  <a:pt x="1762110" y="1022024"/>
                </a:lnTo>
                <a:lnTo>
                  <a:pt x="0" y="102202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6537227">
            <a:off x="2998344" y="5370133"/>
            <a:ext cx="1791350" cy="1293029"/>
          </a:xfrm>
          <a:custGeom>
            <a:avLst/>
            <a:gdLst/>
            <a:ahLst/>
            <a:cxnLst/>
            <a:rect r="r" b="b" t="t" l="l"/>
            <a:pathLst>
              <a:path h="1293029" w="1791350">
                <a:moveTo>
                  <a:pt x="0" y="0"/>
                </a:moveTo>
                <a:lnTo>
                  <a:pt x="1791350" y="0"/>
                </a:lnTo>
                <a:lnTo>
                  <a:pt x="1791350" y="1293029"/>
                </a:lnTo>
                <a:lnTo>
                  <a:pt x="0" y="129302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756000" y="5440353"/>
            <a:ext cx="1819402" cy="1152590"/>
          </a:xfrm>
          <a:custGeom>
            <a:avLst/>
            <a:gdLst/>
            <a:ahLst/>
            <a:cxnLst/>
            <a:rect r="r" b="b" t="t" l="l"/>
            <a:pathLst>
              <a:path h="1152590" w="1819402">
                <a:moveTo>
                  <a:pt x="0" y="0"/>
                </a:moveTo>
                <a:lnTo>
                  <a:pt x="1819402" y="0"/>
                </a:lnTo>
                <a:lnTo>
                  <a:pt x="1819402" y="1152590"/>
                </a:lnTo>
                <a:lnTo>
                  <a:pt x="0" y="115259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3243572" y="2355972"/>
            <a:ext cx="1072856" cy="1745771"/>
          </a:xfrm>
          <a:custGeom>
            <a:avLst/>
            <a:gdLst/>
            <a:ahLst/>
            <a:cxnLst/>
            <a:rect r="r" b="b" t="t" l="l"/>
            <a:pathLst>
              <a:path h="1745771" w="1072856">
                <a:moveTo>
                  <a:pt x="0" y="0"/>
                </a:moveTo>
                <a:lnTo>
                  <a:pt x="1072856" y="0"/>
                </a:lnTo>
                <a:lnTo>
                  <a:pt x="1072856" y="1745771"/>
                </a:lnTo>
                <a:lnTo>
                  <a:pt x="0" y="1745771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3" id="13"/>
          <p:cNvGrpSpPr/>
          <p:nvPr/>
        </p:nvGrpSpPr>
        <p:grpSpPr>
          <a:xfrm rot="5400000">
            <a:off x="5394924" y="7715545"/>
            <a:ext cx="1410204" cy="1407948"/>
            <a:chOff x="0" y="0"/>
            <a:chExt cx="6350000" cy="633984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6350000" cy="6339840"/>
            </a:xfrm>
            <a:custGeom>
              <a:avLst/>
              <a:gdLst/>
              <a:ahLst/>
              <a:cxnLst/>
              <a:rect r="r" b="b" t="t" l="l"/>
              <a:pathLst>
                <a:path h="6339840" w="635000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EEC"/>
            </a:solidFill>
          </p:spPr>
        </p:sp>
      </p:grpSp>
      <p:sp>
        <p:nvSpPr>
          <p:cNvPr name="Freeform 15" id="15"/>
          <p:cNvSpPr/>
          <p:nvPr/>
        </p:nvSpPr>
        <p:spPr>
          <a:xfrm flipH="false" flipV="false" rot="0">
            <a:off x="756000" y="7910584"/>
            <a:ext cx="1819402" cy="1214037"/>
          </a:xfrm>
          <a:custGeom>
            <a:avLst/>
            <a:gdLst/>
            <a:ahLst/>
            <a:cxnLst/>
            <a:rect r="r" b="b" t="t" l="l"/>
            <a:pathLst>
              <a:path h="1214037" w="1819402">
                <a:moveTo>
                  <a:pt x="0" y="0"/>
                </a:moveTo>
                <a:lnTo>
                  <a:pt x="1819402" y="0"/>
                </a:lnTo>
                <a:lnTo>
                  <a:pt x="1819402" y="1214037"/>
                </a:lnTo>
                <a:lnTo>
                  <a:pt x="0" y="1214037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7028264">
            <a:off x="3055713" y="7922227"/>
            <a:ext cx="1951117" cy="1301927"/>
          </a:xfrm>
          <a:custGeom>
            <a:avLst/>
            <a:gdLst/>
            <a:ahLst/>
            <a:cxnLst/>
            <a:rect r="r" b="b" t="t" l="l"/>
            <a:pathLst>
              <a:path h="1301927" w="1951117">
                <a:moveTo>
                  <a:pt x="0" y="0"/>
                </a:moveTo>
                <a:lnTo>
                  <a:pt x="1951117" y="0"/>
                </a:lnTo>
                <a:lnTo>
                  <a:pt x="1951117" y="1301927"/>
                </a:lnTo>
                <a:lnTo>
                  <a:pt x="0" y="1301927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7" id="17"/>
          <p:cNvSpPr txBox="true"/>
          <p:nvPr/>
        </p:nvSpPr>
        <p:spPr>
          <a:xfrm rot="0">
            <a:off x="756000" y="1426798"/>
            <a:ext cx="6048000" cy="36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65"/>
              </a:lnSpc>
            </a:pPr>
            <a:r>
              <a:rPr lang="en-US" sz="2118">
                <a:solidFill>
                  <a:srgbClr val="011C50"/>
                </a:solidFill>
                <a:latin typeface="Luckiest Guy"/>
                <a:ea typeface="Luckiest Guy"/>
                <a:cs typeface="Luckiest Guy"/>
                <a:sym typeface="Luckiest Guy"/>
              </a:rPr>
              <a:t>Үшбұрыштарды Бұрыштар бойынша жіктеу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756000" y="1862721"/>
            <a:ext cx="6048000" cy="2419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91"/>
              </a:lnSpc>
            </a:pPr>
            <a:r>
              <a:rPr lang="en-US" sz="1350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Үшбұрыштың сүйір, тік бұрышты немесе доғал үшбұрыш екенін жаз.</a:t>
            </a:r>
          </a:p>
        </p:txBody>
      </p:sp>
      <p:grpSp>
        <p:nvGrpSpPr>
          <p:cNvPr name="Group 19" id="19"/>
          <p:cNvGrpSpPr/>
          <p:nvPr/>
        </p:nvGrpSpPr>
        <p:grpSpPr>
          <a:xfrm rot="5400000">
            <a:off x="1407766" y="8612339"/>
            <a:ext cx="435320" cy="1738852"/>
            <a:chOff x="0" y="0"/>
            <a:chExt cx="1977887" cy="7900509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1977887" cy="7900509"/>
            </a:xfrm>
            <a:custGeom>
              <a:avLst/>
              <a:gdLst/>
              <a:ahLst/>
              <a:cxnLst/>
              <a:rect r="r" b="b" t="t" l="l"/>
              <a:pathLst>
                <a:path h="7900509" w="1977887">
                  <a:moveTo>
                    <a:pt x="1977887" y="279400"/>
                  </a:moveTo>
                  <a:lnTo>
                    <a:pt x="1977887" y="0"/>
                  </a:lnTo>
                  <a:lnTo>
                    <a:pt x="0" y="0"/>
                  </a:lnTo>
                  <a:lnTo>
                    <a:pt x="0" y="7900509"/>
                  </a:lnTo>
                  <a:lnTo>
                    <a:pt x="1977887" y="7900509"/>
                  </a:lnTo>
                  <a:lnTo>
                    <a:pt x="1977887" y="279400"/>
                  </a:lnTo>
                  <a:close/>
                  <a:moveTo>
                    <a:pt x="1899147" y="279400"/>
                  </a:moveTo>
                  <a:lnTo>
                    <a:pt x="1899147" y="7821769"/>
                  </a:lnTo>
                  <a:lnTo>
                    <a:pt x="78740" y="7821769"/>
                  </a:lnTo>
                  <a:lnTo>
                    <a:pt x="78740" y="78740"/>
                  </a:lnTo>
                  <a:lnTo>
                    <a:pt x="1899147" y="78740"/>
                  </a:lnTo>
                  <a:lnTo>
                    <a:pt x="1899147" y="279400"/>
                  </a:lnTo>
                  <a:close/>
                </a:path>
              </a:pathLst>
            </a:custGeom>
            <a:solidFill>
              <a:srgbClr val="00AEEC"/>
            </a:solidFill>
          </p:spPr>
        </p:sp>
      </p:grpSp>
      <p:grpSp>
        <p:nvGrpSpPr>
          <p:cNvPr name="Group 21" id="21"/>
          <p:cNvGrpSpPr/>
          <p:nvPr/>
        </p:nvGrpSpPr>
        <p:grpSpPr>
          <a:xfrm rot="5400000">
            <a:off x="3599212" y="8612339"/>
            <a:ext cx="435320" cy="1738852"/>
            <a:chOff x="0" y="0"/>
            <a:chExt cx="1977887" cy="7900509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1977887" cy="7900509"/>
            </a:xfrm>
            <a:custGeom>
              <a:avLst/>
              <a:gdLst/>
              <a:ahLst/>
              <a:cxnLst/>
              <a:rect r="r" b="b" t="t" l="l"/>
              <a:pathLst>
                <a:path h="7900509" w="1977887">
                  <a:moveTo>
                    <a:pt x="1977887" y="279400"/>
                  </a:moveTo>
                  <a:lnTo>
                    <a:pt x="1977887" y="0"/>
                  </a:lnTo>
                  <a:lnTo>
                    <a:pt x="0" y="0"/>
                  </a:lnTo>
                  <a:lnTo>
                    <a:pt x="0" y="7900509"/>
                  </a:lnTo>
                  <a:lnTo>
                    <a:pt x="1977887" y="7900509"/>
                  </a:lnTo>
                  <a:lnTo>
                    <a:pt x="1977887" y="279400"/>
                  </a:lnTo>
                  <a:close/>
                  <a:moveTo>
                    <a:pt x="1899147" y="279400"/>
                  </a:moveTo>
                  <a:lnTo>
                    <a:pt x="1899147" y="7821769"/>
                  </a:lnTo>
                  <a:lnTo>
                    <a:pt x="78740" y="7821769"/>
                  </a:lnTo>
                  <a:lnTo>
                    <a:pt x="78740" y="78740"/>
                  </a:lnTo>
                  <a:lnTo>
                    <a:pt x="1899147" y="78740"/>
                  </a:lnTo>
                  <a:lnTo>
                    <a:pt x="1899147" y="279400"/>
                  </a:lnTo>
                  <a:close/>
                </a:path>
              </a:pathLst>
            </a:custGeom>
            <a:solidFill>
              <a:srgbClr val="00AEEC"/>
            </a:solidFill>
          </p:spPr>
        </p:sp>
      </p:grpSp>
      <p:grpSp>
        <p:nvGrpSpPr>
          <p:cNvPr name="Group 23" id="23"/>
          <p:cNvGrpSpPr/>
          <p:nvPr/>
        </p:nvGrpSpPr>
        <p:grpSpPr>
          <a:xfrm rot="5400000">
            <a:off x="5790658" y="8612339"/>
            <a:ext cx="435320" cy="1738852"/>
            <a:chOff x="0" y="0"/>
            <a:chExt cx="1977887" cy="7900509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1977887" cy="7900509"/>
            </a:xfrm>
            <a:custGeom>
              <a:avLst/>
              <a:gdLst/>
              <a:ahLst/>
              <a:cxnLst/>
              <a:rect r="r" b="b" t="t" l="l"/>
              <a:pathLst>
                <a:path h="7900509" w="1977887">
                  <a:moveTo>
                    <a:pt x="1977887" y="279400"/>
                  </a:moveTo>
                  <a:lnTo>
                    <a:pt x="1977887" y="0"/>
                  </a:lnTo>
                  <a:lnTo>
                    <a:pt x="0" y="0"/>
                  </a:lnTo>
                  <a:lnTo>
                    <a:pt x="0" y="7900509"/>
                  </a:lnTo>
                  <a:lnTo>
                    <a:pt x="1977887" y="7900509"/>
                  </a:lnTo>
                  <a:lnTo>
                    <a:pt x="1977887" y="279400"/>
                  </a:lnTo>
                  <a:close/>
                  <a:moveTo>
                    <a:pt x="1899147" y="279400"/>
                  </a:moveTo>
                  <a:lnTo>
                    <a:pt x="1899147" y="7821769"/>
                  </a:lnTo>
                  <a:lnTo>
                    <a:pt x="78740" y="7821769"/>
                  </a:lnTo>
                  <a:lnTo>
                    <a:pt x="78740" y="78740"/>
                  </a:lnTo>
                  <a:lnTo>
                    <a:pt x="1899147" y="78740"/>
                  </a:lnTo>
                  <a:lnTo>
                    <a:pt x="1899147" y="279400"/>
                  </a:lnTo>
                  <a:close/>
                </a:path>
              </a:pathLst>
            </a:custGeom>
            <a:solidFill>
              <a:srgbClr val="00AEEC"/>
            </a:solidFill>
          </p:spPr>
        </p:sp>
      </p:grpSp>
      <p:grpSp>
        <p:nvGrpSpPr>
          <p:cNvPr name="Group 25" id="25"/>
          <p:cNvGrpSpPr/>
          <p:nvPr/>
        </p:nvGrpSpPr>
        <p:grpSpPr>
          <a:xfrm rot="5400000">
            <a:off x="1407766" y="6119765"/>
            <a:ext cx="435320" cy="1738852"/>
            <a:chOff x="0" y="0"/>
            <a:chExt cx="1977887" cy="7900509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1977887" cy="7900509"/>
            </a:xfrm>
            <a:custGeom>
              <a:avLst/>
              <a:gdLst/>
              <a:ahLst/>
              <a:cxnLst/>
              <a:rect r="r" b="b" t="t" l="l"/>
              <a:pathLst>
                <a:path h="7900509" w="1977887">
                  <a:moveTo>
                    <a:pt x="1977887" y="279400"/>
                  </a:moveTo>
                  <a:lnTo>
                    <a:pt x="1977887" y="0"/>
                  </a:lnTo>
                  <a:lnTo>
                    <a:pt x="0" y="0"/>
                  </a:lnTo>
                  <a:lnTo>
                    <a:pt x="0" y="7900509"/>
                  </a:lnTo>
                  <a:lnTo>
                    <a:pt x="1977887" y="7900509"/>
                  </a:lnTo>
                  <a:lnTo>
                    <a:pt x="1977887" y="279400"/>
                  </a:lnTo>
                  <a:close/>
                  <a:moveTo>
                    <a:pt x="1899147" y="279400"/>
                  </a:moveTo>
                  <a:lnTo>
                    <a:pt x="1899147" y="7821769"/>
                  </a:lnTo>
                  <a:lnTo>
                    <a:pt x="78740" y="7821769"/>
                  </a:lnTo>
                  <a:lnTo>
                    <a:pt x="78740" y="78740"/>
                  </a:lnTo>
                  <a:lnTo>
                    <a:pt x="1899147" y="78740"/>
                  </a:lnTo>
                  <a:lnTo>
                    <a:pt x="1899147" y="279400"/>
                  </a:lnTo>
                  <a:close/>
                </a:path>
              </a:pathLst>
            </a:custGeom>
            <a:solidFill>
              <a:srgbClr val="00AEEC"/>
            </a:solidFill>
          </p:spPr>
        </p:sp>
      </p:grpSp>
      <p:grpSp>
        <p:nvGrpSpPr>
          <p:cNvPr name="Group 27" id="27"/>
          <p:cNvGrpSpPr/>
          <p:nvPr/>
        </p:nvGrpSpPr>
        <p:grpSpPr>
          <a:xfrm rot="5400000">
            <a:off x="3599212" y="6119765"/>
            <a:ext cx="435320" cy="1738852"/>
            <a:chOff x="0" y="0"/>
            <a:chExt cx="1977887" cy="7900509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1977887" cy="7900509"/>
            </a:xfrm>
            <a:custGeom>
              <a:avLst/>
              <a:gdLst/>
              <a:ahLst/>
              <a:cxnLst/>
              <a:rect r="r" b="b" t="t" l="l"/>
              <a:pathLst>
                <a:path h="7900509" w="1977887">
                  <a:moveTo>
                    <a:pt x="1977887" y="279400"/>
                  </a:moveTo>
                  <a:lnTo>
                    <a:pt x="1977887" y="0"/>
                  </a:lnTo>
                  <a:lnTo>
                    <a:pt x="0" y="0"/>
                  </a:lnTo>
                  <a:lnTo>
                    <a:pt x="0" y="7900509"/>
                  </a:lnTo>
                  <a:lnTo>
                    <a:pt x="1977887" y="7900509"/>
                  </a:lnTo>
                  <a:lnTo>
                    <a:pt x="1977887" y="279400"/>
                  </a:lnTo>
                  <a:close/>
                  <a:moveTo>
                    <a:pt x="1899147" y="279400"/>
                  </a:moveTo>
                  <a:lnTo>
                    <a:pt x="1899147" y="7821769"/>
                  </a:lnTo>
                  <a:lnTo>
                    <a:pt x="78740" y="7821769"/>
                  </a:lnTo>
                  <a:lnTo>
                    <a:pt x="78740" y="78740"/>
                  </a:lnTo>
                  <a:lnTo>
                    <a:pt x="1899147" y="78740"/>
                  </a:lnTo>
                  <a:lnTo>
                    <a:pt x="1899147" y="279400"/>
                  </a:lnTo>
                  <a:close/>
                </a:path>
              </a:pathLst>
            </a:custGeom>
            <a:solidFill>
              <a:srgbClr val="00AEEC"/>
            </a:solidFill>
          </p:spPr>
        </p:sp>
      </p:grpSp>
      <p:grpSp>
        <p:nvGrpSpPr>
          <p:cNvPr name="Group 29" id="29"/>
          <p:cNvGrpSpPr/>
          <p:nvPr/>
        </p:nvGrpSpPr>
        <p:grpSpPr>
          <a:xfrm rot="5400000">
            <a:off x="5790658" y="6119765"/>
            <a:ext cx="435320" cy="1738852"/>
            <a:chOff x="0" y="0"/>
            <a:chExt cx="1977887" cy="7900509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1977887" cy="7900509"/>
            </a:xfrm>
            <a:custGeom>
              <a:avLst/>
              <a:gdLst/>
              <a:ahLst/>
              <a:cxnLst/>
              <a:rect r="r" b="b" t="t" l="l"/>
              <a:pathLst>
                <a:path h="7900509" w="1977887">
                  <a:moveTo>
                    <a:pt x="1977887" y="279400"/>
                  </a:moveTo>
                  <a:lnTo>
                    <a:pt x="1977887" y="0"/>
                  </a:lnTo>
                  <a:lnTo>
                    <a:pt x="0" y="0"/>
                  </a:lnTo>
                  <a:lnTo>
                    <a:pt x="0" y="7900509"/>
                  </a:lnTo>
                  <a:lnTo>
                    <a:pt x="1977887" y="7900509"/>
                  </a:lnTo>
                  <a:lnTo>
                    <a:pt x="1977887" y="279400"/>
                  </a:lnTo>
                  <a:close/>
                  <a:moveTo>
                    <a:pt x="1899147" y="279400"/>
                  </a:moveTo>
                  <a:lnTo>
                    <a:pt x="1899147" y="7821769"/>
                  </a:lnTo>
                  <a:lnTo>
                    <a:pt x="78740" y="7821769"/>
                  </a:lnTo>
                  <a:lnTo>
                    <a:pt x="78740" y="78740"/>
                  </a:lnTo>
                  <a:lnTo>
                    <a:pt x="1899147" y="78740"/>
                  </a:lnTo>
                  <a:lnTo>
                    <a:pt x="1899147" y="279400"/>
                  </a:lnTo>
                  <a:close/>
                </a:path>
              </a:pathLst>
            </a:custGeom>
            <a:solidFill>
              <a:srgbClr val="00AEEC"/>
            </a:solidFill>
          </p:spPr>
        </p:sp>
      </p:grpSp>
      <p:grpSp>
        <p:nvGrpSpPr>
          <p:cNvPr name="Group 31" id="31"/>
          <p:cNvGrpSpPr/>
          <p:nvPr/>
        </p:nvGrpSpPr>
        <p:grpSpPr>
          <a:xfrm rot="5400000">
            <a:off x="1370894" y="3648278"/>
            <a:ext cx="435320" cy="1738852"/>
            <a:chOff x="0" y="0"/>
            <a:chExt cx="1977887" cy="7900509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1977887" cy="7900509"/>
            </a:xfrm>
            <a:custGeom>
              <a:avLst/>
              <a:gdLst/>
              <a:ahLst/>
              <a:cxnLst/>
              <a:rect r="r" b="b" t="t" l="l"/>
              <a:pathLst>
                <a:path h="7900509" w="1977887">
                  <a:moveTo>
                    <a:pt x="1977887" y="279400"/>
                  </a:moveTo>
                  <a:lnTo>
                    <a:pt x="1977887" y="0"/>
                  </a:lnTo>
                  <a:lnTo>
                    <a:pt x="0" y="0"/>
                  </a:lnTo>
                  <a:lnTo>
                    <a:pt x="0" y="7900509"/>
                  </a:lnTo>
                  <a:lnTo>
                    <a:pt x="1977887" y="7900509"/>
                  </a:lnTo>
                  <a:lnTo>
                    <a:pt x="1977887" y="279400"/>
                  </a:lnTo>
                  <a:close/>
                  <a:moveTo>
                    <a:pt x="1899147" y="279400"/>
                  </a:moveTo>
                  <a:lnTo>
                    <a:pt x="1899147" y="7821769"/>
                  </a:lnTo>
                  <a:lnTo>
                    <a:pt x="78740" y="7821769"/>
                  </a:lnTo>
                  <a:lnTo>
                    <a:pt x="78740" y="78740"/>
                  </a:lnTo>
                  <a:lnTo>
                    <a:pt x="1899147" y="78740"/>
                  </a:lnTo>
                  <a:lnTo>
                    <a:pt x="1899147" y="279400"/>
                  </a:lnTo>
                  <a:close/>
                </a:path>
              </a:pathLst>
            </a:custGeom>
            <a:solidFill>
              <a:srgbClr val="00AEEC"/>
            </a:solidFill>
          </p:spPr>
        </p:sp>
      </p:grpSp>
      <p:grpSp>
        <p:nvGrpSpPr>
          <p:cNvPr name="Group 33" id="33"/>
          <p:cNvGrpSpPr/>
          <p:nvPr/>
        </p:nvGrpSpPr>
        <p:grpSpPr>
          <a:xfrm rot="5400000">
            <a:off x="3562340" y="3648278"/>
            <a:ext cx="435320" cy="1738852"/>
            <a:chOff x="0" y="0"/>
            <a:chExt cx="1977887" cy="7900509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1977887" cy="7900509"/>
            </a:xfrm>
            <a:custGeom>
              <a:avLst/>
              <a:gdLst/>
              <a:ahLst/>
              <a:cxnLst/>
              <a:rect r="r" b="b" t="t" l="l"/>
              <a:pathLst>
                <a:path h="7900509" w="1977887">
                  <a:moveTo>
                    <a:pt x="1977887" y="279400"/>
                  </a:moveTo>
                  <a:lnTo>
                    <a:pt x="1977887" y="0"/>
                  </a:lnTo>
                  <a:lnTo>
                    <a:pt x="0" y="0"/>
                  </a:lnTo>
                  <a:lnTo>
                    <a:pt x="0" y="7900509"/>
                  </a:lnTo>
                  <a:lnTo>
                    <a:pt x="1977887" y="7900509"/>
                  </a:lnTo>
                  <a:lnTo>
                    <a:pt x="1977887" y="279400"/>
                  </a:lnTo>
                  <a:close/>
                  <a:moveTo>
                    <a:pt x="1899147" y="279400"/>
                  </a:moveTo>
                  <a:lnTo>
                    <a:pt x="1899147" y="7821769"/>
                  </a:lnTo>
                  <a:lnTo>
                    <a:pt x="78740" y="7821769"/>
                  </a:lnTo>
                  <a:lnTo>
                    <a:pt x="78740" y="78740"/>
                  </a:lnTo>
                  <a:lnTo>
                    <a:pt x="1899147" y="78740"/>
                  </a:lnTo>
                  <a:lnTo>
                    <a:pt x="1899147" y="279400"/>
                  </a:lnTo>
                  <a:close/>
                </a:path>
              </a:pathLst>
            </a:custGeom>
            <a:solidFill>
              <a:srgbClr val="00AEEC"/>
            </a:solidFill>
          </p:spPr>
        </p:sp>
      </p:grpSp>
      <p:grpSp>
        <p:nvGrpSpPr>
          <p:cNvPr name="Group 35" id="35"/>
          <p:cNvGrpSpPr/>
          <p:nvPr/>
        </p:nvGrpSpPr>
        <p:grpSpPr>
          <a:xfrm rot="5400000">
            <a:off x="5753786" y="3648278"/>
            <a:ext cx="435320" cy="1738852"/>
            <a:chOff x="0" y="0"/>
            <a:chExt cx="1977887" cy="7900509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1977887" cy="7900509"/>
            </a:xfrm>
            <a:custGeom>
              <a:avLst/>
              <a:gdLst/>
              <a:ahLst/>
              <a:cxnLst/>
              <a:rect r="r" b="b" t="t" l="l"/>
              <a:pathLst>
                <a:path h="7900509" w="1977887">
                  <a:moveTo>
                    <a:pt x="1977887" y="279400"/>
                  </a:moveTo>
                  <a:lnTo>
                    <a:pt x="1977887" y="0"/>
                  </a:lnTo>
                  <a:lnTo>
                    <a:pt x="0" y="0"/>
                  </a:lnTo>
                  <a:lnTo>
                    <a:pt x="0" y="7900509"/>
                  </a:lnTo>
                  <a:lnTo>
                    <a:pt x="1977887" y="7900509"/>
                  </a:lnTo>
                  <a:lnTo>
                    <a:pt x="1977887" y="279400"/>
                  </a:lnTo>
                  <a:close/>
                  <a:moveTo>
                    <a:pt x="1899147" y="279400"/>
                  </a:moveTo>
                  <a:lnTo>
                    <a:pt x="1899147" y="7821769"/>
                  </a:lnTo>
                  <a:lnTo>
                    <a:pt x="78740" y="7821769"/>
                  </a:lnTo>
                  <a:lnTo>
                    <a:pt x="78740" y="78740"/>
                  </a:lnTo>
                  <a:lnTo>
                    <a:pt x="1899147" y="78740"/>
                  </a:lnTo>
                  <a:lnTo>
                    <a:pt x="1899147" y="279400"/>
                  </a:lnTo>
                  <a:close/>
                </a:path>
              </a:pathLst>
            </a:custGeom>
            <a:solidFill>
              <a:srgbClr val="00AEEC"/>
            </a:solidFill>
          </p:spPr>
        </p:sp>
      </p:grp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AEE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317408" y="715749"/>
            <a:ext cx="6925184" cy="9260502"/>
          </a:xfrm>
          <a:prstGeom prst="rect">
            <a:avLst/>
          </a:prstGeom>
          <a:solidFill>
            <a:srgbClr val="FFFFFF"/>
          </a:solidFill>
        </p:spPr>
      </p:sp>
      <p:sp>
        <p:nvSpPr>
          <p:cNvPr name="TextBox 3" id="3"/>
          <p:cNvSpPr txBox="true"/>
          <p:nvPr/>
        </p:nvSpPr>
        <p:spPr>
          <a:xfrm rot="0">
            <a:off x="756000" y="956316"/>
            <a:ext cx="473467" cy="2539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6"/>
              </a:lnSpc>
            </a:pPr>
            <a:r>
              <a:rPr lang="en-US" sz="1361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Name: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4015966" y="956316"/>
            <a:ext cx="393887" cy="2539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6"/>
              </a:lnSpc>
            </a:pPr>
            <a:r>
              <a:rPr lang="en-US" sz="1361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Date:</a:t>
            </a:r>
          </a:p>
        </p:txBody>
      </p:sp>
      <p:sp>
        <p:nvSpPr>
          <p:cNvPr name="AutoShape 5" id="5"/>
          <p:cNvSpPr/>
          <p:nvPr/>
        </p:nvSpPr>
        <p:spPr>
          <a:xfrm rot="0">
            <a:off x="1229467" y="1161904"/>
            <a:ext cx="210574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 rot="0">
            <a:off x="4409853" y="1171169"/>
            <a:ext cx="210574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7" id="7"/>
          <p:cNvSpPr/>
          <p:nvPr/>
        </p:nvSpPr>
        <p:spPr>
          <a:xfrm flipH="false" flipV="false" rot="-5400000">
            <a:off x="1026609" y="2633500"/>
            <a:ext cx="1197634" cy="1738852"/>
          </a:xfrm>
          <a:custGeom>
            <a:avLst/>
            <a:gdLst/>
            <a:ahLst/>
            <a:cxnLst/>
            <a:rect r="r" b="b" t="t" l="l"/>
            <a:pathLst>
              <a:path h="1738852" w="1197634">
                <a:moveTo>
                  <a:pt x="0" y="0"/>
                </a:moveTo>
                <a:lnTo>
                  <a:pt x="1197634" y="0"/>
                </a:lnTo>
                <a:lnTo>
                  <a:pt x="1197634" y="1738852"/>
                </a:lnTo>
                <a:lnTo>
                  <a:pt x="0" y="173885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5212636" y="5214424"/>
            <a:ext cx="1591364" cy="1378519"/>
          </a:xfrm>
          <a:custGeom>
            <a:avLst/>
            <a:gdLst/>
            <a:ahLst/>
            <a:cxnLst/>
            <a:rect r="r" b="b" t="t" l="l"/>
            <a:pathLst>
              <a:path h="1378519" w="1591364">
                <a:moveTo>
                  <a:pt x="0" y="0"/>
                </a:moveTo>
                <a:lnTo>
                  <a:pt x="1591364" y="0"/>
                </a:lnTo>
                <a:lnTo>
                  <a:pt x="1591364" y="1378519"/>
                </a:lnTo>
                <a:lnTo>
                  <a:pt x="0" y="13785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5041890" y="3079719"/>
            <a:ext cx="1762110" cy="1022024"/>
          </a:xfrm>
          <a:custGeom>
            <a:avLst/>
            <a:gdLst/>
            <a:ahLst/>
            <a:cxnLst/>
            <a:rect r="r" b="b" t="t" l="l"/>
            <a:pathLst>
              <a:path h="1022024" w="1762110">
                <a:moveTo>
                  <a:pt x="0" y="0"/>
                </a:moveTo>
                <a:lnTo>
                  <a:pt x="1762110" y="0"/>
                </a:lnTo>
                <a:lnTo>
                  <a:pt x="1762110" y="1022024"/>
                </a:lnTo>
                <a:lnTo>
                  <a:pt x="0" y="102202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6537227">
            <a:off x="2998344" y="5370133"/>
            <a:ext cx="1791350" cy="1293029"/>
          </a:xfrm>
          <a:custGeom>
            <a:avLst/>
            <a:gdLst/>
            <a:ahLst/>
            <a:cxnLst/>
            <a:rect r="r" b="b" t="t" l="l"/>
            <a:pathLst>
              <a:path h="1293029" w="1791350">
                <a:moveTo>
                  <a:pt x="0" y="0"/>
                </a:moveTo>
                <a:lnTo>
                  <a:pt x="1791350" y="0"/>
                </a:lnTo>
                <a:lnTo>
                  <a:pt x="1791350" y="1293029"/>
                </a:lnTo>
                <a:lnTo>
                  <a:pt x="0" y="129302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756000" y="5440353"/>
            <a:ext cx="1819402" cy="1152590"/>
          </a:xfrm>
          <a:custGeom>
            <a:avLst/>
            <a:gdLst/>
            <a:ahLst/>
            <a:cxnLst/>
            <a:rect r="r" b="b" t="t" l="l"/>
            <a:pathLst>
              <a:path h="1152590" w="1819402">
                <a:moveTo>
                  <a:pt x="0" y="0"/>
                </a:moveTo>
                <a:lnTo>
                  <a:pt x="1819402" y="0"/>
                </a:lnTo>
                <a:lnTo>
                  <a:pt x="1819402" y="1152590"/>
                </a:lnTo>
                <a:lnTo>
                  <a:pt x="0" y="115259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3243572" y="2355972"/>
            <a:ext cx="1072856" cy="1745771"/>
          </a:xfrm>
          <a:custGeom>
            <a:avLst/>
            <a:gdLst/>
            <a:ahLst/>
            <a:cxnLst/>
            <a:rect r="r" b="b" t="t" l="l"/>
            <a:pathLst>
              <a:path h="1745771" w="1072856">
                <a:moveTo>
                  <a:pt x="0" y="0"/>
                </a:moveTo>
                <a:lnTo>
                  <a:pt x="1072856" y="0"/>
                </a:lnTo>
                <a:lnTo>
                  <a:pt x="1072856" y="1745771"/>
                </a:lnTo>
                <a:lnTo>
                  <a:pt x="0" y="1745771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3" id="13"/>
          <p:cNvGrpSpPr/>
          <p:nvPr/>
        </p:nvGrpSpPr>
        <p:grpSpPr>
          <a:xfrm rot="5400000">
            <a:off x="5394924" y="7715545"/>
            <a:ext cx="1410204" cy="1407948"/>
            <a:chOff x="0" y="0"/>
            <a:chExt cx="6350000" cy="633984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6350000" cy="6339840"/>
            </a:xfrm>
            <a:custGeom>
              <a:avLst/>
              <a:gdLst/>
              <a:ahLst/>
              <a:cxnLst/>
              <a:rect r="r" b="b" t="t" l="l"/>
              <a:pathLst>
                <a:path h="6339840" w="635000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EEC"/>
            </a:solidFill>
          </p:spPr>
        </p:sp>
      </p:grpSp>
      <p:sp>
        <p:nvSpPr>
          <p:cNvPr name="Freeform 15" id="15"/>
          <p:cNvSpPr/>
          <p:nvPr/>
        </p:nvSpPr>
        <p:spPr>
          <a:xfrm flipH="false" flipV="false" rot="0">
            <a:off x="756000" y="7910584"/>
            <a:ext cx="1819402" cy="1214037"/>
          </a:xfrm>
          <a:custGeom>
            <a:avLst/>
            <a:gdLst/>
            <a:ahLst/>
            <a:cxnLst/>
            <a:rect r="r" b="b" t="t" l="l"/>
            <a:pathLst>
              <a:path h="1214037" w="1819402">
                <a:moveTo>
                  <a:pt x="0" y="0"/>
                </a:moveTo>
                <a:lnTo>
                  <a:pt x="1819402" y="0"/>
                </a:lnTo>
                <a:lnTo>
                  <a:pt x="1819402" y="1214037"/>
                </a:lnTo>
                <a:lnTo>
                  <a:pt x="0" y="1214037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7028264">
            <a:off x="3055713" y="7922227"/>
            <a:ext cx="1951117" cy="1301927"/>
          </a:xfrm>
          <a:custGeom>
            <a:avLst/>
            <a:gdLst/>
            <a:ahLst/>
            <a:cxnLst/>
            <a:rect r="r" b="b" t="t" l="l"/>
            <a:pathLst>
              <a:path h="1301927" w="1951117">
                <a:moveTo>
                  <a:pt x="0" y="0"/>
                </a:moveTo>
                <a:lnTo>
                  <a:pt x="1951117" y="0"/>
                </a:lnTo>
                <a:lnTo>
                  <a:pt x="1951117" y="1301927"/>
                </a:lnTo>
                <a:lnTo>
                  <a:pt x="0" y="1301927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7" id="17"/>
          <p:cNvSpPr txBox="true"/>
          <p:nvPr/>
        </p:nvSpPr>
        <p:spPr>
          <a:xfrm rot="0">
            <a:off x="756000" y="1426798"/>
            <a:ext cx="6048000" cy="36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65"/>
              </a:lnSpc>
            </a:pPr>
            <a:r>
              <a:rPr lang="en-US" sz="2118">
                <a:solidFill>
                  <a:srgbClr val="011C50"/>
                </a:solidFill>
                <a:latin typeface="Luckiest Guy"/>
                <a:ea typeface="Luckiest Guy"/>
                <a:cs typeface="Luckiest Guy"/>
                <a:sym typeface="Luckiest Guy"/>
              </a:rPr>
              <a:t>Үшбұрыштарды Бұрыштар бойынша жіктеу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756000" y="1862721"/>
            <a:ext cx="6048000" cy="2993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Үшбұрыш сүйір, тік немесе доғал үшбұрыш екенін жаз.</a:t>
            </a:r>
          </a:p>
        </p:txBody>
      </p:sp>
      <p:grpSp>
        <p:nvGrpSpPr>
          <p:cNvPr name="Group 19" id="19"/>
          <p:cNvGrpSpPr/>
          <p:nvPr/>
        </p:nvGrpSpPr>
        <p:grpSpPr>
          <a:xfrm rot="5400000">
            <a:off x="1407766" y="8612339"/>
            <a:ext cx="435320" cy="1738852"/>
            <a:chOff x="0" y="0"/>
            <a:chExt cx="1977887" cy="7900509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1977887" cy="7900509"/>
            </a:xfrm>
            <a:custGeom>
              <a:avLst/>
              <a:gdLst/>
              <a:ahLst/>
              <a:cxnLst/>
              <a:rect r="r" b="b" t="t" l="l"/>
              <a:pathLst>
                <a:path h="7900509" w="1977887">
                  <a:moveTo>
                    <a:pt x="1977887" y="279400"/>
                  </a:moveTo>
                  <a:lnTo>
                    <a:pt x="1977887" y="0"/>
                  </a:lnTo>
                  <a:lnTo>
                    <a:pt x="0" y="0"/>
                  </a:lnTo>
                  <a:lnTo>
                    <a:pt x="0" y="7900509"/>
                  </a:lnTo>
                  <a:lnTo>
                    <a:pt x="1977887" y="7900509"/>
                  </a:lnTo>
                  <a:lnTo>
                    <a:pt x="1977887" y="279400"/>
                  </a:lnTo>
                  <a:close/>
                  <a:moveTo>
                    <a:pt x="1899147" y="279400"/>
                  </a:moveTo>
                  <a:lnTo>
                    <a:pt x="1899147" y="7821769"/>
                  </a:lnTo>
                  <a:lnTo>
                    <a:pt x="78740" y="7821769"/>
                  </a:lnTo>
                  <a:lnTo>
                    <a:pt x="78740" y="78740"/>
                  </a:lnTo>
                  <a:lnTo>
                    <a:pt x="1899147" y="78740"/>
                  </a:lnTo>
                  <a:lnTo>
                    <a:pt x="1899147" y="279400"/>
                  </a:lnTo>
                  <a:close/>
                </a:path>
              </a:pathLst>
            </a:custGeom>
            <a:solidFill>
              <a:srgbClr val="00AEEC"/>
            </a:solidFill>
          </p:spPr>
        </p:sp>
      </p:grpSp>
      <p:grpSp>
        <p:nvGrpSpPr>
          <p:cNvPr name="Group 21" id="21"/>
          <p:cNvGrpSpPr/>
          <p:nvPr/>
        </p:nvGrpSpPr>
        <p:grpSpPr>
          <a:xfrm rot="5400000">
            <a:off x="3599212" y="8612339"/>
            <a:ext cx="435320" cy="1738852"/>
            <a:chOff x="0" y="0"/>
            <a:chExt cx="1977887" cy="7900509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1977887" cy="7900509"/>
            </a:xfrm>
            <a:custGeom>
              <a:avLst/>
              <a:gdLst/>
              <a:ahLst/>
              <a:cxnLst/>
              <a:rect r="r" b="b" t="t" l="l"/>
              <a:pathLst>
                <a:path h="7900509" w="1977887">
                  <a:moveTo>
                    <a:pt x="1977887" y="279400"/>
                  </a:moveTo>
                  <a:lnTo>
                    <a:pt x="1977887" y="0"/>
                  </a:lnTo>
                  <a:lnTo>
                    <a:pt x="0" y="0"/>
                  </a:lnTo>
                  <a:lnTo>
                    <a:pt x="0" y="7900509"/>
                  </a:lnTo>
                  <a:lnTo>
                    <a:pt x="1977887" y="7900509"/>
                  </a:lnTo>
                  <a:lnTo>
                    <a:pt x="1977887" y="279400"/>
                  </a:lnTo>
                  <a:close/>
                  <a:moveTo>
                    <a:pt x="1899147" y="279400"/>
                  </a:moveTo>
                  <a:lnTo>
                    <a:pt x="1899147" y="7821769"/>
                  </a:lnTo>
                  <a:lnTo>
                    <a:pt x="78740" y="7821769"/>
                  </a:lnTo>
                  <a:lnTo>
                    <a:pt x="78740" y="78740"/>
                  </a:lnTo>
                  <a:lnTo>
                    <a:pt x="1899147" y="78740"/>
                  </a:lnTo>
                  <a:lnTo>
                    <a:pt x="1899147" y="279400"/>
                  </a:lnTo>
                  <a:close/>
                </a:path>
              </a:pathLst>
            </a:custGeom>
            <a:solidFill>
              <a:srgbClr val="00AEEC"/>
            </a:solidFill>
          </p:spPr>
        </p:sp>
      </p:grpSp>
      <p:grpSp>
        <p:nvGrpSpPr>
          <p:cNvPr name="Group 23" id="23"/>
          <p:cNvGrpSpPr/>
          <p:nvPr/>
        </p:nvGrpSpPr>
        <p:grpSpPr>
          <a:xfrm rot="5400000">
            <a:off x="5790658" y="8612339"/>
            <a:ext cx="435320" cy="1738852"/>
            <a:chOff x="0" y="0"/>
            <a:chExt cx="1977887" cy="7900509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1977887" cy="7900509"/>
            </a:xfrm>
            <a:custGeom>
              <a:avLst/>
              <a:gdLst/>
              <a:ahLst/>
              <a:cxnLst/>
              <a:rect r="r" b="b" t="t" l="l"/>
              <a:pathLst>
                <a:path h="7900509" w="1977887">
                  <a:moveTo>
                    <a:pt x="1977887" y="279400"/>
                  </a:moveTo>
                  <a:lnTo>
                    <a:pt x="1977887" y="0"/>
                  </a:lnTo>
                  <a:lnTo>
                    <a:pt x="0" y="0"/>
                  </a:lnTo>
                  <a:lnTo>
                    <a:pt x="0" y="7900509"/>
                  </a:lnTo>
                  <a:lnTo>
                    <a:pt x="1977887" y="7900509"/>
                  </a:lnTo>
                  <a:lnTo>
                    <a:pt x="1977887" y="279400"/>
                  </a:lnTo>
                  <a:close/>
                  <a:moveTo>
                    <a:pt x="1899147" y="279400"/>
                  </a:moveTo>
                  <a:lnTo>
                    <a:pt x="1899147" y="7821769"/>
                  </a:lnTo>
                  <a:lnTo>
                    <a:pt x="78740" y="7821769"/>
                  </a:lnTo>
                  <a:lnTo>
                    <a:pt x="78740" y="78740"/>
                  </a:lnTo>
                  <a:lnTo>
                    <a:pt x="1899147" y="78740"/>
                  </a:lnTo>
                  <a:lnTo>
                    <a:pt x="1899147" y="279400"/>
                  </a:lnTo>
                  <a:close/>
                </a:path>
              </a:pathLst>
            </a:custGeom>
            <a:solidFill>
              <a:srgbClr val="00AEEC"/>
            </a:solidFill>
          </p:spPr>
        </p:sp>
      </p:grpSp>
      <p:grpSp>
        <p:nvGrpSpPr>
          <p:cNvPr name="Group 25" id="25"/>
          <p:cNvGrpSpPr/>
          <p:nvPr/>
        </p:nvGrpSpPr>
        <p:grpSpPr>
          <a:xfrm rot="5400000">
            <a:off x="1407766" y="6119765"/>
            <a:ext cx="435320" cy="1738852"/>
            <a:chOff x="0" y="0"/>
            <a:chExt cx="1977887" cy="7900509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1977887" cy="7900509"/>
            </a:xfrm>
            <a:custGeom>
              <a:avLst/>
              <a:gdLst/>
              <a:ahLst/>
              <a:cxnLst/>
              <a:rect r="r" b="b" t="t" l="l"/>
              <a:pathLst>
                <a:path h="7900509" w="1977887">
                  <a:moveTo>
                    <a:pt x="1977887" y="279400"/>
                  </a:moveTo>
                  <a:lnTo>
                    <a:pt x="1977887" y="0"/>
                  </a:lnTo>
                  <a:lnTo>
                    <a:pt x="0" y="0"/>
                  </a:lnTo>
                  <a:lnTo>
                    <a:pt x="0" y="7900509"/>
                  </a:lnTo>
                  <a:lnTo>
                    <a:pt x="1977887" y="7900509"/>
                  </a:lnTo>
                  <a:lnTo>
                    <a:pt x="1977887" y="279400"/>
                  </a:lnTo>
                  <a:close/>
                  <a:moveTo>
                    <a:pt x="1899147" y="279400"/>
                  </a:moveTo>
                  <a:lnTo>
                    <a:pt x="1899147" y="7821769"/>
                  </a:lnTo>
                  <a:lnTo>
                    <a:pt x="78740" y="7821769"/>
                  </a:lnTo>
                  <a:lnTo>
                    <a:pt x="78740" y="78740"/>
                  </a:lnTo>
                  <a:lnTo>
                    <a:pt x="1899147" y="78740"/>
                  </a:lnTo>
                  <a:lnTo>
                    <a:pt x="1899147" y="279400"/>
                  </a:lnTo>
                  <a:close/>
                </a:path>
              </a:pathLst>
            </a:custGeom>
            <a:solidFill>
              <a:srgbClr val="00AEEC"/>
            </a:solidFill>
          </p:spPr>
        </p:sp>
      </p:grpSp>
      <p:grpSp>
        <p:nvGrpSpPr>
          <p:cNvPr name="Group 27" id="27"/>
          <p:cNvGrpSpPr/>
          <p:nvPr/>
        </p:nvGrpSpPr>
        <p:grpSpPr>
          <a:xfrm rot="5400000">
            <a:off x="3599212" y="6119765"/>
            <a:ext cx="435320" cy="1738852"/>
            <a:chOff x="0" y="0"/>
            <a:chExt cx="1977887" cy="7900509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1977887" cy="7900509"/>
            </a:xfrm>
            <a:custGeom>
              <a:avLst/>
              <a:gdLst/>
              <a:ahLst/>
              <a:cxnLst/>
              <a:rect r="r" b="b" t="t" l="l"/>
              <a:pathLst>
                <a:path h="7900509" w="1977887">
                  <a:moveTo>
                    <a:pt x="1977887" y="279400"/>
                  </a:moveTo>
                  <a:lnTo>
                    <a:pt x="1977887" y="0"/>
                  </a:lnTo>
                  <a:lnTo>
                    <a:pt x="0" y="0"/>
                  </a:lnTo>
                  <a:lnTo>
                    <a:pt x="0" y="7900509"/>
                  </a:lnTo>
                  <a:lnTo>
                    <a:pt x="1977887" y="7900509"/>
                  </a:lnTo>
                  <a:lnTo>
                    <a:pt x="1977887" y="279400"/>
                  </a:lnTo>
                  <a:close/>
                  <a:moveTo>
                    <a:pt x="1899147" y="279400"/>
                  </a:moveTo>
                  <a:lnTo>
                    <a:pt x="1899147" y="7821769"/>
                  </a:lnTo>
                  <a:lnTo>
                    <a:pt x="78740" y="7821769"/>
                  </a:lnTo>
                  <a:lnTo>
                    <a:pt x="78740" y="78740"/>
                  </a:lnTo>
                  <a:lnTo>
                    <a:pt x="1899147" y="78740"/>
                  </a:lnTo>
                  <a:lnTo>
                    <a:pt x="1899147" y="279400"/>
                  </a:lnTo>
                  <a:close/>
                </a:path>
              </a:pathLst>
            </a:custGeom>
            <a:solidFill>
              <a:srgbClr val="00AEEC"/>
            </a:solidFill>
          </p:spPr>
        </p:sp>
      </p:grpSp>
      <p:grpSp>
        <p:nvGrpSpPr>
          <p:cNvPr name="Group 29" id="29"/>
          <p:cNvGrpSpPr/>
          <p:nvPr/>
        </p:nvGrpSpPr>
        <p:grpSpPr>
          <a:xfrm rot="5400000">
            <a:off x="5790658" y="6119765"/>
            <a:ext cx="435320" cy="1738852"/>
            <a:chOff x="0" y="0"/>
            <a:chExt cx="1977887" cy="7900509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1977887" cy="7900509"/>
            </a:xfrm>
            <a:custGeom>
              <a:avLst/>
              <a:gdLst/>
              <a:ahLst/>
              <a:cxnLst/>
              <a:rect r="r" b="b" t="t" l="l"/>
              <a:pathLst>
                <a:path h="7900509" w="1977887">
                  <a:moveTo>
                    <a:pt x="1977887" y="279400"/>
                  </a:moveTo>
                  <a:lnTo>
                    <a:pt x="1977887" y="0"/>
                  </a:lnTo>
                  <a:lnTo>
                    <a:pt x="0" y="0"/>
                  </a:lnTo>
                  <a:lnTo>
                    <a:pt x="0" y="7900509"/>
                  </a:lnTo>
                  <a:lnTo>
                    <a:pt x="1977887" y="7900509"/>
                  </a:lnTo>
                  <a:lnTo>
                    <a:pt x="1977887" y="279400"/>
                  </a:lnTo>
                  <a:close/>
                  <a:moveTo>
                    <a:pt x="1899147" y="279400"/>
                  </a:moveTo>
                  <a:lnTo>
                    <a:pt x="1899147" y="7821769"/>
                  </a:lnTo>
                  <a:lnTo>
                    <a:pt x="78740" y="7821769"/>
                  </a:lnTo>
                  <a:lnTo>
                    <a:pt x="78740" y="78740"/>
                  </a:lnTo>
                  <a:lnTo>
                    <a:pt x="1899147" y="78740"/>
                  </a:lnTo>
                  <a:lnTo>
                    <a:pt x="1899147" y="279400"/>
                  </a:lnTo>
                  <a:close/>
                </a:path>
              </a:pathLst>
            </a:custGeom>
            <a:solidFill>
              <a:srgbClr val="00AEEC"/>
            </a:solidFill>
          </p:spPr>
        </p:sp>
      </p:grpSp>
      <p:grpSp>
        <p:nvGrpSpPr>
          <p:cNvPr name="Group 31" id="31"/>
          <p:cNvGrpSpPr/>
          <p:nvPr/>
        </p:nvGrpSpPr>
        <p:grpSpPr>
          <a:xfrm rot="5400000">
            <a:off x="1370894" y="3648278"/>
            <a:ext cx="435320" cy="1738852"/>
            <a:chOff x="0" y="0"/>
            <a:chExt cx="1977887" cy="7900509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1977887" cy="7900509"/>
            </a:xfrm>
            <a:custGeom>
              <a:avLst/>
              <a:gdLst/>
              <a:ahLst/>
              <a:cxnLst/>
              <a:rect r="r" b="b" t="t" l="l"/>
              <a:pathLst>
                <a:path h="7900509" w="1977887">
                  <a:moveTo>
                    <a:pt x="1977887" y="279400"/>
                  </a:moveTo>
                  <a:lnTo>
                    <a:pt x="1977887" y="0"/>
                  </a:lnTo>
                  <a:lnTo>
                    <a:pt x="0" y="0"/>
                  </a:lnTo>
                  <a:lnTo>
                    <a:pt x="0" y="7900509"/>
                  </a:lnTo>
                  <a:lnTo>
                    <a:pt x="1977887" y="7900509"/>
                  </a:lnTo>
                  <a:lnTo>
                    <a:pt x="1977887" y="279400"/>
                  </a:lnTo>
                  <a:close/>
                  <a:moveTo>
                    <a:pt x="1899147" y="279400"/>
                  </a:moveTo>
                  <a:lnTo>
                    <a:pt x="1899147" y="7821769"/>
                  </a:lnTo>
                  <a:lnTo>
                    <a:pt x="78740" y="7821769"/>
                  </a:lnTo>
                  <a:lnTo>
                    <a:pt x="78740" y="78740"/>
                  </a:lnTo>
                  <a:lnTo>
                    <a:pt x="1899147" y="78740"/>
                  </a:lnTo>
                  <a:lnTo>
                    <a:pt x="1899147" y="279400"/>
                  </a:lnTo>
                  <a:close/>
                </a:path>
              </a:pathLst>
            </a:custGeom>
            <a:solidFill>
              <a:srgbClr val="00AEEC"/>
            </a:solidFill>
          </p:spPr>
        </p:sp>
      </p:grpSp>
      <p:grpSp>
        <p:nvGrpSpPr>
          <p:cNvPr name="Group 33" id="33"/>
          <p:cNvGrpSpPr/>
          <p:nvPr/>
        </p:nvGrpSpPr>
        <p:grpSpPr>
          <a:xfrm rot="5400000">
            <a:off x="3562340" y="3648278"/>
            <a:ext cx="435320" cy="1738852"/>
            <a:chOff x="0" y="0"/>
            <a:chExt cx="1977887" cy="7900509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1977887" cy="7900509"/>
            </a:xfrm>
            <a:custGeom>
              <a:avLst/>
              <a:gdLst/>
              <a:ahLst/>
              <a:cxnLst/>
              <a:rect r="r" b="b" t="t" l="l"/>
              <a:pathLst>
                <a:path h="7900509" w="1977887">
                  <a:moveTo>
                    <a:pt x="1977887" y="279400"/>
                  </a:moveTo>
                  <a:lnTo>
                    <a:pt x="1977887" y="0"/>
                  </a:lnTo>
                  <a:lnTo>
                    <a:pt x="0" y="0"/>
                  </a:lnTo>
                  <a:lnTo>
                    <a:pt x="0" y="7900509"/>
                  </a:lnTo>
                  <a:lnTo>
                    <a:pt x="1977887" y="7900509"/>
                  </a:lnTo>
                  <a:lnTo>
                    <a:pt x="1977887" y="279400"/>
                  </a:lnTo>
                  <a:close/>
                  <a:moveTo>
                    <a:pt x="1899147" y="279400"/>
                  </a:moveTo>
                  <a:lnTo>
                    <a:pt x="1899147" y="7821769"/>
                  </a:lnTo>
                  <a:lnTo>
                    <a:pt x="78740" y="7821769"/>
                  </a:lnTo>
                  <a:lnTo>
                    <a:pt x="78740" y="78740"/>
                  </a:lnTo>
                  <a:lnTo>
                    <a:pt x="1899147" y="78740"/>
                  </a:lnTo>
                  <a:lnTo>
                    <a:pt x="1899147" y="279400"/>
                  </a:lnTo>
                  <a:close/>
                </a:path>
              </a:pathLst>
            </a:custGeom>
            <a:solidFill>
              <a:srgbClr val="00AEEC"/>
            </a:solidFill>
          </p:spPr>
        </p:sp>
      </p:grpSp>
      <p:grpSp>
        <p:nvGrpSpPr>
          <p:cNvPr name="Group 35" id="35"/>
          <p:cNvGrpSpPr/>
          <p:nvPr/>
        </p:nvGrpSpPr>
        <p:grpSpPr>
          <a:xfrm rot="5400000">
            <a:off x="5753786" y="3648278"/>
            <a:ext cx="435320" cy="1738852"/>
            <a:chOff x="0" y="0"/>
            <a:chExt cx="1977887" cy="7900509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1977887" cy="7900509"/>
            </a:xfrm>
            <a:custGeom>
              <a:avLst/>
              <a:gdLst/>
              <a:ahLst/>
              <a:cxnLst/>
              <a:rect r="r" b="b" t="t" l="l"/>
              <a:pathLst>
                <a:path h="7900509" w="1977887">
                  <a:moveTo>
                    <a:pt x="1977887" y="279400"/>
                  </a:moveTo>
                  <a:lnTo>
                    <a:pt x="1977887" y="0"/>
                  </a:lnTo>
                  <a:lnTo>
                    <a:pt x="0" y="0"/>
                  </a:lnTo>
                  <a:lnTo>
                    <a:pt x="0" y="7900509"/>
                  </a:lnTo>
                  <a:lnTo>
                    <a:pt x="1977887" y="7900509"/>
                  </a:lnTo>
                  <a:lnTo>
                    <a:pt x="1977887" y="279400"/>
                  </a:lnTo>
                  <a:close/>
                  <a:moveTo>
                    <a:pt x="1899147" y="279400"/>
                  </a:moveTo>
                  <a:lnTo>
                    <a:pt x="1899147" y="7821769"/>
                  </a:lnTo>
                  <a:lnTo>
                    <a:pt x="78740" y="7821769"/>
                  </a:lnTo>
                  <a:lnTo>
                    <a:pt x="78740" y="78740"/>
                  </a:lnTo>
                  <a:lnTo>
                    <a:pt x="1899147" y="78740"/>
                  </a:lnTo>
                  <a:lnTo>
                    <a:pt x="1899147" y="279400"/>
                  </a:lnTo>
                  <a:close/>
                </a:path>
              </a:pathLst>
            </a:custGeom>
            <a:solidFill>
              <a:srgbClr val="00AEEC"/>
            </a:solidFill>
          </p:spPr>
        </p:sp>
      </p:grpSp>
      <p:sp>
        <p:nvSpPr>
          <p:cNvPr name="TextBox 37" id="37"/>
          <p:cNvSpPr txBox="true"/>
          <p:nvPr/>
        </p:nvSpPr>
        <p:spPr>
          <a:xfrm rot="0">
            <a:off x="892326" y="4311961"/>
            <a:ext cx="1466201" cy="373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95"/>
              </a:lnSpc>
            </a:pPr>
            <a:r>
              <a:rPr lang="en-US" sz="2139">
                <a:solidFill>
                  <a:srgbClr val="FF6698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acute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3046899" y="4311961"/>
            <a:ext cx="1466201" cy="3638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95"/>
              </a:lnSpc>
            </a:pPr>
            <a:r>
              <a:rPr lang="en-US" sz="2139">
                <a:solidFill>
                  <a:srgbClr val="FF6698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acute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5238345" y="4311961"/>
            <a:ext cx="1466201" cy="3638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95"/>
              </a:lnSpc>
            </a:pPr>
            <a:r>
              <a:rPr lang="en-US" sz="2139">
                <a:solidFill>
                  <a:srgbClr val="FF6698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obtuse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892326" y="6783449"/>
            <a:ext cx="1466201" cy="3638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95"/>
              </a:lnSpc>
            </a:pPr>
            <a:r>
              <a:rPr lang="en-US" sz="2139">
                <a:solidFill>
                  <a:srgbClr val="FF6698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right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3083772" y="6783449"/>
            <a:ext cx="1466201" cy="3638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95"/>
              </a:lnSpc>
            </a:pPr>
            <a:r>
              <a:rPr lang="en-US" sz="2139">
                <a:solidFill>
                  <a:srgbClr val="FF6698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obtuse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5275217" y="6783449"/>
            <a:ext cx="1466201" cy="3638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95"/>
              </a:lnSpc>
            </a:pPr>
            <a:r>
              <a:rPr lang="en-US" sz="2139">
                <a:solidFill>
                  <a:srgbClr val="FF6698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acute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892326" y="9276022"/>
            <a:ext cx="1466201" cy="3638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95"/>
              </a:lnSpc>
            </a:pPr>
            <a:r>
              <a:rPr lang="en-US" sz="2139">
                <a:solidFill>
                  <a:srgbClr val="FF6698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acute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3046899" y="9276022"/>
            <a:ext cx="1466201" cy="3638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95"/>
              </a:lnSpc>
            </a:pPr>
            <a:r>
              <a:rPr lang="en-US" sz="2139">
                <a:solidFill>
                  <a:srgbClr val="FF6698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acute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5275217" y="9276022"/>
            <a:ext cx="1466201" cy="373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95"/>
              </a:lnSpc>
            </a:pPr>
            <a:r>
              <a:rPr lang="en-US" sz="2139">
                <a:solidFill>
                  <a:srgbClr val="FF6698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тік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1292006" y="809599"/>
            <a:ext cx="1869493" cy="3955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58"/>
              </a:lnSpc>
            </a:pPr>
            <a:r>
              <a:rPr lang="en-US" sz="2256">
                <a:solidFill>
                  <a:srgbClr val="FF6698"/>
                </a:solidFill>
                <a:latin typeface="Luckiest Guy"/>
                <a:ea typeface="Luckiest Guy"/>
                <a:cs typeface="Luckiest Guy"/>
                <a:sym typeface="Luckiest Guy"/>
              </a:rPr>
              <a:t>Жауап Кілті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DAGZczPMFy8</dc:identifier>
  <dcterms:modified xsi:type="dcterms:W3CDTF">2011-08-01T06:04:30Z</dcterms:modified>
  <cp:revision>1</cp:revision>
  <dc:title>Classifying Triangles by Angles Worksheet</dc:title>
</cp:coreProperties>
</file>