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Decalotype Bold" charset="1" panose="00000800000000000000"/>
      <p:regular r:id="rId7"/>
    </p:embeddedFont>
    <p:embeddedFont>
      <p:font typeface="Open Sans Light" charset="1" panose="020B0306030504020204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7553325" cy="10696575"/>
          </a:xfrm>
          <a:custGeom>
            <a:avLst/>
            <a:gdLst/>
            <a:ahLst/>
            <a:cxnLst/>
            <a:rect r="r" b="b" t="t" l="l"/>
            <a:pathLst>
              <a:path h="10696575" w="7553325">
                <a:moveTo>
                  <a:pt x="0" y="0"/>
                </a:moveTo>
                <a:lnTo>
                  <a:pt x="7553325" y="0"/>
                </a:lnTo>
                <a:lnTo>
                  <a:pt x="7553325" y="10696575"/>
                </a:lnTo>
                <a:lnTo>
                  <a:pt x="0" y="1069657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736" t="-1068" r="-1980" b="-1525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457901" y="2654253"/>
            <a:ext cx="3040178" cy="7158752"/>
            <a:chOff x="0" y="0"/>
            <a:chExt cx="1399367" cy="3295109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399367" cy="3295109"/>
            </a:xfrm>
            <a:custGeom>
              <a:avLst/>
              <a:gdLst/>
              <a:ahLst/>
              <a:cxnLst/>
              <a:rect r="r" b="b" t="t" l="l"/>
              <a:pathLst>
                <a:path h="3295109" w="1399367">
                  <a:moveTo>
                    <a:pt x="1274907" y="3295109"/>
                  </a:moveTo>
                  <a:lnTo>
                    <a:pt x="124460" y="3295109"/>
                  </a:lnTo>
                  <a:cubicBezTo>
                    <a:pt x="55880" y="3295109"/>
                    <a:pt x="0" y="3239229"/>
                    <a:pt x="0" y="3170649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1274907" y="0"/>
                  </a:lnTo>
                  <a:cubicBezTo>
                    <a:pt x="1343487" y="0"/>
                    <a:pt x="1399367" y="55880"/>
                    <a:pt x="1399367" y="124460"/>
                  </a:cubicBezTo>
                  <a:lnTo>
                    <a:pt x="1399367" y="3170649"/>
                  </a:lnTo>
                  <a:cubicBezTo>
                    <a:pt x="1399367" y="3239229"/>
                    <a:pt x="1343487" y="3295109"/>
                    <a:pt x="1274907" y="3295109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1160710" y="6233629"/>
            <a:ext cx="1634560" cy="1244684"/>
            <a:chOff x="0" y="0"/>
            <a:chExt cx="7263413" cy="5530939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7263413" cy="5530939"/>
            </a:xfrm>
            <a:custGeom>
              <a:avLst/>
              <a:gdLst/>
              <a:ahLst/>
              <a:cxnLst/>
              <a:rect r="r" b="b" t="t" l="l"/>
              <a:pathLst>
                <a:path h="5530939" w="7263413">
                  <a:moveTo>
                    <a:pt x="7263413" y="5530939"/>
                  </a:moveTo>
                  <a:lnTo>
                    <a:pt x="0" y="5530939"/>
                  </a:lnTo>
                  <a:lnTo>
                    <a:pt x="0" y="0"/>
                  </a:lnTo>
                  <a:lnTo>
                    <a:pt x="7263413" y="5530939"/>
                  </a:lnTo>
                  <a:close/>
                </a:path>
              </a:pathLst>
            </a:custGeom>
            <a:solidFill>
              <a:srgbClr val="5CE1E6">
                <a:alpha val="49804"/>
              </a:srgbClr>
            </a:solidFill>
          </p:spPr>
        </p:sp>
      </p:grpSp>
      <p:grpSp>
        <p:nvGrpSpPr>
          <p:cNvPr name="Group 7" id="7"/>
          <p:cNvGrpSpPr/>
          <p:nvPr/>
        </p:nvGrpSpPr>
        <p:grpSpPr>
          <a:xfrm rot="0">
            <a:off x="3966947" y="2654253"/>
            <a:ext cx="3040178" cy="7158752"/>
            <a:chOff x="0" y="0"/>
            <a:chExt cx="1399367" cy="3295109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1399367" cy="3295109"/>
            </a:xfrm>
            <a:custGeom>
              <a:avLst/>
              <a:gdLst/>
              <a:ahLst/>
              <a:cxnLst/>
              <a:rect r="r" b="b" t="t" l="l"/>
              <a:pathLst>
                <a:path h="3295109" w="1399367">
                  <a:moveTo>
                    <a:pt x="1274907" y="3295109"/>
                  </a:moveTo>
                  <a:lnTo>
                    <a:pt x="124460" y="3295109"/>
                  </a:lnTo>
                  <a:cubicBezTo>
                    <a:pt x="55880" y="3295109"/>
                    <a:pt x="0" y="3239229"/>
                    <a:pt x="0" y="3170649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1274907" y="0"/>
                  </a:lnTo>
                  <a:cubicBezTo>
                    <a:pt x="1343487" y="0"/>
                    <a:pt x="1399367" y="55880"/>
                    <a:pt x="1399367" y="124460"/>
                  </a:cubicBezTo>
                  <a:lnTo>
                    <a:pt x="1399367" y="3170649"/>
                  </a:lnTo>
                  <a:cubicBezTo>
                    <a:pt x="1399367" y="3239229"/>
                    <a:pt x="1343487" y="3295109"/>
                    <a:pt x="1274907" y="3295109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9" id="9"/>
          <p:cNvGrpSpPr/>
          <p:nvPr/>
        </p:nvGrpSpPr>
        <p:grpSpPr>
          <a:xfrm rot="8790391">
            <a:off x="4556708" y="4494377"/>
            <a:ext cx="1860655" cy="1205606"/>
            <a:chOff x="0" y="0"/>
            <a:chExt cx="5516751" cy="3574562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5516751" cy="3574562"/>
            </a:xfrm>
            <a:custGeom>
              <a:avLst/>
              <a:gdLst/>
              <a:ahLst/>
              <a:cxnLst/>
              <a:rect r="r" b="b" t="t" l="l"/>
              <a:pathLst>
                <a:path h="3574562" w="5516751">
                  <a:moveTo>
                    <a:pt x="5516751" y="3574562"/>
                  </a:moveTo>
                  <a:lnTo>
                    <a:pt x="0" y="3574562"/>
                  </a:lnTo>
                  <a:lnTo>
                    <a:pt x="0" y="0"/>
                  </a:lnTo>
                  <a:lnTo>
                    <a:pt x="5516751" y="3574562"/>
                  </a:lnTo>
                  <a:close/>
                </a:path>
              </a:pathLst>
            </a:custGeom>
            <a:solidFill>
              <a:srgbClr val="00C2CB">
                <a:alpha val="49804"/>
              </a:srgbClr>
            </a:solidFill>
          </p:spPr>
        </p:sp>
      </p:grpSp>
      <p:sp>
        <p:nvSpPr>
          <p:cNvPr name="Freeform 11" id="11"/>
          <p:cNvSpPr/>
          <p:nvPr/>
        </p:nvSpPr>
        <p:spPr>
          <a:xfrm flipH="false" flipV="false" rot="-10800000">
            <a:off x="4457509" y="6233629"/>
            <a:ext cx="2059054" cy="1062472"/>
          </a:xfrm>
          <a:custGeom>
            <a:avLst/>
            <a:gdLst/>
            <a:ahLst/>
            <a:cxnLst/>
            <a:rect r="r" b="b" t="t" l="l"/>
            <a:pathLst>
              <a:path h="1062472" w="2059054">
                <a:moveTo>
                  <a:pt x="0" y="0"/>
                </a:moveTo>
                <a:lnTo>
                  <a:pt x="2059054" y="0"/>
                </a:lnTo>
                <a:lnTo>
                  <a:pt x="2059054" y="1062472"/>
                </a:lnTo>
                <a:lnTo>
                  <a:pt x="0" y="1062472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50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949902" y="8373431"/>
            <a:ext cx="2056177" cy="1192582"/>
          </a:xfrm>
          <a:custGeom>
            <a:avLst/>
            <a:gdLst/>
            <a:ahLst/>
            <a:cxnLst/>
            <a:rect r="r" b="b" t="t" l="l"/>
            <a:pathLst>
              <a:path h="1192582" w="2056177">
                <a:moveTo>
                  <a:pt x="0" y="0"/>
                </a:moveTo>
                <a:lnTo>
                  <a:pt x="2056176" y="0"/>
                </a:lnTo>
                <a:lnTo>
                  <a:pt x="2056176" y="1192582"/>
                </a:lnTo>
                <a:lnTo>
                  <a:pt x="0" y="1192582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50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3" id="13"/>
          <p:cNvGrpSpPr/>
          <p:nvPr/>
        </p:nvGrpSpPr>
        <p:grpSpPr>
          <a:xfrm rot="0">
            <a:off x="1160710" y="4004354"/>
            <a:ext cx="1634560" cy="1099027"/>
            <a:chOff x="0" y="0"/>
            <a:chExt cx="1930400" cy="1297940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930400" cy="1297940"/>
            </a:xfrm>
            <a:custGeom>
              <a:avLst/>
              <a:gdLst/>
              <a:ahLst/>
              <a:cxnLst/>
              <a:rect r="r" b="b" t="t" l="l"/>
              <a:pathLst>
                <a:path h="1297940" w="1930400">
                  <a:moveTo>
                    <a:pt x="0" y="0"/>
                  </a:moveTo>
                  <a:lnTo>
                    <a:pt x="965200" y="1297940"/>
                  </a:lnTo>
                  <a:lnTo>
                    <a:pt x="1930400" y="0"/>
                  </a:lnTo>
                  <a:close/>
                </a:path>
              </a:pathLst>
            </a:custGeom>
            <a:solidFill>
              <a:srgbClr val="03989E">
                <a:alpha val="49804"/>
              </a:srgbClr>
            </a:solidFill>
          </p:spPr>
        </p:sp>
      </p:grpSp>
      <p:sp>
        <p:nvSpPr>
          <p:cNvPr name="Freeform 15" id="15"/>
          <p:cNvSpPr/>
          <p:nvPr/>
        </p:nvSpPr>
        <p:spPr>
          <a:xfrm flipH="false" flipV="false" rot="0">
            <a:off x="4798545" y="8373431"/>
            <a:ext cx="1343890" cy="1163922"/>
          </a:xfrm>
          <a:custGeom>
            <a:avLst/>
            <a:gdLst/>
            <a:ahLst/>
            <a:cxnLst/>
            <a:rect r="r" b="b" t="t" l="l"/>
            <a:pathLst>
              <a:path h="1163922" w="1343890">
                <a:moveTo>
                  <a:pt x="0" y="0"/>
                </a:moveTo>
                <a:lnTo>
                  <a:pt x="1343890" y="0"/>
                </a:lnTo>
                <a:lnTo>
                  <a:pt x="1343890" y="1163922"/>
                </a:lnTo>
                <a:lnTo>
                  <a:pt x="0" y="1163922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alphaModFix amt="50000"/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16" id="16"/>
          <p:cNvGrpSpPr/>
          <p:nvPr/>
        </p:nvGrpSpPr>
        <p:grpSpPr>
          <a:xfrm rot="0">
            <a:off x="457901" y="878375"/>
            <a:ext cx="6549224" cy="1434745"/>
            <a:chOff x="0" y="0"/>
            <a:chExt cx="3014549" cy="660400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3014549" cy="660400"/>
            </a:xfrm>
            <a:custGeom>
              <a:avLst/>
              <a:gdLst/>
              <a:ahLst/>
              <a:cxnLst/>
              <a:rect r="r" b="b" t="t" l="l"/>
              <a:pathLst>
                <a:path h="660400" w="3014549">
                  <a:moveTo>
                    <a:pt x="2890089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2890089" y="0"/>
                  </a:lnTo>
                  <a:cubicBezTo>
                    <a:pt x="2958669" y="0"/>
                    <a:pt x="3014549" y="55880"/>
                    <a:pt x="3014549" y="124460"/>
                  </a:cubicBezTo>
                  <a:lnTo>
                    <a:pt x="3014549" y="535940"/>
                  </a:lnTo>
                  <a:cubicBezTo>
                    <a:pt x="3014549" y="604520"/>
                    <a:pt x="2958669" y="660400"/>
                    <a:pt x="2890089" y="66040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18" id="18"/>
          <p:cNvSpPr txBox="true"/>
          <p:nvPr/>
        </p:nvSpPr>
        <p:spPr>
          <a:xfrm rot="0">
            <a:off x="457901" y="858132"/>
            <a:ext cx="6549224" cy="6475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257"/>
              </a:lnSpc>
            </a:pPr>
            <a:r>
              <a:rPr lang="en-US" b="true" sz="3755">
                <a:solidFill>
                  <a:srgbClr val="000000"/>
                </a:solidFill>
                <a:latin typeface="Decalotype Bold"/>
                <a:ea typeface="Decalotype Bold"/>
                <a:cs typeface="Decalotype Bold"/>
                <a:sym typeface="Decalotype Bold"/>
              </a:rPr>
              <a:t>ҮШБҰРЫШТАРДЫ ЖІКТЕУ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949902" y="2769456"/>
            <a:ext cx="2056177" cy="6079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2"/>
              </a:lnSpc>
            </a:pPr>
            <a:r>
              <a:rPr lang="en-US" b="true" sz="3501">
                <a:solidFill>
                  <a:srgbClr val="000000"/>
                </a:solidFill>
                <a:latin typeface="Decalotype Bold"/>
                <a:ea typeface="Decalotype Bold"/>
                <a:cs typeface="Decalotype Bold"/>
                <a:sym typeface="Decalotype Bold"/>
              </a:rPr>
              <a:t>БҰРЫШ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4457509" y="2788506"/>
            <a:ext cx="2059054" cy="53780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82"/>
              </a:lnSpc>
            </a:pPr>
            <a:r>
              <a:rPr lang="en-US" b="true" sz="3201">
                <a:solidFill>
                  <a:srgbClr val="000000"/>
                </a:solidFill>
                <a:latin typeface="Decalotype Bold"/>
                <a:ea typeface="Decalotype Bold"/>
                <a:cs typeface="Decalotype Bold"/>
                <a:sym typeface="Decalotype Bold"/>
              </a:rPr>
              <a:t>ҚАБЫРҒА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1263487" y="3501081"/>
            <a:ext cx="1331988" cy="3959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68"/>
              </a:lnSpc>
            </a:pPr>
            <a:r>
              <a:rPr lang="en-US" sz="2334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сүйір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1263487" y="5648204"/>
            <a:ext cx="1429005" cy="3959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68"/>
              </a:lnSpc>
            </a:pPr>
            <a:r>
              <a:rPr lang="en-US" sz="2334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тік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1160710" y="7896094"/>
            <a:ext cx="1634560" cy="3959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68"/>
              </a:lnSpc>
            </a:pPr>
            <a:r>
              <a:rPr lang="en-US" sz="2334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доғал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4378539" y="3501081"/>
            <a:ext cx="2138025" cy="3959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68"/>
              </a:lnSpc>
            </a:pPr>
            <a:r>
              <a:rPr lang="en-US" sz="2334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Әр түрлі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4457509" y="5648204"/>
            <a:ext cx="2059054" cy="3959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68"/>
              </a:lnSpc>
            </a:pPr>
            <a:r>
              <a:rPr lang="en-US" sz="2334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тең бүйірлі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4378539" y="7896094"/>
            <a:ext cx="2216995" cy="3959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268"/>
              </a:lnSpc>
            </a:pPr>
            <a:r>
              <a:rPr lang="en-US" sz="2334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тең жақты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457901" y="1622761"/>
            <a:ext cx="6549224" cy="4170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98"/>
              </a:lnSpc>
            </a:pPr>
            <a:r>
              <a:rPr lang="en-US" sz="1356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Әрбір үшбұрышты бүйір өлшемдерімен және бұрыш өлшемдерімен белгілеңіз </a:t>
            </a:r>
          </a:p>
          <a:p>
            <a:pPr algn="ctr">
              <a:lnSpc>
                <a:spcPts val="1478"/>
              </a:lnSpc>
            </a:pPr>
            <a:r>
              <a:rPr lang="en-US" sz="1056"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rPr>
              <a:t>сондықтан әрбір үшбұрыш шарттарға сәйкес келеді.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DAGZcyWPC7w</dc:identifier>
  <dcterms:modified xsi:type="dcterms:W3CDTF">2011-08-01T06:04:30Z</dcterms:modified>
  <cp:revision>1</cp:revision>
  <dc:title>Classifying Triangles Geometry Worksheet</dc:title>
</cp:coreProperties>
</file>