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Sniglet" charset="1" panose="04070505030100020000"/>
      <p:regular r:id="rId7"/>
    </p:embeddedFont>
    <p:embeddedFont>
      <p:font typeface="Genty Sans" charset="1" panose="000006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56000" y="2746452"/>
            <a:ext cx="2933888" cy="2268000"/>
            <a:chOff x="0" y="0"/>
            <a:chExt cx="1051439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51439" cy="812800"/>
            </a:xfrm>
            <a:custGeom>
              <a:avLst/>
              <a:gdLst/>
              <a:ahLst/>
              <a:cxnLst/>
              <a:rect r="r" b="b" t="t" l="l"/>
              <a:pathLst>
                <a:path h="812800" w="1051439">
                  <a:moveTo>
                    <a:pt x="0" y="0"/>
                  </a:moveTo>
                  <a:lnTo>
                    <a:pt x="1051439" y="0"/>
                  </a:lnTo>
                  <a:lnTo>
                    <a:pt x="105143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051439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870112" y="2746452"/>
            <a:ext cx="2933888" cy="2268000"/>
            <a:chOff x="0" y="0"/>
            <a:chExt cx="1051439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051439" cy="812800"/>
            </a:xfrm>
            <a:custGeom>
              <a:avLst/>
              <a:gdLst/>
              <a:ahLst/>
              <a:cxnLst/>
              <a:rect r="r" b="b" t="t" l="l"/>
              <a:pathLst>
                <a:path h="812800" w="1051439">
                  <a:moveTo>
                    <a:pt x="0" y="0"/>
                  </a:moveTo>
                  <a:lnTo>
                    <a:pt x="1051439" y="0"/>
                  </a:lnTo>
                  <a:lnTo>
                    <a:pt x="105143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051439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AutoShape 8" id="8"/>
          <p:cNvSpPr/>
          <p:nvPr/>
        </p:nvSpPr>
        <p:spPr>
          <a:xfrm>
            <a:off x="756000" y="4245837"/>
            <a:ext cx="2933888" cy="14476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>
            <a:off x="3870206" y="4272125"/>
            <a:ext cx="2933888" cy="14476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0" id="10"/>
          <p:cNvGrpSpPr/>
          <p:nvPr/>
        </p:nvGrpSpPr>
        <p:grpSpPr>
          <a:xfrm rot="0">
            <a:off x="755812" y="5207226"/>
            <a:ext cx="2933888" cy="2268000"/>
            <a:chOff x="0" y="0"/>
            <a:chExt cx="1051439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051439" cy="812800"/>
            </a:xfrm>
            <a:custGeom>
              <a:avLst/>
              <a:gdLst/>
              <a:ahLst/>
              <a:cxnLst/>
              <a:rect r="r" b="b" t="t" l="l"/>
              <a:pathLst>
                <a:path h="812800" w="1051439">
                  <a:moveTo>
                    <a:pt x="0" y="0"/>
                  </a:moveTo>
                  <a:lnTo>
                    <a:pt x="1051439" y="0"/>
                  </a:lnTo>
                  <a:lnTo>
                    <a:pt x="105143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1051439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3869924" y="5207226"/>
            <a:ext cx="2933888" cy="2268000"/>
            <a:chOff x="0" y="0"/>
            <a:chExt cx="1051439" cy="8128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051439" cy="812800"/>
            </a:xfrm>
            <a:custGeom>
              <a:avLst/>
              <a:gdLst/>
              <a:ahLst/>
              <a:cxnLst/>
              <a:rect r="r" b="b" t="t" l="l"/>
              <a:pathLst>
                <a:path h="812800" w="1051439">
                  <a:moveTo>
                    <a:pt x="0" y="0"/>
                  </a:moveTo>
                  <a:lnTo>
                    <a:pt x="1051439" y="0"/>
                  </a:lnTo>
                  <a:lnTo>
                    <a:pt x="105143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1051439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AutoShape 16" id="16"/>
          <p:cNvSpPr/>
          <p:nvPr/>
        </p:nvSpPr>
        <p:spPr>
          <a:xfrm>
            <a:off x="755812" y="6706611"/>
            <a:ext cx="2933888" cy="14476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>
            <a:off x="3870018" y="6732899"/>
            <a:ext cx="2933888" cy="14476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8" id="18"/>
          <p:cNvGrpSpPr/>
          <p:nvPr/>
        </p:nvGrpSpPr>
        <p:grpSpPr>
          <a:xfrm rot="0">
            <a:off x="755624" y="7668000"/>
            <a:ext cx="2933888" cy="2268000"/>
            <a:chOff x="0" y="0"/>
            <a:chExt cx="1051439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051439" cy="812800"/>
            </a:xfrm>
            <a:custGeom>
              <a:avLst/>
              <a:gdLst/>
              <a:ahLst/>
              <a:cxnLst/>
              <a:rect r="r" b="b" t="t" l="l"/>
              <a:pathLst>
                <a:path h="812800" w="1051439">
                  <a:moveTo>
                    <a:pt x="0" y="0"/>
                  </a:moveTo>
                  <a:lnTo>
                    <a:pt x="1051439" y="0"/>
                  </a:lnTo>
                  <a:lnTo>
                    <a:pt x="105143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0" id="20"/>
            <p:cNvSpPr txBox="true"/>
            <p:nvPr/>
          </p:nvSpPr>
          <p:spPr>
            <a:xfrm>
              <a:off x="0" y="-28575"/>
              <a:ext cx="1051439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3869736" y="7668000"/>
            <a:ext cx="2933888" cy="2268000"/>
            <a:chOff x="0" y="0"/>
            <a:chExt cx="1051439" cy="8128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051439" cy="812800"/>
            </a:xfrm>
            <a:custGeom>
              <a:avLst/>
              <a:gdLst/>
              <a:ahLst/>
              <a:cxnLst/>
              <a:rect r="r" b="b" t="t" l="l"/>
              <a:pathLst>
                <a:path h="812800" w="1051439">
                  <a:moveTo>
                    <a:pt x="0" y="0"/>
                  </a:moveTo>
                  <a:lnTo>
                    <a:pt x="1051439" y="0"/>
                  </a:lnTo>
                  <a:lnTo>
                    <a:pt x="105143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0" y="-28575"/>
              <a:ext cx="1051439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AutoShape 24" id="24"/>
          <p:cNvSpPr/>
          <p:nvPr/>
        </p:nvSpPr>
        <p:spPr>
          <a:xfrm>
            <a:off x="755624" y="9167385"/>
            <a:ext cx="2933888" cy="14476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>
            <a:off x="3869830" y="9193673"/>
            <a:ext cx="2933888" cy="14476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6" id="26"/>
          <p:cNvSpPr/>
          <p:nvPr/>
        </p:nvSpPr>
        <p:spPr>
          <a:xfrm flipH="false" flipV="false" rot="0">
            <a:off x="1096335" y="2892545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0" y="0"/>
                </a:lnTo>
                <a:lnTo>
                  <a:pt x="546200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519747" y="2892545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1" y="0"/>
                </a:lnTo>
                <a:lnTo>
                  <a:pt x="546201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943160" y="2892545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1" y="0"/>
                </a:lnTo>
                <a:lnTo>
                  <a:pt x="546201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4084959" y="3165645"/>
            <a:ext cx="631021" cy="766140"/>
          </a:xfrm>
          <a:custGeom>
            <a:avLst/>
            <a:gdLst/>
            <a:ahLst/>
            <a:cxnLst/>
            <a:rect r="r" b="b" t="t" l="l"/>
            <a:pathLst>
              <a:path h="766140" w="631021">
                <a:moveTo>
                  <a:pt x="0" y="0"/>
                </a:moveTo>
                <a:lnTo>
                  <a:pt x="631020" y="0"/>
                </a:lnTo>
                <a:lnTo>
                  <a:pt x="631020" y="766140"/>
                </a:lnTo>
                <a:lnTo>
                  <a:pt x="0" y="76614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2366573" y="2892545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1" y="0"/>
                </a:lnTo>
                <a:lnTo>
                  <a:pt x="546201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2789986" y="2892545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1" y="0"/>
                </a:lnTo>
                <a:lnTo>
                  <a:pt x="546201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246647" y="3607352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1" y="0"/>
                </a:lnTo>
                <a:lnTo>
                  <a:pt x="546201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1670060" y="3607352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1" y="0"/>
                </a:lnTo>
                <a:lnTo>
                  <a:pt x="546201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2093473" y="3607352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1" y="0"/>
                </a:lnTo>
                <a:lnTo>
                  <a:pt x="546201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2516886" y="3607352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0" y="0"/>
                </a:lnTo>
                <a:lnTo>
                  <a:pt x="546200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2940299" y="3607352"/>
            <a:ext cx="546200" cy="546200"/>
          </a:xfrm>
          <a:custGeom>
            <a:avLst/>
            <a:gdLst/>
            <a:ahLst/>
            <a:cxnLst/>
            <a:rect r="r" b="b" t="t" l="l"/>
            <a:pathLst>
              <a:path h="546200" w="546200">
                <a:moveTo>
                  <a:pt x="0" y="0"/>
                </a:moveTo>
                <a:lnTo>
                  <a:pt x="546200" y="0"/>
                </a:lnTo>
                <a:lnTo>
                  <a:pt x="546200" y="546200"/>
                </a:lnTo>
                <a:lnTo>
                  <a:pt x="0" y="546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4709099" y="3165645"/>
            <a:ext cx="631021" cy="766140"/>
          </a:xfrm>
          <a:custGeom>
            <a:avLst/>
            <a:gdLst/>
            <a:ahLst/>
            <a:cxnLst/>
            <a:rect r="r" b="b" t="t" l="l"/>
            <a:pathLst>
              <a:path h="766140" w="631021">
                <a:moveTo>
                  <a:pt x="0" y="0"/>
                </a:moveTo>
                <a:lnTo>
                  <a:pt x="631021" y="0"/>
                </a:lnTo>
                <a:lnTo>
                  <a:pt x="631021" y="766140"/>
                </a:lnTo>
                <a:lnTo>
                  <a:pt x="0" y="76614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5333240" y="3165645"/>
            <a:ext cx="631021" cy="766140"/>
          </a:xfrm>
          <a:custGeom>
            <a:avLst/>
            <a:gdLst/>
            <a:ahLst/>
            <a:cxnLst/>
            <a:rect r="r" b="b" t="t" l="l"/>
            <a:pathLst>
              <a:path h="766140" w="631021">
                <a:moveTo>
                  <a:pt x="0" y="0"/>
                </a:moveTo>
                <a:lnTo>
                  <a:pt x="631021" y="0"/>
                </a:lnTo>
                <a:lnTo>
                  <a:pt x="631021" y="766140"/>
                </a:lnTo>
                <a:lnTo>
                  <a:pt x="0" y="76614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972522" y="5471955"/>
            <a:ext cx="746769" cy="909565"/>
          </a:xfrm>
          <a:custGeom>
            <a:avLst/>
            <a:gdLst/>
            <a:ahLst/>
            <a:cxnLst/>
            <a:rect r="r" b="b" t="t" l="l"/>
            <a:pathLst>
              <a:path h="909565" w="746769">
                <a:moveTo>
                  <a:pt x="0" y="0"/>
                </a:moveTo>
                <a:lnTo>
                  <a:pt x="746769" y="0"/>
                </a:lnTo>
                <a:lnTo>
                  <a:pt x="746769" y="909565"/>
                </a:lnTo>
                <a:lnTo>
                  <a:pt x="0" y="90956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1856126" y="5461053"/>
            <a:ext cx="746769" cy="909565"/>
          </a:xfrm>
          <a:custGeom>
            <a:avLst/>
            <a:gdLst/>
            <a:ahLst/>
            <a:cxnLst/>
            <a:rect r="r" b="b" t="t" l="l"/>
            <a:pathLst>
              <a:path h="909565" w="746769">
                <a:moveTo>
                  <a:pt x="0" y="0"/>
                </a:moveTo>
                <a:lnTo>
                  <a:pt x="746769" y="0"/>
                </a:lnTo>
                <a:lnTo>
                  <a:pt x="746769" y="909565"/>
                </a:lnTo>
                <a:lnTo>
                  <a:pt x="0" y="90956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2739730" y="5450151"/>
            <a:ext cx="746769" cy="909565"/>
          </a:xfrm>
          <a:custGeom>
            <a:avLst/>
            <a:gdLst/>
            <a:ahLst/>
            <a:cxnLst/>
            <a:rect r="r" b="b" t="t" l="l"/>
            <a:pathLst>
              <a:path h="909565" w="746769">
                <a:moveTo>
                  <a:pt x="0" y="0"/>
                </a:moveTo>
                <a:lnTo>
                  <a:pt x="746769" y="0"/>
                </a:lnTo>
                <a:lnTo>
                  <a:pt x="746769" y="909565"/>
                </a:lnTo>
                <a:lnTo>
                  <a:pt x="0" y="90956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5957381" y="3165645"/>
            <a:ext cx="631021" cy="766140"/>
          </a:xfrm>
          <a:custGeom>
            <a:avLst/>
            <a:gdLst/>
            <a:ahLst/>
            <a:cxnLst/>
            <a:rect r="r" b="b" t="t" l="l"/>
            <a:pathLst>
              <a:path h="766140" w="631021">
                <a:moveTo>
                  <a:pt x="0" y="0"/>
                </a:moveTo>
                <a:lnTo>
                  <a:pt x="631021" y="0"/>
                </a:lnTo>
                <a:lnTo>
                  <a:pt x="631021" y="766140"/>
                </a:lnTo>
                <a:lnTo>
                  <a:pt x="0" y="76614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4084959" y="5346000"/>
            <a:ext cx="1218499" cy="1198560"/>
          </a:xfrm>
          <a:custGeom>
            <a:avLst/>
            <a:gdLst/>
            <a:ahLst/>
            <a:cxnLst/>
            <a:rect r="r" b="b" t="t" l="l"/>
            <a:pathLst>
              <a:path h="1198560" w="1218499">
                <a:moveTo>
                  <a:pt x="0" y="0"/>
                </a:moveTo>
                <a:lnTo>
                  <a:pt x="1218499" y="0"/>
                </a:lnTo>
                <a:lnTo>
                  <a:pt x="1218499" y="1198560"/>
                </a:lnTo>
                <a:lnTo>
                  <a:pt x="0" y="119856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5369902" y="5387545"/>
            <a:ext cx="1218499" cy="1198560"/>
          </a:xfrm>
          <a:custGeom>
            <a:avLst/>
            <a:gdLst/>
            <a:ahLst/>
            <a:cxnLst/>
            <a:rect r="r" b="b" t="t" l="l"/>
            <a:pathLst>
              <a:path h="1198560" w="1218499">
                <a:moveTo>
                  <a:pt x="0" y="0"/>
                </a:moveTo>
                <a:lnTo>
                  <a:pt x="1218500" y="0"/>
                </a:lnTo>
                <a:lnTo>
                  <a:pt x="1218500" y="1198560"/>
                </a:lnTo>
                <a:lnTo>
                  <a:pt x="0" y="119856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875686" y="8352258"/>
            <a:ext cx="608062" cy="760077"/>
          </a:xfrm>
          <a:custGeom>
            <a:avLst/>
            <a:gdLst/>
            <a:ahLst/>
            <a:cxnLst/>
            <a:rect r="r" b="b" t="t" l="l"/>
            <a:pathLst>
              <a:path h="760077" w="608062">
                <a:moveTo>
                  <a:pt x="0" y="0"/>
                </a:moveTo>
                <a:lnTo>
                  <a:pt x="608061" y="0"/>
                </a:lnTo>
                <a:lnTo>
                  <a:pt x="608061" y="760077"/>
                </a:lnTo>
                <a:lnTo>
                  <a:pt x="0" y="76007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457886" y="7786782"/>
            <a:ext cx="608062" cy="760077"/>
          </a:xfrm>
          <a:custGeom>
            <a:avLst/>
            <a:gdLst/>
            <a:ahLst/>
            <a:cxnLst/>
            <a:rect r="r" b="b" t="t" l="l"/>
            <a:pathLst>
              <a:path h="760077" w="608062">
                <a:moveTo>
                  <a:pt x="0" y="0"/>
                </a:moveTo>
                <a:lnTo>
                  <a:pt x="608062" y="0"/>
                </a:lnTo>
                <a:lnTo>
                  <a:pt x="608062" y="760077"/>
                </a:lnTo>
                <a:lnTo>
                  <a:pt x="0" y="76007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1881299" y="8388258"/>
            <a:ext cx="608062" cy="760077"/>
          </a:xfrm>
          <a:custGeom>
            <a:avLst/>
            <a:gdLst/>
            <a:ahLst/>
            <a:cxnLst/>
            <a:rect r="r" b="b" t="t" l="l"/>
            <a:pathLst>
              <a:path h="760077" w="608062">
                <a:moveTo>
                  <a:pt x="0" y="0"/>
                </a:moveTo>
                <a:lnTo>
                  <a:pt x="608062" y="0"/>
                </a:lnTo>
                <a:lnTo>
                  <a:pt x="608062" y="760077"/>
                </a:lnTo>
                <a:lnTo>
                  <a:pt x="0" y="76007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2976299" y="8352258"/>
            <a:ext cx="608062" cy="760077"/>
          </a:xfrm>
          <a:custGeom>
            <a:avLst/>
            <a:gdLst/>
            <a:ahLst/>
            <a:cxnLst/>
            <a:rect r="r" b="b" t="t" l="l"/>
            <a:pathLst>
              <a:path h="760077" w="608062">
                <a:moveTo>
                  <a:pt x="0" y="0"/>
                </a:moveTo>
                <a:lnTo>
                  <a:pt x="608062" y="0"/>
                </a:lnTo>
                <a:lnTo>
                  <a:pt x="608062" y="760077"/>
                </a:lnTo>
                <a:lnTo>
                  <a:pt x="0" y="76007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2485955" y="7799076"/>
            <a:ext cx="608062" cy="760077"/>
          </a:xfrm>
          <a:custGeom>
            <a:avLst/>
            <a:gdLst/>
            <a:ahLst/>
            <a:cxnLst/>
            <a:rect r="r" b="b" t="t" l="l"/>
            <a:pathLst>
              <a:path h="760077" w="608062">
                <a:moveTo>
                  <a:pt x="0" y="0"/>
                </a:moveTo>
                <a:lnTo>
                  <a:pt x="608062" y="0"/>
                </a:lnTo>
                <a:lnTo>
                  <a:pt x="608062" y="760077"/>
                </a:lnTo>
                <a:lnTo>
                  <a:pt x="0" y="76007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4035799" y="7801153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6" y="0"/>
                </a:lnTo>
                <a:lnTo>
                  <a:pt x="432216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1" id="51"/>
          <p:cNvSpPr txBox="true"/>
          <p:nvPr/>
        </p:nvSpPr>
        <p:spPr>
          <a:xfrm rot="0">
            <a:off x="756000" y="953179"/>
            <a:ext cx="1761755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Name: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376962" y="953179"/>
            <a:ext cx="1761755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Class: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756000" y="1402759"/>
            <a:ext cx="6048000" cy="606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Санау Және Сәйкестендіру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756000" y="2296872"/>
            <a:ext cx="6048000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Суреттердің дұрыс санын дөңгелектеңіз</a:t>
            </a:r>
          </a:p>
        </p:txBody>
      </p:sp>
      <p:sp>
        <p:nvSpPr>
          <p:cNvPr name="Freeform 55" id="55"/>
          <p:cNvSpPr/>
          <p:nvPr/>
        </p:nvSpPr>
        <p:spPr>
          <a:xfrm flipH="false" flipV="false" rot="0">
            <a:off x="4595072" y="7801153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6" y="0"/>
                </a:lnTo>
                <a:lnTo>
                  <a:pt x="432216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5154345" y="7801153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7" y="0"/>
                </a:lnTo>
                <a:lnTo>
                  <a:pt x="432217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5713618" y="7801153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7" y="0"/>
                </a:lnTo>
                <a:lnTo>
                  <a:pt x="432217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6272891" y="7801153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7" y="0"/>
                </a:lnTo>
                <a:lnTo>
                  <a:pt x="432217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4306964" y="8361532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6" y="0"/>
                </a:lnTo>
                <a:lnTo>
                  <a:pt x="432216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0" id="60"/>
          <p:cNvSpPr/>
          <p:nvPr/>
        </p:nvSpPr>
        <p:spPr>
          <a:xfrm flipH="false" flipV="false" rot="0">
            <a:off x="4871241" y="8361532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7" y="0"/>
                </a:lnTo>
                <a:lnTo>
                  <a:pt x="432217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5435519" y="8361532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7" y="0"/>
                </a:lnTo>
                <a:lnTo>
                  <a:pt x="432217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2" id="62"/>
          <p:cNvSpPr/>
          <p:nvPr/>
        </p:nvSpPr>
        <p:spPr>
          <a:xfrm flipH="false" flipV="false" rot="0">
            <a:off x="5999797" y="8361532"/>
            <a:ext cx="432217" cy="738258"/>
          </a:xfrm>
          <a:custGeom>
            <a:avLst/>
            <a:gdLst/>
            <a:ahLst/>
            <a:cxnLst/>
            <a:rect r="r" b="b" t="t" l="l"/>
            <a:pathLst>
              <a:path h="738258" w="432217">
                <a:moveTo>
                  <a:pt x="0" y="0"/>
                </a:moveTo>
                <a:lnTo>
                  <a:pt x="432216" y="0"/>
                </a:lnTo>
                <a:lnTo>
                  <a:pt x="432216" y="738258"/>
                </a:lnTo>
                <a:lnTo>
                  <a:pt x="0" y="7382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3" id="63"/>
          <p:cNvSpPr txBox="true"/>
          <p:nvPr/>
        </p:nvSpPr>
        <p:spPr>
          <a:xfrm rot="0">
            <a:off x="919093" y="4288888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1847402" y="4288888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7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775711" y="4288888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10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4029702" y="4288888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4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4958011" y="4288888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6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5886321" y="4288888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8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4029702" y="6785474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0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4958011" y="6785474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1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5886321" y="6785474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2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905843" y="6749662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5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834152" y="6749662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3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762461" y="6749662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9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919093" y="9210436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2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1847402" y="9210436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9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2775711" y="9210436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5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4125101" y="9210436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9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5053410" y="9210436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5981720" y="9210436"/>
            <a:ext cx="764217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Genty Sans"/>
                <a:ea typeface="Genty Sans"/>
                <a:cs typeface="Genty Sans"/>
                <a:sym typeface="Genty Sans"/>
              </a:rPr>
              <a:t>8</a:t>
            </a:r>
          </a:p>
        </p:txBody>
      </p:sp>
      <p:grpSp>
        <p:nvGrpSpPr>
          <p:cNvPr name="Group 81" id="81"/>
          <p:cNvGrpSpPr/>
          <p:nvPr/>
        </p:nvGrpSpPr>
        <p:grpSpPr>
          <a:xfrm rot="0">
            <a:off x="-262536" y="-292371"/>
            <a:ext cx="8085072" cy="1048371"/>
            <a:chOff x="0" y="0"/>
            <a:chExt cx="2897507" cy="37571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2897507" cy="375713"/>
            </a:xfrm>
            <a:custGeom>
              <a:avLst/>
              <a:gdLst/>
              <a:ahLst/>
              <a:cxnLst/>
              <a:rect r="r" b="b" t="t" l="l"/>
              <a:pathLst>
                <a:path h="375713" w="2897507">
                  <a:moveTo>
                    <a:pt x="0" y="0"/>
                  </a:moveTo>
                  <a:lnTo>
                    <a:pt x="2897507" y="0"/>
                  </a:lnTo>
                  <a:lnTo>
                    <a:pt x="2897507" y="375713"/>
                  </a:lnTo>
                  <a:lnTo>
                    <a:pt x="0" y="375713"/>
                  </a:lnTo>
                  <a:close/>
                </a:path>
              </a:pathLst>
            </a:custGeom>
            <a:solidFill>
              <a:srgbClr val="36D6E7"/>
            </a:solidFill>
            <a:ln cap="sq">
              <a:noFill/>
              <a:prstDash val="solid"/>
              <a:miter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28575"/>
              <a:ext cx="2897507" cy="4042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-262536" y="10266810"/>
            <a:ext cx="8085072" cy="1026966"/>
            <a:chOff x="0" y="0"/>
            <a:chExt cx="2897507" cy="368042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2897507" cy="368042"/>
            </a:xfrm>
            <a:custGeom>
              <a:avLst/>
              <a:gdLst/>
              <a:ahLst/>
              <a:cxnLst/>
              <a:rect r="r" b="b" t="t" l="l"/>
              <a:pathLst>
                <a:path h="368042" w="2897507">
                  <a:moveTo>
                    <a:pt x="0" y="0"/>
                  </a:moveTo>
                  <a:lnTo>
                    <a:pt x="2897507" y="0"/>
                  </a:lnTo>
                  <a:lnTo>
                    <a:pt x="2897507" y="368042"/>
                  </a:lnTo>
                  <a:lnTo>
                    <a:pt x="0" y="368042"/>
                  </a:lnTo>
                  <a:close/>
                </a:path>
              </a:pathLst>
            </a:custGeom>
            <a:solidFill>
              <a:srgbClr val="36D6E7"/>
            </a:solidFill>
            <a:ln cap="sq">
              <a:noFill/>
              <a:prstDash val="solid"/>
              <a:miter/>
            </a:ln>
          </p:spPr>
        </p:sp>
        <p:sp>
          <p:nvSpPr>
            <p:cNvPr name="TextBox 86" id="86"/>
            <p:cNvSpPr txBox="true"/>
            <p:nvPr/>
          </p:nvSpPr>
          <p:spPr>
            <a:xfrm>
              <a:off x="0" y="-28575"/>
              <a:ext cx="2897507" cy="39661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AutoShape 87" id="87"/>
          <p:cNvSpPr/>
          <p:nvPr/>
        </p:nvSpPr>
        <p:spPr>
          <a:xfrm>
            <a:off x="756000" y="1305409"/>
            <a:ext cx="2419200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8" id="88"/>
          <p:cNvSpPr/>
          <p:nvPr/>
        </p:nvSpPr>
        <p:spPr>
          <a:xfrm>
            <a:off x="4376962" y="1305409"/>
            <a:ext cx="2419200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DAGZhZ0wKyQ</dc:identifier>
  <dcterms:modified xsi:type="dcterms:W3CDTF">2011-08-01T06:04:30Z</dcterms:modified>
  <cp:revision>1</cp:revision>
  <dc:title>Blue Simple School Illustration Counting Images Mathematics Worksheet</dc:title>
</cp:coreProperties>
</file>