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Norwester" charset="1" panose="00000506000000000000"/>
      <p:regular r:id="rId7"/>
    </p:embeddedFont>
    <p:embeddedFont>
      <p:font typeface="Quicksand Medium" charset="1" panose="00000600000000000000"/>
      <p:regular r:id="rId8"/>
    </p:embeddedFont>
    <p:embeddedFont>
      <p:font typeface="Quicksand" charset="1" panose="00000500000000000000"/>
      <p:regular r:id="rId9"/>
    </p:embeddedFont>
    <p:embeddedFont>
      <p:font typeface="Quicksand Bold" charset="1" panose="000008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753823" y="3514823"/>
          <a:ext cx="5763351" cy="6224291"/>
        </p:xfrm>
        <a:graphic>
          <a:graphicData uri="http://schemas.openxmlformats.org/drawingml/2006/table">
            <a:tbl>
              <a:tblPr/>
              <a:tblGrid>
                <a:gridCol w="1546141"/>
                <a:gridCol w="4217209"/>
              </a:tblGrid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86"/>
                        </a:lnSpc>
                        <a:defRPr/>
                      </a:pPr>
                      <a:r>
                        <a:rPr lang="en-US" sz="1632">
                          <a:solidFill>
                            <a:srgbClr val="FFFFFF"/>
                          </a:solidFill>
                          <a:latin typeface="Norwester"/>
                          <a:ea typeface="Norwester"/>
                          <a:cs typeface="Norwester"/>
                          <a:sym typeface="Norwester"/>
                        </a:rPr>
                        <a:t>NUMBER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85B7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86"/>
                        </a:lnSpc>
                        <a:defRPr/>
                      </a:pPr>
                      <a:r>
                        <a:rPr lang="en-US" sz="1632">
                          <a:solidFill>
                            <a:srgbClr val="FFFFFF"/>
                          </a:solidFill>
                          <a:latin typeface="Norwester"/>
                          <a:ea typeface="Norwester"/>
                          <a:cs typeface="Norwester"/>
                          <a:sym typeface="Norwester"/>
                        </a:rPr>
                        <a:t>WRITTEN IN WORDS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85B7"/>
                    </a:solidFill>
                  </a:tcPr>
                </a:tc>
              </a:tr>
              <a:tr h="38221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3.25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>
                          <a:solidFill>
                            <a:srgbClr val="000000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Үш бүтін жүзден жиырма бес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87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12.01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1.1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15.22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103.0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20.7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6.007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1.405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8.08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609.04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45.006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1087.20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2356.005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9.17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4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r>
                        <a:rPr lang="en-US" sz="1333" b="true">
                          <a:solidFill>
                            <a:srgbClr val="000000"/>
                          </a:solidFill>
                          <a:latin typeface="Quicksand Medium"/>
                          <a:ea typeface="Quicksand Medium"/>
                          <a:cs typeface="Quicksand Medium"/>
                          <a:sym typeface="Quicksand Medium"/>
                        </a:rPr>
                        <a:t>5.2003</a:t>
                      </a: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867"/>
                        </a:lnSpc>
                        <a:defRPr/>
                      </a:pPr>
                      <a:endParaRPr lang="en-US" sz="1100"/>
                    </a:p>
                  </a:txBody>
                  <a:tcPr marL="44909" marR="44909" marT="44909" marB="44909" anchor="ctr">
                    <a:lnL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8334">
                      <a:solidFill>
                        <a:srgbClr val="1F85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name="TextBox 3" id="3"/>
          <p:cNvSpPr txBox="true"/>
          <p:nvPr/>
        </p:nvSpPr>
        <p:spPr>
          <a:xfrm rot="0">
            <a:off x="1014855" y="1986455"/>
            <a:ext cx="2133456" cy="1855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2"/>
              </a:lnSpc>
            </a:pPr>
            <a:r>
              <a:rPr lang="en-US" sz="1115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Name: </a:t>
            </a:r>
          </a:p>
        </p:txBody>
      </p:sp>
      <p:sp>
        <p:nvSpPr>
          <p:cNvPr name="AutoShape 4" id="4"/>
          <p:cNvSpPr/>
          <p:nvPr/>
        </p:nvSpPr>
        <p:spPr>
          <a:xfrm rot="12091">
            <a:off x="1520238" y="2197007"/>
            <a:ext cx="1628062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" id="5"/>
          <p:cNvSpPr txBox="true"/>
          <p:nvPr/>
        </p:nvSpPr>
        <p:spPr>
          <a:xfrm rot="0">
            <a:off x="4450928" y="1990168"/>
            <a:ext cx="2133456" cy="1855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2"/>
              </a:lnSpc>
            </a:pPr>
            <a:r>
              <a:rPr lang="en-US" sz="1115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Class: </a:t>
            </a:r>
          </a:p>
        </p:txBody>
      </p:sp>
      <p:sp>
        <p:nvSpPr>
          <p:cNvPr name="AutoShape 6" id="6"/>
          <p:cNvSpPr/>
          <p:nvPr/>
        </p:nvSpPr>
        <p:spPr>
          <a:xfrm rot="5806">
            <a:off x="4889358" y="2206085"/>
            <a:ext cx="169502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3050510" y="649755"/>
            <a:ext cx="1456802" cy="1538399"/>
          </a:xfrm>
          <a:custGeom>
            <a:avLst/>
            <a:gdLst/>
            <a:ahLst/>
            <a:cxnLst/>
            <a:rect r="r" b="b" t="t" l="l"/>
            <a:pathLst>
              <a:path h="1538399" w="1456802">
                <a:moveTo>
                  <a:pt x="0" y="0"/>
                </a:moveTo>
                <a:lnTo>
                  <a:pt x="1456803" y="0"/>
                </a:lnTo>
                <a:lnTo>
                  <a:pt x="1456803" y="1538399"/>
                </a:lnTo>
                <a:lnTo>
                  <a:pt x="0" y="15383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56000" y="2393741"/>
            <a:ext cx="6048000" cy="4731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46"/>
              </a:lnSpc>
            </a:pPr>
            <a:r>
              <a:rPr lang="en-US" sz="2747">
                <a:solidFill>
                  <a:srgbClr val="1F85B7"/>
                </a:solidFill>
                <a:latin typeface="Norwester"/>
                <a:ea typeface="Norwester"/>
                <a:cs typeface="Norwester"/>
                <a:sym typeface="Norwester"/>
              </a:rPr>
              <a:t>Ондық Бөлшектерді Сөзбен жазу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905929" y="3089506"/>
            <a:ext cx="5750463" cy="2136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73"/>
              </a:lnSpc>
            </a:pPr>
            <a:r>
              <a:rPr lang="en-US" b="true" sz="1337">
                <a:solidFill>
                  <a:srgbClr val="000000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Оқыту Мақсаты: сөздерді пайдаланып ондық сандарды жазу.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DAGZdpTDxbA</dc:identifier>
  <dcterms:modified xsi:type="dcterms:W3CDTF">2011-08-01T06:04:30Z</dcterms:modified>
  <cp:revision>1</cp:revision>
  <dc:title>Blue Robot Writing Decimal Numbers Math Worksheet</dc:title>
</cp:coreProperties>
</file>