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KG Primary Penmanship" charset="1" panose="02000506000000020003"/>
      <p:regular r:id="rId8"/>
    </p:embeddedFont>
    <p:embeddedFont>
      <p:font typeface="Agrandir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968278" y="3543569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3" id="3"/>
          <p:cNvSpPr/>
          <p:nvPr/>
        </p:nvSpPr>
        <p:spPr>
          <a:xfrm flipH="false" flipV="false" rot="0">
            <a:off x="5596740" y="979247"/>
            <a:ext cx="994982" cy="1913427"/>
          </a:xfrm>
          <a:custGeom>
            <a:avLst/>
            <a:gdLst/>
            <a:ahLst/>
            <a:cxnLst/>
            <a:rect r="r" b="b" t="t" l="l"/>
            <a:pathLst>
              <a:path h="1913427" w="994982">
                <a:moveTo>
                  <a:pt x="0" y="0"/>
                </a:moveTo>
                <a:lnTo>
                  <a:pt x="994982" y="0"/>
                </a:lnTo>
                <a:lnTo>
                  <a:pt x="994982" y="1913427"/>
                </a:lnTo>
                <a:lnTo>
                  <a:pt x="0" y="19134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968278" y="5309419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968278" y="7075269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968278" y="8841120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7" id="7"/>
          <p:cNvSpPr/>
          <p:nvPr/>
        </p:nvSpPr>
        <p:spPr>
          <a:xfrm flipH="false" flipV="false" rot="0">
            <a:off x="5447777" y="9936000"/>
            <a:ext cx="939710" cy="552080"/>
          </a:xfrm>
          <a:custGeom>
            <a:avLst/>
            <a:gdLst/>
            <a:ahLst/>
            <a:cxnLst/>
            <a:rect r="r" b="b" t="t" l="l"/>
            <a:pathLst>
              <a:path h="552080" w="939710">
                <a:moveTo>
                  <a:pt x="0" y="0"/>
                </a:moveTo>
                <a:lnTo>
                  <a:pt x="939710" y="0"/>
                </a:lnTo>
                <a:lnTo>
                  <a:pt x="939710" y="552080"/>
                </a:lnTo>
                <a:lnTo>
                  <a:pt x="0" y="5520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6000" y="2562914"/>
            <a:ext cx="4493897" cy="737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Қораптарды дұрыс өніммен толтырыңыз.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89328" y="1604612"/>
            <a:ext cx="3827240" cy="793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004AAD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Көбейту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56000" y="677257"/>
            <a:ext cx="4493897" cy="365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 ________________________________________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56000" y="1076927"/>
            <a:ext cx="4493897" cy="365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Class: ________________________________________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968278" y="3120832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3" id="3"/>
          <p:cNvGraphicFramePr>
            <a:graphicFrameLocks noGrp="true"/>
          </p:cNvGraphicFramePr>
          <p:nvPr/>
        </p:nvGraphicFramePr>
        <p:xfrm>
          <a:off x="968278" y="4525742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968278" y="5930651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5" id="5"/>
          <p:cNvGraphicFramePr>
            <a:graphicFrameLocks noGrp="true"/>
          </p:cNvGraphicFramePr>
          <p:nvPr/>
        </p:nvGraphicFramePr>
        <p:xfrm>
          <a:off x="968278" y="7335560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968278" y="8735735"/>
          <a:ext cx="5623443" cy="1009650"/>
        </p:xfrm>
        <a:graphic>
          <a:graphicData uri="http://schemas.openxmlformats.org/drawingml/2006/table">
            <a:tbl>
              <a:tblPr/>
              <a:tblGrid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  <a:gridCol w="511222"/>
              </a:tblGrid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X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2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3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4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5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6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7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8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9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8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KG Primary Penmanship"/>
                          <a:ea typeface="KG Primary Penmanship"/>
                          <a:cs typeface="KG Primary Penmanship"/>
                          <a:sym typeface="KG Primary Penmanship"/>
                        </a:rPr>
                        <a:t>10</a:t>
                      </a: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7" id="7"/>
          <p:cNvSpPr/>
          <p:nvPr/>
        </p:nvSpPr>
        <p:spPr>
          <a:xfrm flipH="false" flipV="false" rot="0">
            <a:off x="5596740" y="838399"/>
            <a:ext cx="994982" cy="1913427"/>
          </a:xfrm>
          <a:custGeom>
            <a:avLst/>
            <a:gdLst/>
            <a:ahLst/>
            <a:cxnLst/>
            <a:rect r="r" b="b" t="t" l="l"/>
            <a:pathLst>
              <a:path h="1913427" w="994982">
                <a:moveTo>
                  <a:pt x="0" y="0"/>
                </a:moveTo>
                <a:lnTo>
                  <a:pt x="994982" y="0"/>
                </a:lnTo>
                <a:lnTo>
                  <a:pt x="994982" y="1913427"/>
                </a:lnTo>
                <a:lnTo>
                  <a:pt x="0" y="19134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6000" y="2562914"/>
            <a:ext cx="4493897" cy="365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Fill in the boxes with the correct product.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89328" y="1604612"/>
            <a:ext cx="3827240" cy="793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004AAD"/>
                </a:solidFill>
                <a:latin typeface="Agrandir Medium"/>
                <a:ea typeface="Agrandir Medium"/>
                <a:cs typeface="Agrandir Medium"/>
                <a:sym typeface="Agrandir Medium"/>
              </a:rPr>
              <a:t>Multiplication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56000" y="677257"/>
            <a:ext cx="4493897" cy="365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 ________________________________________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56000" y="1076927"/>
            <a:ext cx="4493897" cy="365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Class: ________________________________________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5447777" y="9936000"/>
            <a:ext cx="939710" cy="552080"/>
          </a:xfrm>
          <a:custGeom>
            <a:avLst/>
            <a:gdLst/>
            <a:ahLst/>
            <a:cxnLst/>
            <a:rect r="r" b="b" t="t" l="l"/>
            <a:pathLst>
              <a:path h="552080" w="939710">
                <a:moveTo>
                  <a:pt x="0" y="0"/>
                </a:moveTo>
                <a:lnTo>
                  <a:pt x="939710" y="0"/>
                </a:lnTo>
                <a:lnTo>
                  <a:pt x="939710" y="552080"/>
                </a:lnTo>
                <a:lnTo>
                  <a:pt x="0" y="5520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DAGZ1ywcaZk</dc:identifier>
  <dcterms:modified xsi:type="dcterms:W3CDTF">2011-08-01T06:04:30Z</dcterms:modified>
  <cp:revision>1</cp:revision>
  <dc:title>Blue Multiplication Table  Worksheet</dc:title>
</cp:coreProperties>
</file>