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Glacial Indifference" charset="1" panose="00000000000000000000"/>
      <p:regular r:id="rId8"/>
    </p:embeddedFont>
    <p:embeddedFont>
      <p:font typeface="Bobby Jones" charset="1" panose="000000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12" Target="../media/image15.png" Type="http://schemas.openxmlformats.org/officeDocument/2006/relationships/image"/><Relationship Id="rId13" Target="../media/image16.svg" Type="http://schemas.openxmlformats.org/officeDocument/2006/relationships/image"/><Relationship Id="rId14" Target="../media/image17.png" Type="http://schemas.openxmlformats.org/officeDocument/2006/relationships/image"/><Relationship Id="rId15" Target="../media/image18.sv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39683" y="334178"/>
            <a:ext cx="6880634" cy="10062872"/>
            <a:chOff x="0" y="0"/>
            <a:chExt cx="5731030" cy="838158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0160" y="16510"/>
              <a:ext cx="5708170" cy="8353645"/>
            </a:xfrm>
            <a:custGeom>
              <a:avLst/>
              <a:gdLst/>
              <a:ahLst/>
              <a:cxnLst/>
              <a:rect r="r" b="b" t="t" l="l"/>
              <a:pathLst>
                <a:path h="8353645" w="5708170">
                  <a:moveTo>
                    <a:pt x="5708170" y="8353645"/>
                  </a:moveTo>
                  <a:lnTo>
                    <a:pt x="0" y="8346025"/>
                  </a:lnTo>
                  <a:lnTo>
                    <a:pt x="0" y="2910489"/>
                  </a:lnTo>
                  <a:lnTo>
                    <a:pt x="17780" y="19050"/>
                  </a:lnTo>
                  <a:lnTo>
                    <a:pt x="2844468" y="0"/>
                  </a:lnTo>
                  <a:lnTo>
                    <a:pt x="5689120" y="5080"/>
                  </a:lnTo>
                  <a:close/>
                </a:path>
              </a:pathLst>
            </a:custGeom>
            <a:solidFill>
              <a:srgbClr val="B6D6E4"/>
            </a:solid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-3810" y="0"/>
              <a:ext cx="5737379" cy="8380315"/>
            </a:xfrm>
            <a:custGeom>
              <a:avLst/>
              <a:gdLst/>
              <a:ahLst/>
              <a:cxnLst/>
              <a:rect r="r" b="b" t="t" l="l"/>
              <a:pathLst>
                <a:path h="8380315" w="5737379">
                  <a:moveTo>
                    <a:pt x="5703090" y="21590"/>
                  </a:moveTo>
                  <a:cubicBezTo>
                    <a:pt x="5704360" y="34290"/>
                    <a:pt x="5704360" y="44450"/>
                    <a:pt x="5705629" y="54610"/>
                  </a:cubicBezTo>
                  <a:cubicBezTo>
                    <a:pt x="5708170" y="192059"/>
                    <a:pt x="5709440" y="377031"/>
                    <a:pt x="5711979" y="555397"/>
                  </a:cubicBezTo>
                  <a:cubicBezTo>
                    <a:pt x="5711979" y="813036"/>
                    <a:pt x="5724679" y="5893154"/>
                    <a:pt x="5731029" y="6150792"/>
                  </a:cubicBezTo>
                  <a:cubicBezTo>
                    <a:pt x="5737379" y="6540554"/>
                    <a:pt x="5733570" y="6936923"/>
                    <a:pt x="5733570" y="7326685"/>
                  </a:cubicBezTo>
                  <a:cubicBezTo>
                    <a:pt x="5733570" y="7670204"/>
                    <a:pt x="5734840" y="7987298"/>
                    <a:pt x="5736110" y="8319354"/>
                  </a:cubicBezTo>
                  <a:cubicBezTo>
                    <a:pt x="5736110" y="8340944"/>
                    <a:pt x="5736110" y="8354915"/>
                    <a:pt x="5736110" y="8379044"/>
                  </a:cubicBezTo>
                  <a:cubicBezTo>
                    <a:pt x="5713249" y="8379044"/>
                    <a:pt x="5692929" y="8380315"/>
                    <a:pt x="5659562" y="8379044"/>
                  </a:cubicBezTo>
                  <a:cubicBezTo>
                    <a:pt x="5369636" y="8373965"/>
                    <a:pt x="5075250" y="8380315"/>
                    <a:pt x="4785325" y="8375235"/>
                  </a:cubicBezTo>
                  <a:cubicBezTo>
                    <a:pt x="4611370" y="8371425"/>
                    <a:pt x="4441876" y="8373965"/>
                    <a:pt x="4267920" y="8371425"/>
                  </a:cubicBezTo>
                  <a:cubicBezTo>
                    <a:pt x="4187633" y="8370154"/>
                    <a:pt x="4107346" y="8368885"/>
                    <a:pt x="4027059" y="8367615"/>
                  </a:cubicBezTo>
                  <a:cubicBezTo>
                    <a:pt x="3977995" y="8367615"/>
                    <a:pt x="3933391" y="8368885"/>
                    <a:pt x="3884327" y="8368885"/>
                  </a:cubicBezTo>
                  <a:cubicBezTo>
                    <a:pt x="3759436" y="8367615"/>
                    <a:pt x="3415986" y="8368885"/>
                    <a:pt x="3291095" y="8367615"/>
                  </a:cubicBezTo>
                  <a:cubicBezTo>
                    <a:pt x="3201888" y="8366344"/>
                    <a:pt x="1417733" y="8375235"/>
                    <a:pt x="1328525" y="8373965"/>
                  </a:cubicBezTo>
                  <a:cubicBezTo>
                    <a:pt x="1306223" y="8373965"/>
                    <a:pt x="1279460" y="8375235"/>
                    <a:pt x="1257158" y="8375235"/>
                  </a:cubicBezTo>
                  <a:cubicBezTo>
                    <a:pt x="1203634" y="8375235"/>
                    <a:pt x="1154570" y="8376504"/>
                    <a:pt x="1101045" y="8376504"/>
                  </a:cubicBezTo>
                  <a:cubicBezTo>
                    <a:pt x="967233" y="8376504"/>
                    <a:pt x="837882" y="8375235"/>
                    <a:pt x="704070" y="8373965"/>
                  </a:cubicBezTo>
                  <a:cubicBezTo>
                    <a:pt x="623783" y="8372694"/>
                    <a:pt x="543496" y="8371425"/>
                    <a:pt x="467670" y="8370154"/>
                  </a:cubicBezTo>
                  <a:cubicBezTo>
                    <a:pt x="324937" y="8368885"/>
                    <a:pt x="182205" y="8367615"/>
                    <a:pt x="48260" y="8367615"/>
                  </a:cubicBezTo>
                  <a:cubicBezTo>
                    <a:pt x="38100" y="8367615"/>
                    <a:pt x="29210" y="8367615"/>
                    <a:pt x="19050" y="8366344"/>
                  </a:cubicBezTo>
                  <a:cubicBezTo>
                    <a:pt x="10160" y="8365075"/>
                    <a:pt x="5080" y="8358725"/>
                    <a:pt x="7620" y="8349835"/>
                  </a:cubicBezTo>
                  <a:cubicBezTo>
                    <a:pt x="16510" y="8317605"/>
                    <a:pt x="12700" y="8152452"/>
                    <a:pt x="11430" y="7980692"/>
                  </a:cubicBezTo>
                  <a:cubicBezTo>
                    <a:pt x="10160" y="7630567"/>
                    <a:pt x="6350" y="7287047"/>
                    <a:pt x="7620" y="6936923"/>
                  </a:cubicBezTo>
                  <a:cubicBezTo>
                    <a:pt x="5080" y="6500918"/>
                    <a:pt x="0" y="1103705"/>
                    <a:pt x="7620" y="661095"/>
                  </a:cubicBezTo>
                  <a:cubicBezTo>
                    <a:pt x="8890" y="575215"/>
                    <a:pt x="7620" y="482729"/>
                    <a:pt x="8890" y="396849"/>
                  </a:cubicBezTo>
                  <a:cubicBezTo>
                    <a:pt x="10160" y="258121"/>
                    <a:pt x="12700" y="106179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70695" y="30480"/>
                    <a:pt x="142062" y="29210"/>
                  </a:cubicBezTo>
                  <a:cubicBezTo>
                    <a:pt x="262492" y="25400"/>
                    <a:pt x="382922" y="22860"/>
                    <a:pt x="507813" y="20320"/>
                  </a:cubicBezTo>
                  <a:cubicBezTo>
                    <a:pt x="592561" y="17780"/>
                    <a:pt x="677308" y="16510"/>
                    <a:pt x="757595" y="13970"/>
                  </a:cubicBezTo>
                  <a:cubicBezTo>
                    <a:pt x="837882" y="11430"/>
                    <a:pt x="922629" y="8890"/>
                    <a:pt x="1002916" y="8890"/>
                  </a:cubicBezTo>
                  <a:cubicBezTo>
                    <a:pt x="1092124" y="7620"/>
                    <a:pt x="1181332" y="10160"/>
                    <a:pt x="1270540" y="8890"/>
                  </a:cubicBezTo>
                  <a:cubicBezTo>
                    <a:pt x="1382049" y="8890"/>
                    <a:pt x="3402605" y="6350"/>
                    <a:pt x="3514115" y="5080"/>
                  </a:cubicBezTo>
                  <a:cubicBezTo>
                    <a:pt x="3621164" y="3810"/>
                    <a:pt x="3728214" y="2540"/>
                    <a:pt x="3839723" y="2540"/>
                  </a:cubicBezTo>
                  <a:cubicBezTo>
                    <a:pt x="4022599" y="1270"/>
                    <a:pt x="4201015" y="0"/>
                    <a:pt x="4383890" y="0"/>
                  </a:cubicBezTo>
                  <a:cubicBezTo>
                    <a:pt x="4459717" y="0"/>
                    <a:pt x="4540004" y="2540"/>
                    <a:pt x="4615830" y="2540"/>
                  </a:cubicBezTo>
                  <a:cubicBezTo>
                    <a:pt x="4825469" y="3810"/>
                    <a:pt x="5039567" y="5080"/>
                    <a:pt x="5249206" y="7620"/>
                  </a:cubicBezTo>
                  <a:cubicBezTo>
                    <a:pt x="5360715" y="8890"/>
                    <a:pt x="5472225" y="12700"/>
                    <a:pt x="5583735" y="16510"/>
                  </a:cubicBezTo>
                  <a:cubicBezTo>
                    <a:pt x="5610497" y="16510"/>
                    <a:pt x="5637260" y="16510"/>
                    <a:pt x="5659562" y="16510"/>
                  </a:cubicBezTo>
                  <a:cubicBezTo>
                    <a:pt x="5684040" y="17780"/>
                    <a:pt x="5692929" y="20320"/>
                    <a:pt x="5703090" y="21590"/>
                  </a:cubicBezTo>
                  <a:close/>
                  <a:moveTo>
                    <a:pt x="5713249" y="8362535"/>
                  </a:moveTo>
                  <a:cubicBezTo>
                    <a:pt x="5714520" y="8346025"/>
                    <a:pt x="5715790" y="8333325"/>
                    <a:pt x="5715790" y="8320625"/>
                  </a:cubicBezTo>
                  <a:cubicBezTo>
                    <a:pt x="5714520" y="7954267"/>
                    <a:pt x="5713249" y="7604143"/>
                    <a:pt x="5713249" y="7227593"/>
                  </a:cubicBezTo>
                  <a:cubicBezTo>
                    <a:pt x="5713249" y="7055834"/>
                    <a:pt x="5715790" y="6884074"/>
                    <a:pt x="5714520" y="6712314"/>
                  </a:cubicBezTo>
                  <a:cubicBezTo>
                    <a:pt x="5714520" y="6553767"/>
                    <a:pt x="5713249" y="6388613"/>
                    <a:pt x="5711979" y="6230067"/>
                  </a:cubicBezTo>
                  <a:cubicBezTo>
                    <a:pt x="5706899" y="5985639"/>
                    <a:pt x="5695470" y="925340"/>
                    <a:pt x="5695470" y="680913"/>
                  </a:cubicBezTo>
                  <a:cubicBezTo>
                    <a:pt x="5692929" y="476123"/>
                    <a:pt x="5690390" y="264727"/>
                    <a:pt x="5687849" y="63500"/>
                  </a:cubicBezTo>
                  <a:cubicBezTo>
                    <a:pt x="5686579" y="44450"/>
                    <a:pt x="5685310" y="43180"/>
                    <a:pt x="5646180" y="41910"/>
                  </a:cubicBezTo>
                  <a:cubicBezTo>
                    <a:pt x="5632799" y="41910"/>
                    <a:pt x="5623878" y="41910"/>
                    <a:pt x="5610497" y="40640"/>
                  </a:cubicBezTo>
                  <a:cubicBezTo>
                    <a:pt x="5498988" y="36830"/>
                    <a:pt x="5383017" y="31750"/>
                    <a:pt x="5271507" y="30480"/>
                  </a:cubicBezTo>
                  <a:cubicBezTo>
                    <a:pt x="4999424" y="26670"/>
                    <a:pt x="4722880" y="25400"/>
                    <a:pt x="4450797" y="22860"/>
                  </a:cubicBezTo>
                  <a:cubicBezTo>
                    <a:pt x="4410653" y="22860"/>
                    <a:pt x="4366049" y="22860"/>
                    <a:pt x="4325905" y="22860"/>
                  </a:cubicBezTo>
                  <a:cubicBezTo>
                    <a:pt x="4259000" y="22860"/>
                    <a:pt x="4192094" y="22860"/>
                    <a:pt x="4129648" y="22860"/>
                  </a:cubicBezTo>
                  <a:cubicBezTo>
                    <a:pt x="3986916" y="22860"/>
                    <a:pt x="3844183" y="22860"/>
                    <a:pt x="3705912" y="24130"/>
                  </a:cubicBezTo>
                  <a:cubicBezTo>
                    <a:pt x="3585481" y="25400"/>
                    <a:pt x="1556004" y="29210"/>
                    <a:pt x="1435574" y="29210"/>
                  </a:cubicBezTo>
                  <a:cubicBezTo>
                    <a:pt x="1239317" y="29210"/>
                    <a:pt x="1043060" y="26670"/>
                    <a:pt x="846803" y="33020"/>
                  </a:cubicBezTo>
                  <a:cubicBezTo>
                    <a:pt x="744214" y="36830"/>
                    <a:pt x="646085" y="36830"/>
                    <a:pt x="547957" y="38100"/>
                  </a:cubicBezTo>
                  <a:cubicBezTo>
                    <a:pt x="378462" y="41910"/>
                    <a:pt x="208967" y="45720"/>
                    <a:pt x="49530" y="50800"/>
                  </a:cubicBezTo>
                  <a:cubicBezTo>
                    <a:pt x="36830" y="50800"/>
                    <a:pt x="34290" y="53340"/>
                    <a:pt x="33020" y="86361"/>
                  </a:cubicBezTo>
                  <a:cubicBezTo>
                    <a:pt x="31750" y="205271"/>
                    <a:pt x="31750" y="324182"/>
                    <a:pt x="30480" y="443092"/>
                  </a:cubicBezTo>
                  <a:cubicBezTo>
                    <a:pt x="29210" y="641276"/>
                    <a:pt x="26670" y="832854"/>
                    <a:pt x="25400" y="1031038"/>
                  </a:cubicBezTo>
                  <a:cubicBezTo>
                    <a:pt x="20320" y="1242435"/>
                    <a:pt x="26670" y="6408432"/>
                    <a:pt x="29210" y="6619828"/>
                  </a:cubicBezTo>
                  <a:cubicBezTo>
                    <a:pt x="29210" y="6844436"/>
                    <a:pt x="29210" y="7075652"/>
                    <a:pt x="30480" y="7300260"/>
                  </a:cubicBezTo>
                  <a:cubicBezTo>
                    <a:pt x="30480" y="7465413"/>
                    <a:pt x="33020" y="7630567"/>
                    <a:pt x="33020" y="7795720"/>
                  </a:cubicBezTo>
                  <a:cubicBezTo>
                    <a:pt x="33020" y="7974085"/>
                    <a:pt x="33020" y="8152452"/>
                    <a:pt x="31750" y="8320625"/>
                  </a:cubicBezTo>
                  <a:cubicBezTo>
                    <a:pt x="31750" y="8324435"/>
                    <a:pt x="31750" y="8326975"/>
                    <a:pt x="31750" y="8330785"/>
                  </a:cubicBezTo>
                  <a:cubicBezTo>
                    <a:pt x="31750" y="8340944"/>
                    <a:pt x="35560" y="8344755"/>
                    <a:pt x="44450" y="8344755"/>
                  </a:cubicBezTo>
                  <a:cubicBezTo>
                    <a:pt x="79616" y="8344755"/>
                    <a:pt x="142062" y="8346025"/>
                    <a:pt x="200047" y="8346025"/>
                  </a:cubicBezTo>
                  <a:cubicBezTo>
                    <a:pt x="284794" y="8346025"/>
                    <a:pt x="374002" y="8343485"/>
                    <a:pt x="458749" y="8346025"/>
                  </a:cubicBezTo>
                  <a:cubicBezTo>
                    <a:pt x="597021" y="8349835"/>
                    <a:pt x="735293" y="8352375"/>
                    <a:pt x="873565" y="8351105"/>
                  </a:cubicBezTo>
                  <a:cubicBezTo>
                    <a:pt x="962773" y="8349835"/>
                    <a:pt x="1047520" y="8352375"/>
                    <a:pt x="1136728" y="8352375"/>
                  </a:cubicBezTo>
                  <a:cubicBezTo>
                    <a:pt x="1266079" y="8352375"/>
                    <a:pt x="1395430" y="8351105"/>
                    <a:pt x="1524782" y="8352375"/>
                  </a:cubicBezTo>
                  <a:cubicBezTo>
                    <a:pt x="1716579" y="8353644"/>
                    <a:pt x="3821882" y="8343485"/>
                    <a:pt x="4018139" y="8346025"/>
                  </a:cubicBezTo>
                  <a:cubicBezTo>
                    <a:pt x="4102886" y="8347294"/>
                    <a:pt x="4187633" y="8348565"/>
                    <a:pt x="4267920" y="8348565"/>
                  </a:cubicBezTo>
                  <a:cubicBezTo>
                    <a:pt x="4415113" y="8351105"/>
                    <a:pt x="4557846" y="8347294"/>
                    <a:pt x="4705039" y="8351105"/>
                  </a:cubicBezTo>
                  <a:cubicBezTo>
                    <a:pt x="4825469" y="8353644"/>
                    <a:pt x="4945899" y="8353644"/>
                    <a:pt x="5066330" y="8356185"/>
                  </a:cubicBezTo>
                  <a:cubicBezTo>
                    <a:pt x="5244745" y="8359994"/>
                    <a:pt x="5423161" y="8362535"/>
                    <a:pt x="5601576" y="8363805"/>
                  </a:cubicBezTo>
                  <a:cubicBezTo>
                    <a:pt x="5668482" y="8363805"/>
                    <a:pt x="5692929" y="8362535"/>
                    <a:pt x="5713249" y="8362535"/>
                  </a:cubicBezTo>
                  <a:close/>
                </a:path>
              </a:pathLst>
            </a:custGeom>
            <a:solidFill>
              <a:srgbClr val="171710"/>
            </a:solidFill>
          </p:spPr>
        </p:sp>
      </p:grpSp>
      <p:grpSp>
        <p:nvGrpSpPr>
          <p:cNvPr name="Group 5" id="5"/>
          <p:cNvGrpSpPr/>
          <p:nvPr/>
        </p:nvGrpSpPr>
        <p:grpSpPr>
          <a:xfrm rot="0">
            <a:off x="469790" y="485973"/>
            <a:ext cx="6620419" cy="9720054"/>
            <a:chOff x="0" y="0"/>
            <a:chExt cx="5731030" cy="8414258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10160" y="16510"/>
              <a:ext cx="5708170" cy="8386318"/>
            </a:xfrm>
            <a:custGeom>
              <a:avLst/>
              <a:gdLst/>
              <a:ahLst/>
              <a:cxnLst/>
              <a:rect r="r" b="b" t="t" l="l"/>
              <a:pathLst>
                <a:path h="8386318" w="5708170">
                  <a:moveTo>
                    <a:pt x="5708170" y="8386318"/>
                  </a:moveTo>
                  <a:lnTo>
                    <a:pt x="0" y="8378698"/>
                  </a:lnTo>
                  <a:lnTo>
                    <a:pt x="0" y="2921821"/>
                  </a:lnTo>
                  <a:lnTo>
                    <a:pt x="17780" y="19050"/>
                  </a:lnTo>
                  <a:lnTo>
                    <a:pt x="2844468" y="0"/>
                  </a:lnTo>
                  <a:lnTo>
                    <a:pt x="5689120" y="508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-3810" y="0"/>
              <a:ext cx="5737379" cy="8412988"/>
            </a:xfrm>
            <a:custGeom>
              <a:avLst/>
              <a:gdLst/>
              <a:ahLst/>
              <a:cxnLst/>
              <a:rect r="r" b="b" t="t" l="l"/>
              <a:pathLst>
                <a:path h="8412988" w="5737379">
                  <a:moveTo>
                    <a:pt x="5703090" y="21590"/>
                  </a:moveTo>
                  <a:cubicBezTo>
                    <a:pt x="5704360" y="34290"/>
                    <a:pt x="5704360" y="44450"/>
                    <a:pt x="5705629" y="54610"/>
                  </a:cubicBezTo>
                  <a:cubicBezTo>
                    <a:pt x="5708170" y="192565"/>
                    <a:pt x="5709440" y="378269"/>
                    <a:pt x="5711979" y="557340"/>
                  </a:cubicBezTo>
                  <a:cubicBezTo>
                    <a:pt x="5711979" y="816000"/>
                    <a:pt x="5724679" y="5916228"/>
                    <a:pt x="5731029" y="6174886"/>
                  </a:cubicBezTo>
                  <a:cubicBezTo>
                    <a:pt x="5737379" y="6566191"/>
                    <a:pt x="5733570" y="6964128"/>
                    <a:pt x="5733570" y="7355432"/>
                  </a:cubicBezTo>
                  <a:cubicBezTo>
                    <a:pt x="5733570" y="7700312"/>
                    <a:pt x="5734840" y="8018661"/>
                    <a:pt x="5736110" y="8352028"/>
                  </a:cubicBezTo>
                  <a:cubicBezTo>
                    <a:pt x="5736110" y="8373618"/>
                    <a:pt x="5736110" y="8387588"/>
                    <a:pt x="5736110" y="8411718"/>
                  </a:cubicBezTo>
                  <a:cubicBezTo>
                    <a:pt x="5713249" y="8411718"/>
                    <a:pt x="5692929" y="8412988"/>
                    <a:pt x="5659562" y="8411718"/>
                  </a:cubicBezTo>
                  <a:cubicBezTo>
                    <a:pt x="5369636" y="8406638"/>
                    <a:pt x="5075250" y="8412988"/>
                    <a:pt x="4785325" y="8407908"/>
                  </a:cubicBezTo>
                  <a:cubicBezTo>
                    <a:pt x="4611370" y="8404098"/>
                    <a:pt x="4441876" y="8406638"/>
                    <a:pt x="4267920" y="8404098"/>
                  </a:cubicBezTo>
                  <a:cubicBezTo>
                    <a:pt x="4187633" y="8402828"/>
                    <a:pt x="4107346" y="8401558"/>
                    <a:pt x="4027059" y="8400288"/>
                  </a:cubicBezTo>
                  <a:cubicBezTo>
                    <a:pt x="3977995" y="8400288"/>
                    <a:pt x="3933391" y="8401558"/>
                    <a:pt x="3884327" y="8401558"/>
                  </a:cubicBezTo>
                  <a:cubicBezTo>
                    <a:pt x="3759436" y="8400288"/>
                    <a:pt x="3415986" y="8401558"/>
                    <a:pt x="3291095" y="8400288"/>
                  </a:cubicBezTo>
                  <a:cubicBezTo>
                    <a:pt x="3201888" y="8399018"/>
                    <a:pt x="1417733" y="8407908"/>
                    <a:pt x="1328525" y="8406638"/>
                  </a:cubicBezTo>
                  <a:cubicBezTo>
                    <a:pt x="1306223" y="8406638"/>
                    <a:pt x="1279460" y="8407908"/>
                    <a:pt x="1257158" y="8407908"/>
                  </a:cubicBezTo>
                  <a:cubicBezTo>
                    <a:pt x="1203634" y="8407908"/>
                    <a:pt x="1154570" y="8409178"/>
                    <a:pt x="1101045" y="8409178"/>
                  </a:cubicBezTo>
                  <a:cubicBezTo>
                    <a:pt x="967233" y="8409178"/>
                    <a:pt x="837882" y="8407908"/>
                    <a:pt x="704070" y="8406638"/>
                  </a:cubicBezTo>
                  <a:cubicBezTo>
                    <a:pt x="623783" y="8405368"/>
                    <a:pt x="543496" y="8404098"/>
                    <a:pt x="467670" y="8402828"/>
                  </a:cubicBezTo>
                  <a:cubicBezTo>
                    <a:pt x="324937" y="8401558"/>
                    <a:pt x="182205" y="8400288"/>
                    <a:pt x="48260" y="8400288"/>
                  </a:cubicBezTo>
                  <a:cubicBezTo>
                    <a:pt x="38100" y="8400288"/>
                    <a:pt x="29210" y="8400288"/>
                    <a:pt x="19050" y="8399018"/>
                  </a:cubicBezTo>
                  <a:cubicBezTo>
                    <a:pt x="10160" y="8397748"/>
                    <a:pt x="5080" y="8391398"/>
                    <a:pt x="7620" y="8382508"/>
                  </a:cubicBezTo>
                  <a:cubicBezTo>
                    <a:pt x="16510" y="8350276"/>
                    <a:pt x="12700" y="8184469"/>
                    <a:pt x="11430" y="8012029"/>
                  </a:cubicBezTo>
                  <a:cubicBezTo>
                    <a:pt x="10160" y="7660518"/>
                    <a:pt x="6350" y="7315640"/>
                    <a:pt x="7620" y="6964128"/>
                  </a:cubicBezTo>
                  <a:cubicBezTo>
                    <a:pt x="5080" y="6526398"/>
                    <a:pt x="0" y="1107820"/>
                    <a:pt x="7620" y="663457"/>
                  </a:cubicBezTo>
                  <a:cubicBezTo>
                    <a:pt x="8890" y="577237"/>
                    <a:pt x="7620" y="484385"/>
                    <a:pt x="8890" y="398165"/>
                  </a:cubicBezTo>
                  <a:cubicBezTo>
                    <a:pt x="10160" y="258888"/>
                    <a:pt x="12700" y="106345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70695" y="30480"/>
                    <a:pt x="142062" y="29210"/>
                  </a:cubicBezTo>
                  <a:cubicBezTo>
                    <a:pt x="262492" y="25400"/>
                    <a:pt x="382922" y="22860"/>
                    <a:pt x="507813" y="20320"/>
                  </a:cubicBezTo>
                  <a:cubicBezTo>
                    <a:pt x="592561" y="17780"/>
                    <a:pt x="677308" y="16510"/>
                    <a:pt x="757595" y="13970"/>
                  </a:cubicBezTo>
                  <a:cubicBezTo>
                    <a:pt x="837882" y="11430"/>
                    <a:pt x="922629" y="8890"/>
                    <a:pt x="1002916" y="8890"/>
                  </a:cubicBezTo>
                  <a:cubicBezTo>
                    <a:pt x="1092124" y="7620"/>
                    <a:pt x="1181332" y="10160"/>
                    <a:pt x="1270540" y="8890"/>
                  </a:cubicBezTo>
                  <a:cubicBezTo>
                    <a:pt x="1382049" y="8890"/>
                    <a:pt x="3402605" y="6350"/>
                    <a:pt x="3514115" y="5080"/>
                  </a:cubicBezTo>
                  <a:cubicBezTo>
                    <a:pt x="3621164" y="3810"/>
                    <a:pt x="3728214" y="2540"/>
                    <a:pt x="3839723" y="2540"/>
                  </a:cubicBezTo>
                  <a:cubicBezTo>
                    <a:pt x="4022599" y="1270"/>
                    <a:pt x="4201015" y="0"/>
                    <a:pt x="4383890" y="0"/>
                  </a:cubicBezTo>
                  <a:cubicBezTo>
                    <a:pt x="4459717" y="0"/>
                    <a:pt x="4540004" y="2540"/>
                    <a:pt x="4615830" y="2540"/>
                  </a:cubicBezTo>
                  <a:cubicBezTo>
                    <a:pt x="4825469" y="3810"/>
                    <a:pt x="5039567" y="5080"/>
                    <a:pt x="5249206" y="7620"/>
                  </a:cubicBezTo>
                  <a:cubicBezTo>
                    <a:pt x="5360715" y="8890"/>
                    <a:pt x="5472225" y="12700"/>
                    <a:pt x="5583735" y="16510"/>
                  </a:cubicBezTo>
                  <a:cubicBezTo>
                    <a:pt x="5610497" y="16510"/>
                    <a:pt x="5637260" y="16510"/>
                    <a:pt x="5659562" y="16510"/>
                  </a:cubicBezTo>
                  <a:cubicBezTo>
                    <a:pt x="5684040" y="17780"/>
                    <a:pt x="5692929" y="20320"/>
                    <a:pt x="5703090" y="21590"/>
                  </a:cubicBezTo>
                  <a:close/>
                  <a:moveTo>
                    <a:pt x="5713249" y="8395208"/>
                  </a:moveTo>
                  <a:cubicBezTo>
                    <a:pt x="5714520" y="8378698"/>
                    <a:pt x="5715790" y="8365998"/>
                    <a:pt x="5715790" y="8353298"/>
                  </a:cubicBezTo>
                  <a:cubicBezTo>
                    <a:pt x="5714520" y="7985500"/>
                    <a:pt x="5713249" y="7633990"/>
                    <a:pt x="5713249" y="7255949"/>
                  </a:cubicBezTo>
                  <a:cubicBezTo>
                    <a:pt x="5713249" y="7083509"/>
                    <a:pt x="5715790" y="6911070"/>
                    <a:pt x="5714520" y="6738631"/>
                  </a:cubicBezTo>
                  <a:cubicBezTo>
                    <a:pt x="5714520" y="6579456"/>
                    <a:pt x="5713249" y="6413648"/>
                    <a:pt x="5711979" y="6254474"/>
                  </a:cubicBezTo>
                  <a:cubicBezTo>
                    <a:pt x="5706899" y="6009079"/>
                    <a:pt x="5695470" y="928748"/>
                    <a:pt x="5695470" y="683354"/>
                  </a:cubicBezTo>
                  <a:cubicBezTo>
                    <a:pt x="5692929" y="477753"/>
                    <a:pt x="5690390" y="265520"/>
                    <a:pt x="5687849" y="63500"/>
                  </a:cubicBezTo>
                  <a:cubicBezTo>
                    <a:pt x="5686579" y="44450"/>
                    <a:pt x="5685310" y="43180"/>
                    <a:pt x="5646180" y="41910"/>
                  </a:cubicBezTo>
                  <a:cubicBezTo>
                    <a:pt x="5632799" y="41910"/>
                    <a:pt x="5623878" y="41910"/>
                    <a:pt x="5610497" y="40640"/>
                  </a:cubicBezTo>
                  <a:cubicBezTo>
                    <a:pt x="5498988" y="36830"/>
                    <a:pt x="5383017" y="31750"/>
                    <a:pt x="5271507" y="30480"/>
                  </a:cubicBezTo>
                  <a:cubicBezTo>
                    <a:pt x="4999424" y="26670"/>
                    <a:pt x="4722880" y="25400"/>
                    <a:pt x="4450797" y="22860"/>
                  </a:cubicBezTo>
                  <a:cubicBezTo>
                    <a:pt x="4410653" y="22860"/>
                    <a:pt x="4366049" y="22860"/>
                    <a:pt x="4325905" y="22860"/>
                  </a:cubicBezTo>
                  <a:cubicBezTo>
                    <a:pt x="4259000" y="22860"/>
                    <a:pt x="4192094" y="22860"/>
                    <a:pt x="4129648" y="22860"/>
                  </a:cubicBezTo>
                  <a:cubicBezTo>
                    <a:pt x="3986916" y="22860"/>
                    <a:pt x="3844183" y="22860"/>
                    <a:pt x="3705912" y="24130"/>
                  </a:cubicBezTo>
                  <a:cubicBezTo>
                    <a:pt x="3585481" y="25400"/>
                    <a:pt x="1556004" y="29210"/>
                    <a:pt x="1435574" y="29210"/>
                  </a:cubicBezTo>
                  <a:cubicBezTo>
                    <a:pt x="1239317" y="29210"/>
                    <a:pt x="1043060" y="26670"/>
                    <a:pt x="846803" y="33020"/>
                  </a:cubicBezTo>
                  <a:cubicBezTo>
                    <a:pt x="744214" y="36830"/>
                    <a:pt x="646085" y="36830"/>
                    <a:pt x="547957" y="38100"/>
                  </a:cubicBezTo>
                  <a:cubicBezTo>
                    <a:pt x="378462" y="41910"/>
                    <a:pt x="208967" y="45720"/>
                    <a:pt x="49530" y="50800"/>
                  </a:cubicBezTo>
                  <a:cubicBezTo>
                    <a:pt x="36830" y="50800"/>
                    <a:pt x="34290" y="53340"/>
                    <a:pt x="33020" y="86448"/>
                  </a:cubicBezTo>
                  <a:cubicBezTo>
                    <a:pt x="31750" y="205829"/>
                    <a:pt x="31750" y="325210"/>
                    <a:pt x="30480" y="444592"/>
                  </a:cubicBezTo>
                  <a:cubicBezTo>
                    <a:pt x="29210" y="643560"/>
                    <a:pt x="26670" y="835896"/>
                    <a:pt x="25400" y="1034865"/>
                  </a:cubicBezTo>
                  <a:cubicBezTo>
                    <a:pt x="20320" y="1247098"/>
                    <a:pt x="26670" y="6433545"/>
                    <a:pt x="29210" y="6645778"/>
                  </a:cubicBezTo>
                  <a:cubicBezTo>
                    <a:pt x="29210" y="6871276"/>
                    <a:pt x="29210" y="7103406"/>
                    <a:pt x="30480" y="7328904"/>
                  </a:cubicBezTo>
                  <a:cubicBezTo>
                    <a:pt x="30480" y="7494712"/>
                    <a:pt x="33020" y="7660518"/>
                    <a:pt x="33020" y="7826325"/>
                  </a:cubicBezTo>
                  <a:cubicBezTo>
                    <a:pt x="33020" y="8005397"/>
                    <a:pt x="33020" y="8184469"/>
                    <a:pt x="31750" y="8353298"/>
                  </a:cubicBezTo>
                  <a:cubicBezTo>
                    <a:pt x="31750" y="8357108"/>
                    <a:pt x="31750" y="8359648"/>
                    <a:pt x="31750" y="8363458"/>
                  </a:cubicBezTo>
                  <a:cubicBezTo>
                    <a:pt x="31750" y="8373618"/>
                    <a:pt x="35560" y="8377428"/>
                    <a:pt x="44450" y="8377428"/>
                  </a:cubicBezTo>
                  <a:cubicBezTo>
                    <a:pt x="79616" y="8377428"/>
                    <a:pt x="142062" y="8378698"/>
                    <a:pt x="200047" y="8378698"/>
                  </a:cubicBezTo>
                  <a:cubicBezTo>
                    <a:pt x="284794" y="8378698"/>
                    <a:pt x="374002" y="8376158"/>
                    <a:pt x="458749" y="8378698"/>
                  </a:cubicBezTo>
                  <a:cubicBezTo>
                    <a:pt x="597021" y="8382508"/>
                    <a:pt x="735293" y="8385048"/>
                    <a:pt x="873565" y="8383778"/>
                  </a:cubicBezTo>
                  <a:cubicBezTo>
                    <a:pt x="962773" y="8382508"/>
                    <a:pt x="1047520" y="8385048"/>
                    <a:pt x="1136728" y="8385048"/>
                  </a:cubicBezTo>
                  <a:cubicBezTo>
                    <a:pt x="1266079" y="8385048"/>
                    <a:pt x="1395430" y="8383778"/>
                    <a:pt x="1524782" y="8385048"/>
                  </a:cubicBezTo>
                  <a:cubicBezTo>
                    <a:pt x="1716579" y="8386318"/>
                    <a:pt x="3821882" y="8376158"/>
                    <a:pt x="4018139" y="8378698"/>
                  </a:cubicBezTo>
                  <a:cubicBezTo>
                    <a:pt x="4102886" y="8379968"/>
                    <a:pt x="4187633" y="8381238"/>
                    <a:pt x="4267920" y="8381238"/>
                  </a:cubicBezTo>
                  <a:cubicBezTo>
                    <a:pt x="4415113" y="8383778"/>
                    <a:pt x="4557846" y="8379968"/>
                    <a:pt x="4705039" y="8383778"/>
                  </a:cubicBezTo>
                  <a:cubicBezTo>
                    <a:pt x="4825469" y="8386318"/>
                    <a:pt x="4945899" y="8386318"/>
                    <a:pt x="5066330" y="8388858"/>
                  </a:cubicBezTo>
                  <a:cubicBezTo>
                    <a:pt x="5244745" y="8392668"/>
                    <a:pt x="5423161" y="8395208"/>
                    <a:pt x="5601576" y="8396478"/>
                  </a:cubicBezTo>
                  <a:cubicBezTo>
                    <a:pt x="5668482" y="8396478"/>
                    <a:pt x="5692929" y="8395208"/>
                    <a:pt x="5713249" y="8395208"/>
                  </a:cubicBezTo>
                  <a:close/>
                </a:path>
              </a:pathLst>
            </a:custGeom>
            <a:solidFill>
              <a:srgbClr val="171710"/>
            </a:solidFill>
          </p:spPr>
        </p:sp>
      </p:grpSp>
      <p:sp>
        <p:nvSpPr>
          <p:cNvPr name="Freeform 8" id="8"/>
          <p:cNvSpPr/>
          <p:nvPr/>
        </p:nvSpPr>
        <p:spPr>
          <a:xfrm flipH="false" flipV="false" rot="0">
            <a:off x="756000" y="4370242"/>
            <a:ext cx="1642830" cy="1223908"/>
          </a:xfrm>
          <a:custGeom>
            <a:avLst/>
            <a:gdLst/>
            <a:ahLst/>
            <a:cxnLst/>
            <a:rect r="r" b="b" t="t" l="l"/>
            <a:pathLst>
              <a:path h="1223908" w="1642830">
                <a:moveTo>
                  <a:pt x="0" y="0"/>
                </a:moveTo>
                <a:lnTo>
                  <a:pt x="1642830" y="0"/>
                </a:lnTo>
                <a:lnTo>
                  <a:pt x="1642830" y="1223908"/>
                </a:lnTo>
                <a:lnTo>
                  <a:pt x="0" y="12239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756000" y="5920286"/>
            <a:ext cx="1642830" cy="1652123"/>
          </a:xfrm>
          <a:custGeom>
            <a:avLst/>
            <a:gdLst/>
            <a:ahLst/>
            <a:cxnLst/>
            <a:rect r="r" b="b" t="t" l="l"/>
            <a:pathLst>
              <a:path h="1652123" w="1642830">
                <a:moveTo>
                  <a:pt x="0" y="0"/>
                </a:moveTo>
                <a:lnTo>
                  <a:pt x="1642830" y="0"/>
                </a:lnTo>
                <a:lnTo>
                  <a:pt x="1642830" y="1652124"/>
                </a:lnTo>
                <a:lnTo>
                  <a:pt x="0" y="165212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756000" y="7898546"/>
            <a:ext cx="1642830" cy="458966"/>
          </a:xfrm>
          <a:custGeom>
            <a:avLst/>
            <a:gdLst/>
            <a:ahLst/>
            <a:cxnLst/>
            <a:rect r="r" b="b" t="t" l="l"/>
            <a:pathLst>
              <a:path h="458966" w="1642830">
                <a:moveTo>
                  <a:pt x="0" y="0"/>
                </a:moveTo>
                <a:lnTo>
                  <a:pt x="1642830" y="0"/>
                </a:lnTo>
                <a:lnTo>
                  <a:pt x="1642830" y="458965"/>
                </a:lnTo>
                <a:lnTo>
                  <a:pt x="0" y="45896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56000" y="8683648"/>
            <a:ext cx="1380954" cy="1252352"/>
          </a:xfrm>
          <a:custGeom>
            <a:avLst/>
            <a:gdLst/>
            <a:ahLst/>
            <a:cxnLst/>
            <a:rect r="r" b="b" t="t" l="l"/>
            <a:pathLst>
              <a:path h="1252352" w="1380954">
                <a:moveTo>
                  <a:pt x="0" y="0"/>
                </a:moveTo>
                <a:lnTo>
                  <a:pt x="1380954" y="0"/>
                </a:lnTo>
                <a:lnTo>
                  <a:pt x="1380954" y="1252352"/>
                </a:lnTo>
                <a:lnTo>
                  <a:pt x="0" y="125235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5161170" y="8908204"/>
            <a:ext cx="1642830" cy="1027796"/>
          </a:xfrm>
          <a:custGeom>
            <a:avLst/>
            <a:gdLst/>
            <a:ahLst/>
            <a:cxnLst/>
            <a:rect r="r" b="b" t="t" l="l"/>
            <a:pathLst>
              <a:path h="1027796" w="1642830">
                <a:moveTo>
                  <a:pt x="0" y="0"/>
                </a:moveTo>
                <a:lnTo>
                  <a:pt x="1642830" y="0"/>
                </a:lnTo>
                <a:lnTo>
                  <a:pt x="1642830" y="1027796"/>
                </a:lnTo>
                <a:lnTo>
                  <a:pt x="0" y="102779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5161170" y="6808911"/>
            <a:ext cx="1642830" cy="1613054"/>
          </a:xfrm>
          <a:custGeom>
            <a:avLst/>
            <a:gdLst/>
            <a:ahLst/>
            <a:cxnLst/>
            <a:rect r="r" b="b" t="t" l="l"/>
            <a:pathLst>
              <a:path h="1613054" w="1642830">
                <a:moveTo>
                  <a:pt x="0" y="0"/>
                </a:moveTo>
                <a:lnTo>
                  <a:pt x="1642830" y="0"/>
                </a:lnTo>
                <a:lnTo>
                  <a:pt x="1642830" y="1613054"/>
                </a:lnTo>
                <a:lnTo>
                  <a:pt x="0" y="161305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5161170" y="3236828"/>
            <a:ext cx="1642830" cy="1597652"/>
          </a:xfrm>
          <a:custGeom>
            <a:avLst/>
            <a:gdLst/>
            <a:ahLst/>
            <a:cxnLst/>
            <a:rect r="r" b="b" t="t" l="l"/>
            <a:pathLst>
              <a:path h="1597652" w="1642830">
                <a:moveTo>
                  <a:pt x="0" y="0"/>
                </a:moveTo>
                <a:lnTo>
                  <a:pt x="1642830" y="0"/>
                </a:lnTo>
                <a:lnTo>
                  <a:pt x="1642830" y="1597652"/>
                </a:lnTo>
                <a:lnTo>
                  <a:pt x="0" y="159765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5161170" y="5269294"/>
            <a:ext cx="1642830" cy="1104803"/>
          </a:xfrm>
          <a:custGeom>
            <a:avLst/>
            <a:gdLst/>
            <a:ahLst/>
            <a:cxnLst/>
            <a:rect r="r" b="b" t="t" l="l"/>
            <a:pathLst>
              <a:path h="1104803" w="1642830">
                <a:moveTo>
                  <a:pt x="0" y="0"/>
                </a:moveTo>
                <a:lnTo>
                  <a:pt x="1642830" y="0"/>
                </a:lnTo>
                <a:lnTo>
                  <a:pt x="1642830" y="1104803"/>
                </a:lnTo>
                <a:lnTo>
                  <a:pt x="0" y="1104803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756000" y="2292737"/>
            <a:ext cx="1783698" cy="1751369"/>
          </a:xfrm>
          <a:custGeom>
            <a:avLst/>
            <a:gdLst/>
            <a:ahLst/>
            <a:cxnLst/>
            <a:rect r="r" b="b" t="t" l="l"/>
            <a:pathLst>
              <a:path h="1751369" w="1783698">
                <a:moveTo>
                  <a:pt x="0" y="0"/>
                </a:moveTo>
                <a:lnTo>
                  <a:pt x="1783698" y="0"/>
                </a:lnTo>
                <a:lnTo>
                  <a:pt x="1783698" y="1751368"/>
                </a:lnTo>
                <a:lnTo>
                  <a:pt x="0" y="175136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5161170" y="2292737"/>
            <a:ext cx="1642830" cy="509277"/>
          </a:xfrm>
          <a:custGeom>
            <a:avLst/>
            <a:gdLst/>
            <a:ahLst/>
            <a:cxnLst/>
            <a:rect r="r" b="b" t="t" l="l"/>
            <a:pathLst>
              <a:path h="509277" w="1642830">
                <a:moveTo>
                  <a:pt x="0" y="0"/>
                </a:moveTo>
                <a:lnTo>
                  <a:pt x="1642830" y="0"/>
                </a:lnTo>
                <a:lnTo>
                  <a:pt x="1642830" y="509277"/>
                </a:lnTo>
                <a:lnTo>
                  <a:pt x="0" y="509277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-195336">
            <a:off x="186716" y="383057"/>
            <a:ext cx="1748794" cy="964023"/>
          </a:xfrm>
          <a:custGeom>
            <a:avLst/>
            <a:gdLst/>
            <a:ahLst/>
            <a:cxnLst/>
            <a:rect r="r" b="b" t="t" l="l"/>
            <a:pathLst>
              <a:path h="964023" w="1748794">
                <a:moveTo>
                  <a:pt x="0" y="0"/>
                </a:moveTo>
                <a:lnTo>
                  <a:pt x="1748794" y="0"/>
                </a:lnTo>
                <a:lnTo>
                  <a:pt x="1748794" y="964023"/>
                </a:lnTo>
                <a:lnTo>
                  <a:pt x="0" y="96402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438041">
            <a:off x="597362" y="875875"/>
            <a:ext cx="1154759" cy="796784"/>
          </a:xfrm>
          <a:custGeom>
            <a:avLst/>
            <a:gdLst/>
            <a:ahLst/>
            <a:cxnLst/>
            <a:rect r="r" b="b" t="t" l="l"/>
            <a:pathLst>
              <a:path h="796784" w="1154759">
                <a:moveTo>
                  <a:pt x="0" y="0"/>
                </a:moveTo>
                <a:lnTo>
                  <a:pt x="1154759" y="0"/>
                </a:lnTo>
                <a:lnTo>
                  <a:pt x="1154759" y="796784"/>
                </a:lnTo>
                <a:lnTo>
                  <a:pt x="0" y="79678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1961473" y="1500257"/>
            <a:ext cx="5261822" cy="621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</a:pPr>
            <a:r>
              <a:rPr lang="en-US" sz="18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Бұрыштарды олардың атына сәйкестендіру үшін сызық сызыңыз: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961473" y="598557"/>
            <a:ext cx="5261822" cy="5333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Bobby Jones"/>
                <a:ea typeface="Bobby Jones"/>
                <a:cs typeface="Bobby Jones"/>
                <a:sym typeface="Bobby Jones"/>
              </a:rPr>
              <a:t>ГЕОМЕТРИЯ БҰРЫШТАРЫ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800338" y="3922012"/>
            <a:ext cx="2029758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СҮЙІР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800338" y="5156654"/>
            <a:ext cx="2029758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ТІК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2800338" y="6391296"/>
            <a:ext cx="2029758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ТОЛЫҚ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2800338" y="2687370"/>
            <a:ext cx="2029758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ДОҒАЛ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2800338" y="7625938"/>
            <a:ext cx="2029758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ЖАЗЫҚ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2800338" y="8860579"/>
            <a:ext cx="2029758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ДҰРЫС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39683" y="334178"/>
            <a:ext cx="6880634" cy="10062872"/>
            <a:chOff x="0" y="0"/>
            <a:chExt cx="5731030" cy="838158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0160" y="16510"/>
              <a:ext cx="5708170" cy="8353645"/>
            </a:xfrm>
            <a:custGeom>
              <a:avLst/>
              <a:gdLst/>
              <a:ahLst/>
              <a:cxnLst/>
              <a:rect r="r" b="b" t="t" l="l"/>
              <a:pathLst>
                <a:path h="8353645" w="5708170">
                  <a:moveTo>
                    <a:pt x="5708170" y="8353645"/>
                  </a:moveTo>
                  <a:lnTo>
                    <a:pt x="0" y="8346025"/>
                  </a:lnTo>
                  <a:lnTo>
                    <a:pt x="0" y="2910489"/>
                  </a:lnTo>
                  <a:lnTo>
                    <a:pt x="17780" y="19050"/>
                  </a:lnTo>
                  <a:lnTo>
                    <a:pt x="2844468" y="0"/>
                  </a:lnTo>
                  <a:lnTo>
                    <a:pt x="5689120" y="5080"/>
                  </a:lnTo>
                  <a:close/>
                </a:path>
              </a:pathLst>
            </a:custGeom>
            <a:solidFill>
              <a:srgbClr val="F4F5F7"/>
            </a:solid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-3810" y="0"/>
              <a:ext cx="5737379" cy="8380315"/>
            </a:xfrm>
            <a:custGeom>
              <a:avLst/>
              <a:gdLst/>
              <a:ahLst/>
              <a:cxnLst/>
              <a:rect r="r" b="b" t="t" l="l"/>
              <a:pathLst>
                <a:path h="8380315" w="5737379">
                  <a:moveTo>
                    <a:pt x="5703090" y="21590"/>
                  </a:moveTo>
                  <a:cubicBezTo>
                    <a:pt x="5704360" y="34290"/>
                    <a:pt x="5704360" y="44450"/>
                    <a:pt x="5705629" y="54610"/>
                  </a:cubicBezTo>
                  <a:cubicBezTo>
                    <a:pt x="5708170" y="192059"/>
                    <a:pt x="5709440" y="377031"/>
                    <a:pt x="5711979" y="555397"/>
                  </a:cubicBezTo>
                  <a:cubicBezTo>
                    <a:pt x="5711979" y="813036"/>
                    <a:pt x="5724679" y="5893154"/>
                    <a:pt x="5731029" y="6150792"/>
                  </a:cubicBezTo>
                  <a:cubicBezTo>
                    <a:pt x="5737379" y="6540554"/>
                    <a:pt x="5733570" y="6936923"/>
                    <a:pt x="5733570" y="7326685"/>
                  </a:cubicBezTo>
                  <a:cubicBezTo>
                    <a:pt x="5733570" y="7670204"/>
                    <a:pt x="5734840" y="7987298"/>
                    <a:pt x="5736110" y="8319354"/>
                  </a:cubicBezTo>
                  <a:cubicBezTo>
                    <a:pt x="5736110" y="8340944"/>
                    <a:pt x="5736110" y="8354915"/>
                    <a:pt x="5736110" y="8379044"/>
                  </a:cubicBezTo>
                  <a:cubicBezTo>
                    <a:pt x="5713249" y="8379044"/>
                    <a:pt x="5692929" y="8380315"/>
                    <a:pt x="5659562" y="8379044"/>
                  </a:cubicBezTo>
                  <a:cubicBezTo>
                    <a:pt x="5369636" y="8373965"/>
                    <a:pt x="5075250" y="8380315"/>
                    <a:pt x="4785325" y="8375235"/>
                  </a:cubicBezTo>
                  <a:cubicBezTo>
                    <a:pt x="4611370" y="8371425"/>
                    <a:pt x="4441876" y="8373965"/>
                    <a:pt x="4267920" y="8371425"/>
                  </a:cubicBezTo>
                  <a:cubicBezTo>
                    <a:pt x="4187633" y="8370154"/>
                    <a:pt x="4107346" y="8368885"/>
                    <a:pt x="4027059" y="8367615"/>
                  </a:cubicBezTo>
                  <a:cubicBezTo>
                    <a:pt x="3977995" y="8367615"/>
                    <a:pt x="3933391" y="8368885"/>
                    <a:pt x="3884327" y="8368885"/>
                  </a:cubicBezTo>
                  <a:cubicBezTo>
                    <a:pt x="3759436" y="8367615"/>
                    <a:pt x="3415986" y="8368885"/>
                    <a:pt x="3291095" y="8367615"/>
                  </a:cubicBezTo>
                  <a:cubicBezTo>
                    <a:pt x="3201888" y="8366344"/>
                    <a:pt x="1417733" y="8375235"/>
                    <a:pt x="1328525" y="8373965"/>
                  </a:cubicBezTo>
                  <a:cubicBezTo>
                    <a:pt x="1306223" y="8373965"/>
                    <a:pt x="1279460" y="8375235"/>
                    <a:pt x="1257158" y="8375235"/>
                  </a:cubicBezTo>
                  <a:cubicBezTo>
                    <a:pt x="1203634" y="8375235"/>
                    <a:pt x="1154570" y="8376504"/>
                    <a:pt x="1101045" y="8376504"/>
                  </a:cubicBezTo>
                  <a:cubicBezTo>
                    <a:pt x="967233" y="8376504"/>
                    <a:pt x="837882" y="8375235"/>
                    <a:pt x="704070" y="8373965"/>
                  </a:cubicBezTo>
                  <a:cubicBezTo>
                    <a:pt x="623783" y="8372694"/>
                    <a:pt x="543496" y="8371425"/>
                    <a:pt x="467670" y="8370154"/>
                  </a:cubicBezTo>
                  <a:cubicBezTo>
                    <a:pt x="324937" y="8368885"/>
                    <a:pt x="182205" y="8367615"/>
                    <a:pt x="48260" y="8367615"/>
                  </a:cubicBezTo>
                  <a:cubicBezTo>
                    <a:pt x="38100" y="8367615"/>
                    <a:pt x="29210" y="8367615"/>
                    <a:pt x="19050" y="8366344"/>
                  </a:cubicBezTo>
                  <a:cubicBezTo>
                    <a:pt x="10160" y="8365075"/>
                    <a:pt x="5080" y="8358725"/>
                    <a:pt x="7620" y="8349835"/>
                  </a:cubicBezTo>
                  <a:cubicBezTo>
                    <a:pt x="16510" y="8317605"/>
                    <a:pt x="12700" y="8152452"/>
                    <a:pt x="11430" y="7980692"/>
                  </a:cubicBezTo>
                  <a:cubicBezTo>
                    <a:pt x="10160" y="7630567"/>
                    <a:pt x="6350" y="7287047"/>
                    <a:pt x="7620" y="6936923"/>
                  </a:cubicBezTo>
                  <a:cubicBezTo>
                    <a:pt x="5080" y="6500918"/>
                    <a:pt x="0" y="1103705"/>
                    <a:pt x="7620" y="661095"/>
                  </a:cubicBezTo>
                  <a:cubicBezTo>
                    <a:pt x="8890" y="575215"/>
                    <a:pt x="7620" y="482729"/>
                    <a:pt x="8890" y="396849"/>
                  </a:cubicBezTo>
                  <a:cubicBezTo>
                    <a:pt x="10160" y="258121"/>
                    <a:pt x="12700" y="106179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70695" y="30480"/>
                    <a:pt x="142062" y="29210"/>
                  </a:cubicBezTo>
                  <a:cubicBezTo>
                    <a:pt x="262492" y="25400"/>
                    <a:pt x="382922" y="22860"/>
                    <a:pt x="507813" y="20320"/>
                  </a:cubicBezTo>
                  <a:cubicBezTo>
                    <a:pt x="592561" y="17780"/>
                    <a:pt x="677308" y="16510"/>
                    <a:pt x="757595" y="13970"/>
                  </a:cubicBezTo>
                  <a:cubicBezTo>
                    <a:pt x="837882" y="11430"/>
                    <a:pt x="922629" y="8890"/>
                    <a:pt x="1002916" y="8890"/>
                  </a:cubicBezTo>
                  <a:cubicBezTo>
                    <a:pt x="1092124" y="7620"/>
                    <a:pt x="1181332" y="10160"/>
                    <a:pt x="1270540" y="8890"/>
                  </a:cubicBezTo>
                  <a:cubicBezTo>
                    <a:pt x="1382049" y="8890"/>
                    <a:pt x="3402605" y="6350"/>
                    <a:pt x="3514115" y="5080"/>
                  </a:cubicBezTo>
                  <a:cubicBezTo>
                    <a:pt x="3621164" y="3810"/>
                    <a:pt x="3728214" y="2540"/>
                    <a:pt x="3839723" y="2540"/>
                  </a:cubicBezTo>
                  <a:cubicBezTo>
                    <a:pt x="4022599" y="1270"/>
                    <a:pt x="4201015" y="0"/>
                    <a:pt x="4383890" y="0"/>
                  </a:cubicBezTo>
                  <a:cubicBezTo>
                    <a:pt x="4459717" y="0"/>
                    <a:pt x="4540004" y="2540"/>
                    <a:pt x="4615830" y="2540"/>
                  </a:cubicBezTo>
                  <a:cubicBezTo>
                    <a:pt x="4825469" y="3810"/>
                    <a:pt x="5039567" y="5080"/>
                    <a:pt x="5249206" y="7620"/>
                  </a:cubicBezTo>
                  <a:cubicBezTo>
                    <a:pt x="5360715" y="8890"/>
                    <a:pt x="5472225" y="12700"/>
                    <a:pt x="5583735" y="16510"/>
                  </a:cubicBezTo>
                  <a:cubicBezTo>
                    <a:pt x="5610497" y="16510"/>
                    <a:pt x="5637260" y="16510"/>
                    <a:pt x="5659562" y="16510"/>
                  </a:cubicBezTo>
                  <a:cubicBezTo>
                    <a:pt x="5684040" y="17780"/>
                    <a:pt x="5692929" y="20320"/>
                    <a:pt x="5703090" y="21590"/>
                  </a:cubicBezTo>
                  <a:close/>
                  <a:moveTo>
                    <a:pt x="5713249" y="8362535"/>
                  </a:moveTo>
                  <a:cubicBezTo>
                    <a:pt x="5714520" y="8346025"/>
                    <a:pt x="5715790" y="8333325"/>
                    <a:pt x="5715790" y="8320625"/>
                  </a:cubicBezTo>
                  <a:cubicBezTo>
                    <a:pt x="5714520" y="7954267"/>
                    <a:pt x="5713249" y="7604143"/>
                    <a:pt x="5713249" y="7227593"/>
                  </a:cubicBezTo>
                  <a:cubicBezTo>
                    <a:pt x="5713249" y="7055834"/>
                    <a:pt x="5715790" y="6884074"/>
                    <a:pt x="5714520" y="6712314"/>
                  </a:cubicBezTo>
                  <a:cubicBezTo>
                    <a:pt x="5714520" y="6553767"/>
                    <a:pt x="5713249" y="6388613"/>
                    <a:pt x="5711979" y="6230067"/>
                  </a:cubicBezTo>
                  <a:cubicBezTo>
                    <a:pt x="5706899" y="5985639"/>
                    <a:pt x="5695470" y="925340"/>
                    <a:pt x="5695470" y="680913"/>
                  </a:cubicBezTo>
                  <a:cubicBezTo>
                    <a:pt x="5692929" y="476123"/>
                    <a:pt x="5690390" y="264727"/>
                    <a:pt x="5687849" y="63500"/>
                  </a:cubicBezTo>
                  <a:cubicBezTo>
                    <a:pt x="5686579" y="44450"/>
                    <a:pt x="5685310" y="43180"/>
                    <a:pt x="5646180" y="41910"/>
                  </a:cubicBezTo>
                  <a:cubicBezTo>
                    <a:pt x="5632799" y="41910"/>
                    <a:pt x="5623878" y="41910"/>
                    <a:pt x="5610497" y="40640"/>
                  </a:cubicBezTo>
                  <a:cubicBezTo>
                    <a:pt x="5498988" y="36830"/>
                    <a:pt x="5383017" y="31750"/>
                    <a:pt x="5271507" y="30480"/>
                  </a:cubicBezTo>
                  <a:cubicBezTo>
                    <a:pt x="4999424" y="26670"/>
                    <a:pt x="4722880" y="25400"/>
                    <a:pt x="4450797" y="22860"/>
                  </a:cubicBezTo>
                  <a:cubicBezTo>
                    <a:pt x="4410653" y="22860"/>
                    <a:pt x="4366049" y="22860"/>
                    <a:pt x="4325905" y="22860"/>
                  </a:cubicBezTo>
                  <a:cubicBezTo>
                    <a:pt x="4259000" y="22860"/>
                    <a:pt x="4192094" y="22860"/>
                    <a:pt x="4129648" y="22860"/>
                  </a:cubicBezTo>
                  <a:cubicBezTo>
                    <a:pt x="3986916" y="22860"/>
                    <a:pt x="3844183" y="22860"/>
                    <a:pt x="3705912" y="24130"/>
                  </a:cubicBezTo>
                  <a:cubicBezTo>
                    <a:pt x="3585481" y="25400"/>
                    <a:pt x="1556004" y="29210"/>
                    <a:pt x="1435574" y="29210"/>
                  </a:cubicBezTo>
                  <a:cubicBezTo>
                    <a:pt x="1239317" y="29210"/>
                    <a:pt x="1043060" y="26670"/>
                    <a:pt x="846803" y="33020"/>
                  </a:cubicBezTo>
                  <a:cubicBezTo>
                    <a:pt x="744214" y="36830"/>
                    <a:pt x="646085" y="36830"/>
                    <a:pt x="547957" y="38100"/>
                  </a:cubicBezTo>
                  <a:cubicBezTo>
                    <a:pt x="378462" y="41910"/>
                    <a:pt x="208967" y="45720"/>
                    <a:pt x="49530" y="50800"/>
                  </a:cubicBezTo>
                  <a:cubicBezTo>
                    <a:pt x="36830" y="50800"/>
                    <a:pt x="34290" y="53340"/>
                    <a:pt x="33020" y="86361"/>
                  </a:cubicBezTo>
                  <a:cubicBezTo>
                    <a:pt x="31750" y="205271"/>
                    <a:pt x="31750" y="324182"/>
                    <a:pt x="30480" y="443092"/>
                  </a:cubicBezTo>
                  <a:cubicBezTo>
                    <a:pt x="29210" y="641276"/>
                    <a:pt x="26670" y="832854"/>
                    <a:pt x="25400" y="1031038"/>
                  </a:cubicBezTo>
                  <a:cubicBezTo>
                    <a:pt x="20320" y="1242435"/>
                    <a:pt x="26670" y="6408432"/>
                    <a:pt x="29210" y="6619828"/>
                  </a:cubicBezTo>
                  <a:cubicBezTo>
                    <a:pt x="29210" y="6844436"/>
                    <a:pt x="29210" y="7075652"/>
                    <a:pt x="30480" y="7300260"/>
                  </a:cubicBezTo>
                  <a:cubicBezTo>
                    <a:pt x="30480" y="7465413"/>
                    <a:pt x="33020" y="7630567"/>
                    <a:pt x="33020" y="7795720"/>
                  </a:cubicBezTo>
                  <a:cubicBezTo>
                    <a:pt x="33020" y="7974085"/>
                    <a:pt x="33020" y="8152452"/>
                    <a:pt x="31750" y="8320625"/>
                  </a:cubicBezTo>
                  <a:cubicBezTo>
                    <a:pt x="31750" y="8324435"/>
                    <a:pt x="31750" y="8326975"/>
                    <a:pt x="31750" y="8330785"/>
                  </a:cubicBezTo>
                  <a:cubicBezTo>
                    <a:pt x="31750" y="8340944"/>
                    <a:pt x="35560" y="8344755"/>
                    <a:pt x="44450" y="8344755"/>
                  </a:cubicBezTo>
                  <a:cubicBezTo>
                    <a:pt x="79616" y="8344755"/>
                    <a:pt x="142062" y="8346025"/>
                    <a:pt x="200047" y="8346025"/>
                  </a:cubicBezTo>
                  <a:cubicBezTo>
                    <a:pt x="284794" y="8346025"/>
                    <a:pt x="374002" y="8343485"/>
                    <a:pt x="458749" y="8346025"/>
                  </a:cubicBezTo>
                  <a:cubicBezTo>
                    <a:pt x="597021" y="8349835"/>
                    <a:pt x="735293" y="8352375"/>
                    <a:pt x="873565" y="8351105"/>
                  </a:cubicBezTo>
                  <a:cubicBezTo>
                    <a:pt x="962773" y="8349835"/>
                    <a:pt x="1047520" y="8352375"/>
                    <a:pt x="1136728" y="8352375"/>
                  </a:cubicBezTo>
                  <a:cubicBezTo>
                    <a:pt x="1266079" y="8352375"/>
                    <a:pt x="1395430" y="8351105"/>
                    <a:pt x="1524782" y="8352375"/>
                  </a:cubicBezTo>
                  <a:cubicBezTo>
                    <a:pt x="1716579" y="8353644"/>
                    <a:pt x="3821882" y="8343485"/>
                    <a:pt x="4018139" y="8346025"/>
                  </a:cubicBezTo>
                  <a:cubicBezTo>
                    <a:pt x="4102886" y="8347294"/>
                    <a:pt x="4187633" y="8348565"/>
                    <a:pt x="4267920" y="8348565"/>
                  </a:cubicBezTo>
                  <a:cubicBezTo>
                    <a:pt x="4415113" y="8351105"/>
                    <a:pt x="4557846" y="8347294"/>
                    <a:pt x="4705039" y="8351105"/>
                  </a:cubicBezTo>
                  <a:cubicBezTo>
                    <a:pt x="4825469" y="8353644"/>
                    <a:pt x="4945899" y="8353644"/>
                    <a:pt x="5066330" y="8356185"/>
                  </a:cubicBezTo>
                  <a:cubicBezTo>
                    <a:pt x="5244745" y="8359994"/>
                    <a:pt x="5423161" y="8362535"/>
                    <a:pt x="5601576" y="8363805"/>
                  </a:cubicBezTo>
                  <a:cubicBezTo>
                    <a:pt x="5668482" y="8363805"/>
                    <a:pt x="5692929" y="8362535"/>
                    <a:pt x="5713249" y="8362535"/>
                  </a:cubicBezTo>
                  <a:close/>
                </a:path>
              </a:pathLst>
            </a:custGeom>
            <a:solidFill>
              <a:srgbClr val="171710"/>
            </a:solidFill>
          </p:spPr>
        </p:sp>
      </p:grpSp>
      <p:grpSp>
        <p:nvGrpSpPr>
          <p:cNvPr name="Group 5" id="5"/>
          <p:cNvGrpSpPr/>
          <p:nvPr/>
        </p:nvGrpSpPr>
        <p:grpSpPr>
          <a:xfrm rot="0">
            <a:off x="469790" y="485973"/>
            <a:ext cx="6620419" cy="9720054"/>
            <a:chOff x="0" y="0"/>
            <a:chExt cx="5731030" cy="8414258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10160" y="16510"/>
              <a:ext cx="5708170" cy="8386318"/>
            </a:xfrm>
            <a:custGeom>
              <a:avLst/>
              <a:gdLst/>
              <a:ahLst/>
              <a:cxnLst/>
              <a:rect r="r" b="b" t="t" l="l"/>
              <a:pathLst>
                <a:path h="8386318" w="5708170">
                  <a:moveTo>
                    <a:pt x="5708170" y="8386318"/>
                  </a:moveTo>
                  <a:lnTo>
                    <a:pt x="0" y="8378698"/>
                  </a:lnTo>
                  <a:lnTo>
                    <a:pt x="0" y="2921821"/>
                  </a:lnTo>
                  <a:lnTo>
                    <a:pt x="17780" y="19050"/>
                  </a:lnTo>
                  <a:lnTo>
                    <a:pt x="2844468" y="0"/>
                  </a:lnTo>
                  <a:lnTo>
                    <a:pt x="5689120" y="508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-3810" y="0"/>
              <a:ext cx="5737379" cy="8412988"/>
            </a:xfrm>
            <a:custGeom>
              <a:avLst/>
              <a:gdLst/>
              <a:ahLst/>
              <a:cxnLst/>
              <a:rect r="r" b="b" t="t" l="l"/>
              <a:pathLst>
                <a:path h="8412988" w="5737379">
                  <a:moveTo>
                    <a:pt x="5703090" y="21590"/>
                  </a:moveTo>
                  <a:cubicBezTo>
                    <a:pt x="5704360" y="34290"/>
                    <a:pt x="5704360" y="44450"/>
                    <a:pt x="5705629" y="54610"/>
                  </a:cubicBezTo>
                  <a:cubicBezTo>
                    <a:pt x="5708170" y="192565"/>
                    <a:pt x="5709440" y="378269"/>
                    <a:pt x="5711979" y="557340"/>
                  </a:cubicBezTo>
                  <a:cubicBezTo>
                    <a:pt x="5711979" y="816000"/>
                    <a:pt x="5724679" y="5916228"/>
                    <a:pt x="5731029" y="6174886"/>
                  </a:cubicBezTo>
                  <a:cubicBezTo>
                    <a:pt x="5737379" y="6566191"/>
                    <a:pt x="5733570" y="6964128"/>
                    <a:pt x="5733570" y="7355432"/>
                  </a:cubicBezTo>
                  <a:cubicBezTo>
                    <a:pt x="5733570" y="7700312"/>
                    <a:pt x="5734840" y="8018661"/>
                    <a:pt x="5736110" y="8352028"/>
                  </a:cubicBezTo>
                  <a:cubicBezTo>
                    <a:pt x="5736110" y="8373618"/>
                    <a:pt x="5736110" y="8387588"/>
                    <a:pt x="5736110" y="8411718"/>
                  </a:cubicBezTo>
                  <a:cubicBezTo>
                    <a:pt x="5713249" y="8411718"/>
                    <a:pt x="5692929" y="8412988"/>
                    <a:pt x="5659562" y="8411718"/>
                  </a:cubicBezTo>
                  <a:cubicBezTo>
                    <a:pt x="5369636" y="8406638"/>
                    <a:pt x="5075250" y="8412988"/>
                    <a:pt x="4785325" y="8407908"/>
                  </a:cubicBezTo>
                  <a:cubicBezTo>
                    <a:pt x="4611370" y="8404098"/>
                    <a:pt x="4441876" y="8406638"/>
                    <a:pt x="4267920" y="8404098"/>
                  </a:cubicBezTo>
                  <a:cubicBezTo>
                    <a:pt x="4187633" y="8402828"/>
                    <a:pt x="4107346" y="8401558"/>
                    <a:pt x="4027059" y="8400288"/>
                  </a:cubicBezTo>
                  <a:cubicBezTo>
                    <a:pt x="3977995" y="8400288"/>
                    <a:pt x="3933391" y="8401558"/>
                    <a:pt x="3884327" y="8401558"/>
                  </a:cubicBezTo>
                  <a:cubicBezTo>
                    <a:pt x="3759436" y="8400288"/>
                    <a:pt x="3415986" y="8401558"/>
                    <a:pt x="3291095" y="8400288"/>
                  </a:cubicBezTo>
                  <a:cubicBezTo>
                    <a:pt x="3201888" y="8399018"/>
                    <a:pt x="1417733" y="8407908"/>
                    <a:pt x="1328525" y="8406638"/>
                  </a:cubicBezTo>
                  <a:cubicBezTo>
                    <a:pt x="1306223" y="8406638"/>
                    <a:pt x="1279460" y="8407908"/>
                    <a:pt x="1257158" y="8407908"/>
                  </a:cubicBezTo>
                  <a:cubicBezTo>
                    <a:pt x="1203634" y="8407908"/>
                    <a:pt x="1154570" y="8409178"/>
                    <a:pt x="1101045" y="8409178"/>
                  </a:cubicBezTo>
                  <a:cubicBezTo>
                    <a:pt x="967233" y="8409178"/>
                    <a:pt x="837882" y="8407908"/>
                    <a:pt x="704070" y="8406638"/>
                  </a:cubicBezTo>
                  <a:cubicBezTo>
                    <a:pt x="623783" y="8405368"/>
                    <a:pt x="543496" y="8404098"/>
                    <a:pt x="467670" y="8402828"/>
                  </a:cubicBezTo>
                  <a:cubicBezTo>
                    <a:pt x="324937" y="8401558"/>
                    <a:pt x="182205" y="8400288"/>
                    <a:pt x="48260" y="8400288"/>
                  </a:cubicBezTo>
                  <a:cubicBezTo>
                    <a:pt x="38100" y="8400288"/>
                    <a:pt x="29210" y="8400288"/>
                    <a:pt x="19050" y="8399018"/>
                  </a:cubicBezTo>
                  <a:cubicBezTo>
                    <a:pt x="10160" y="8397748"/>
                    <a:pt x="5080" y="8391398"/>
                    <a:pt x="7620" y="8382508"/>
                  </a:cubicBezTo>
                  <a:cubicBezTo>
                    <a:pt x="16510" y="8350276"/>
                    <a:pt x="12700" y="8184469"/>
                    <a:pt x="11430" y="8012029"/>
                  </a:cubicBezTo>
                  <a:cubicBezTo>
                    <a:pt x="10160" y="7660518"/>
                    <a:pt x="6350" y="7315640"/>
                    <a:pt x="7620" y="6964128"/>
                  </a:cubicBezTo>
                  <a:cubicBezTo>
                    <a:pt x="5080" y="6526398"/>
                    <a:pt x="0" y="1107820"/>
                    <a:pt x="7620" y="663457"/>
                  </a:cubicBezTo>
                  <a:cubicBezTo>
                    <a:pt x="8890" y="577237"/>
                    <a:pt x="7620" y="484385"/>
                    <a:pt x="8890" y="398165"/>
                  </a:cubicBezTo>
                  <a:cubicBezTo>
                    <a:pt x="10160" y="258888"/>
                    <a:pt x="12700" y="106345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70695" y="30480"/>
                    <a:pt x="142062" y="29210"/>
                  </a:cubicBezTo>
                  <a:cubicBezTo>
                    <a:pt x="262492" y="25400"/>
                    <a:pt x="382922" y="22860"/>
                    <a:pt x="507813" y="20320"/>
                  </a:cubicBezTo>
                  <a:cubicBezTo>
                    <a:pt x="592561" y="17780"/>
                    <a:pt x="677308" y="16510"/>
                    <a:pt x="757595" y="13970"/>
                  </a:cubicBezTo>
                  <a:cubicBezTo>
                    <a:pt x="837882" y="11430"/>
                    <a:pt x="922629" y="8890"/>
                    <a:pt x="1002916" y="8890"/>
                  </a:cubicBezTo>
                  <a:cubicBezTo>
                    <a:pt x="1092124" y="7620"/>
                    <a:pt x="1181332" y="10160"/>
                    <a:pt x="1270540" y="8890"/>
                  </a:cubicBezTo>
                  <a:cubicBezTo>
                    <a:pt x="1382049" y="8890"/>
                    <a:pt x="3402605" y="6350"/>
                    <a:pt x="3514115" y="5080"/>
                  </a:cubicBezTo>
                  <a:cubicBezTo>
                    <a:pt x="3621164" y="3810"/>
                    <a:pt x="3728214" y="2540"/>
                    <a:pt x="3839723" y="2540"/>
                  </a:cubicBezTo>
                  <a:cubicBezTo>
                    <a:pt x="4022599" y="1270"/>
                    <a:pt x="4201015" y="0"/>
                    <a:pt x="4383890" y="0"/>
                  </a:cubicBezTo>
                  <a:cubicBezTo>
                    <a:pt x="4459717" y="0"/>
                    <a:pt x="4540004" y="2540"/>
                    <a:pt x="4615830" y="2540"/>
                  </a:cubicBezTo>
                  <a:cubicBezTo>
                    <a:pt x="4825469" y="3810"/>
                    <a:pt x="5039567" y="5080"/>
                    <a:pt x="5249206" y="7620"/>
                  </a:cubicBezTo>
                  <a:cubicBezTo>
                    <a:pt x="5360715" y="8890"/>
                    <a:pt x="5472225" y="12700"/>
                    <a:pt x="5583735" y="16510"/>
                  </a:cubicBezTo>
                  <a:cubicBezTo>
                    <a:pt x="5610497" y="16510"/>
                    <a:pt x="5637260" y="16510"/>
                    <a:pt x="5659562" y="16510"/>
                  </a:cubicBezTo>
                  <a:cubicBezTo>
                    <a:pt x="5684040" y="17780"/>
                    <a:pt x="5692929" y="20320"/>
                    <a:pt x="5703090" y="21590"/>
                  </a:cubicBezTo>
                  <a:close/>
                  <a:moveTo>
                    <a:pt x="5713249" y="8395208"/>
                  </a:moveTo>
                  <a:cubicBezTo>
                    <a:pt x="5714520" y="8378698"/>
                    <a:pt x="5715790" y="8365998"/>
                    <a:pt x="5715790" y="8353298"/>
                  </a:cubicBezTo>
                  <a:cubicBezTo>
                    <a:pt x="5714520" y="7985500"/>
                    <a:pt x="5713249" y="7633990"/>
                    <a:pt x="5713249" y="7255949"/>
                  </a:cubicBezTo>
                  <a:cubicBezTo>
                    <a:pt x="5713249" y="7083509"/>
                    <a:pt x="5715790" y="6911070"/>
                    <a:pt x="5714520" y="6738631"/>
                  </a:cubicBezTo>
                  <a:cubicBezTo>
                    <a:pt x="5714520" y="6579456"/>
                    <a:pt x="5713249" y="6413648"/>
                    <a:pt x="5711979" y="6254474"/>
                  </a:cubicBezTo>
                  <a:cubicBezTo>
                    <a:pt x="5706899" y="6009079"/>
                    <a:pt x="5695470" y="928748"/>
                    <a:pt x="5695470" y="683354"/>
                  </a:cubicBezTo>
                  <a:cubicBezTo>
                    <a:pt x="5692929" y="477753"/>
                    <a:pt x="5690390" y="265520"/>
                    <a:pt x="5687849" y="63500"/>
                  </a:cubicBezTo>
                  <a:cubicBezTo>
                    <a:pt x="5686579" y="44450"/>
                    <a:pt x="5685310" y="43180"/>
                    <a:pt x="5646180" y="41910"/>
                  </a:cubicBezTo>
                  <a:cubicBezTo>
                    <a:pt x="5632799" y="41910"/>
                    <a:pt x="5623878" y="41910"/>
                    <a:pt x="5610497" y="40640"/>
                  </a:cubicBezTo>
                  <a:cubicBezTo>
                    <a:pt x="5498988" y="36830"/>
                    <a:pt x="5383017" y="31750"/>
                    <a:pt x="5271507" y="30480"/>
                  </a:cubicBezTo>
                  <a:cubicBezTo>
                    <a:pt x="4999424" y="26670"/>
                    <a:pt x="4722880" y="25400"/>
                    <a:pt x="4450797" y="22860"/>
                  </a:cubicBezTo>
                  <a:cubicBezTo>
                    <a:pt x="4410653" y="22860"/>
                    <a:pt x="4366049" y="22860"/>
                    <a:pt x="4325905" y="22860"/>
                  </a:cubicBezTo>
                  <a:cubicBezTo>
                    <a:pt x="4259000" y="22860"/>
                    <a:pt x="4192094" y="22860"/>
                    <a:pt x="4129648" y="22860"/>
                  </a:cubicBezTo>
                  <a:cubicBezTo>
                    <a:pt x="3986916" y="22860"/>
                    <a:pt x="3844183" y="22860"/>
                    <a:pt x="3705912" y="24130"/>
                  </a:cubicBezTo>
                  <a:cubicBezTo>
                    <a:pt x="3585481" y="25400"/>
                    <a:pt x="1556004" y="29210"/>
                    <a:pt x="1435574" y="29210"/>
                  </a:cubicBezTo>
                  <a:cubicBezTo>
                    <a:pt x="1239317" y="29210"/>
                    <a:pt x="1043060" y="26670"/>
                    <a:pt x="846803" y="33020"/>
                  </a:cubicBezTo>
                  <a:cubicBezTo>
                    <a:pt x="744214" y="36830"/>
                    <a:pt x="646085" y="36830"/>
                    <a:pt x="547957" y="38100"/>
                  </a:cubicBezTo>
                  <a:cubicBezTo>
                    <a:pt x="378462" y="41910"/>
                    <a:pt x="208967" y="45720"/>
                    <a:pt x="49530" y="50800"/>
                  </a:cubicBezTo>
                  <a:cubicBezTo>
                    <a:pt x="36830" y="50800"/>
                    <a:pt x="34290" y="53340"/>
                    <a:pt x="33020" y="86448"/>
                  </a:cubicBezTo>
                  <a:cubicBezTo>
                    <a:pt x="31750" y="205829"/>
                    <a:pt x="31750" y="325210"/>
                    <a:pt x="30480" y="444592"/>
                  </a:cubicBezTo>
                  <a:cubicBezTo>
                    <a:pt x="29210" y="643560"/>
                    <a:pt x="26670" y="835896"/>
                    <a:pt x="25400" y="1034865"/>
                  </a:cubicBezTo>
                  <a:cubicBezTo>
                    <a:pt x="20320" y="1247098"/>
                    <a:pt x="26670" y="6433545"/>
                    <a:pt x="29210" y="6645778"/>
                  </a:cubicBezTo>
                  <a:cubicBezTo>
                    <a:pt x="29210" y="6871276"/>
                    <a:pt x="29210" y="7103406"/>
                    <a:pt x="30480" y="7328904"/>
                  </a:cubicBezTo>
                  <a:cubicBezTo>
                    <a:pt x="30480" y="7494712"/>
                    <a:pt x="33020" y="7660518"/>
                    <a:pt x="33020" y="7826325"/>
                  </a:cubicBezTo>
                  <a:cubicBezTo>
                    <a:pt x="33020" y="8005397"/>
                    <a:pt x="33020" y="8184469"/>
                    <a:pt x="31750" y="8353298"/>
                  </a:cubicBezTo>
                  <a:cubicBezTo>
                    <a:pt x="31750" y="8357108"/>
                    <a:pt x="31750" y="8359648"/>
                    <a:pt x="31750" y="8363458"/>
                  </a:cubicBezTo>
                  <a:cubicBezTo>
                    <a:pt x="31750" y="8373618"/>
                    <a:pt x="35560" y="8377428"/>
                    <a:pt x="44450" y="8377428"/>
                  </a:cubicBezTo>
                  <a:cubicBezTo>
                    <a:pt x="79616" y="8377428"/>
                    <a:pt x="142062" y="8378698"/>
                    <a:pt x="200047" y="8378698"/>
                  </a:cubicBezTo>
                  <a:cubicBezTo>
                    <a:pt x="284794" y="8378698"/>
                    <a:pt x="374002" y="8376158"/>
                    <a:pt x="458749" y="8378698"/>
                  </a:cubicBezTo>
                  <a:cubicBezTo>
                    <a:pt x="597021" y="8382508"/>
                    <a:pt x="735293" y="8385048"/>
                    <a:pt x="873565" y="8383778"/>
                  </a:cubicBezTo>
                  <a:cubicBezTo>
                    <a:pt x="962773" y="8382508"/>
                    <a:pt x="1047520" y="8385048"/>
                    <a:pt x="1136728" y="8385048"/>
                  </a:cubicBezTo>
                  <a:cubicBezTo>
                    <a:pt x="1266079" y="8385048"/>
                    <a:pt x="1395430" y="8383778"/>
                    <a:pt x="1524782" y="8385048"/>
                  </a:cubicBezTo>
                  <a:cubicBezTo>
                    <a:pt x="1716579" y="8386318"/>
                    <a:pt x="3821882" y="8376158"/>
                    <a:pt x="4018139" y="8378698"/>
                  </a:cubicBezTo>
                  <a:cubicBezTo>
                    <a:pt x="4102886" y="8379968"/>
                    <a:pt x="4187633" y="8381238"/>
                    <a:pt x="4267920" y="8381238"/>
                  </a:cubicBezTo>
                  <a:cubicBezTo>
                    <a:pt x="4415113" y="8383778"/>
                    <a:pt x="4557846" y="8379968"/>
                    <a:pt x="4705039" y="8383778"/>
                  </a:cubicBezTo>
                  <a:cubicBezTo>
                    <a:pt x="4825469" y="8386318"/>
                    <a:pt x="4945899" y="8386318"/>
                    <a:pt x="5066330" y="8388858"/>
                  </a:cubicBezTo>
                  <a:cubicBezTo>
                    <a:pt x="5244745" y="8392668"/>
                    <a:pt x="5423161" y="8395208"/>
                    <a:pt x="5601576" y="8396478"/>
                  </a:cubicBezTo>
                  <a:cubicBezTo>
                    <a:pt x="5668482" y="8396478"/>
                    <a:pt x="5692929" y="8395208"/>
                    <a:pt x="5713249" y="8395208"/>
                  </a:cubicBezTo>
                  <a:close/>
                </a:path>
              </a:pathLst>
            </a:custGeom>
            <a:solidFill>
              <a:srgbClr val="171710"/>
            </a:solidFill>
          </p:spPr>
        </p:sp>
      </p:grpSp>
      <p:sp>
        <p:nvSpPr>
          <p:cNvPr name="Freeform 8" id="8"/>
          <p:cNvSpPr/>
          <p:nvPr/>
        </p:nvSpPr>
        <p:spPr>
          <a:xfrm flipH="false" flipV="false" rot="0">
            <a:off x="756000" y="4370242"/>
            <a:ext cx="1642830" cy="1223908"/>
          </a:xfrm>
          <a:custGeom>
            <a:avLst/>
            <a:gdLst/>
            <a:ahLst/>
            <a:cxnLst/>
            <a:rect r="r" b="b" t="t" l="l"/>
            <a:pathLst>
              <a:path h="1223908" w="1642830">
                <a:moveTo>
                  <a:pt x="0" y="0"/>
                </a:moveTo>
                <a:lnTo>
                  <a:pt x="1642830" y="0"/>
                </a:lnTo>
                <a:lnTo>
                  <a:pt x="1642830" y="1223908"/>
                </a:lnTo>
                <a:lnTo>
                  <a:pt x="0" y="12239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756000" y="5920286"/>
            <a:ext cx="1642830" cy="1652123"/>
          </a:xfrm>
          <a:custGeom>
            <a:avLst/>
            <a:gdLst/>
            <a:ahLst/>
            <a:cxnLst/>
            <a:rect r="r" b="b" t="t" l="l"/>
            <a:pathLst>
              <a:path h="1652123" w="1642830">
                <a:moveTo>
                  <a:pt x="0" y="0"/>
                </a:moveTo>
                <a:lnTo>
                  <a:pt x="1642830" y="0"/>
                </a:lnTo>
                <a:lnTo>
                  <a:pt x="1642830" y="1652124"/>
                </a:lnTo>
                <a:lnTo>
                  <a:pt x="0" y="165212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756000" y="7898546"/>
            <a:ext cx="1642830" cy="458966"/>
          </a:xfrm>
          <a:custGeom>
            <a:avLst/>
            <a:gdLst/>
            <a:ahLst/>
            <a:cxnLst/>
            <a:rect r="r" b="b" t="t" l="l"/>
            <a:pathLst>
              <a:path h="458966" w="1642830">
                <a:moveTo>
                  <a:pt x="0" y="0"/>
                </a:moveTo>
                <a:lnTo>
                  <a:pt x="1642830" y="0"/>
                </a:lnTo>
                <a:lnTo>
                  <a:pt x="1642830" y="458965"/>
                </a:lnTo>
                <a:lnTo>
                  <a:pt x="0" y="45896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756000" y="8683648"/>
            <a:ext cx="1380954" cy="1252352"/>
          </a:xfrm>
          <a:custGeom>
            <a:avLst/>
            <a:gdLst/>
            <a:ahLst/>
            <a:cxnLst/>
            <a:rect r="r" b="b" t="t" l="l"/>
            <a:pathLst>
              <a:path h="1252352" w="1380954">
                <a:moveTo>
                  <a:pt x="0" y="0"/>
                </a:moveTo>
                <a:lnTo>
                  <a:pt x="1380954" y="0"/>
                </a:lnTo>
                <a:lnTo>
                  <a:pt x="1380954" y="1252352"/>
                </a:lnTo>
                <a:lnTo>
                  <a:pt x="0" y="125235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5161170" y="8908204"/>
            <a:ext cx="1642830" cy="1027796"/>
          </a:xfrm>
          <a:custGeom>
            <a:avLst/>
            <a:gdLst/>
            <a:ahLst/>
            <a:cxnLst/>
            <a:rect r="r" b="b" t="t" l="l"/>
            <a:pathLst>
              <a:path h="1027796" w="1642830">
                <a:moveTo>
                  <a:pt x="0" y="0"/>
                </a:moveTo>
                <a:lnTo>
                  <a:pt x="1642830" y="0"/>
                </a:lnTo>
                <a:lnTo>
                  <a:pt x="1642830" y="1027796"/>
                </a:lnTo>
                <a:lnTo>
                  <a:pt x="0" y="102779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5161170" y="6808911"/>
            <a:ext cx="1642830" cy="1613054"/>
          </a:xfrm>
          <a:custGeom>
            <a:avLst/>
            <a:gdLst/>
            <a:ahLst/>
            <a:cxnLst/>
            <a:rect r="r" b="b" t="t" l="l"/>
            <a:pathLst>
              <a:path h="1613054" w="1642830">
                <a:moveTo>
                  <a:pt x="0" y="0"/>
                </a:moveTo>
                <a:lnTo>
                  <a:pt x="1642830" y="0"/>
                </a:lnTo>
                <a:lnTo>
                  <a:pt x="1642830" y="1613054"/>
                </a:lnTo>
                <a:lnTo>
                  <a:pt x="0" y="161305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5161170" y="3236828"/>
            <a:ext cx="1642830" cy="1597652"/>
          </a:xfrm>
          <a:custGeom>
            <a:avLst/>
            <a:gdLst/>
            <a:ahLst/>
            <a:cxnLst/>
            <a:rect r="r" b="b" t="t" l="l"/>
            <a:pathLst>
              <a:path h="1597652" w="1642830">
                <a:moveTo>
                  <a:pt x="0" y="0"/>
                </a:moveTo>
                <a:lnTo>
                  <a:pt x="1642830" y="0"/>
                </a:lnTo>
                <a:lnTo>
                  <a:pt x="1642830" y="1597652"/>
                </a:lnTo>
                <a:lnTo>
                  <a:pt x="0" y="159765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5161170" y="5269294"/>
            <a:ext cx="1642830" cy="1104803"/>
          </a:xfrm>
          <a:custGeom>
            <a:avLst/>
            <a:gdLst/>
            <a:ahLst/>
            <a:cxnLst/>
            <a:rect r="r" b="b" t="t" l="l"/>
            <a:pathLst>
              <a:path h="1104803" w="1642830">
                <a:moveTo>
                  <a:pt x="0" y="0"/>
                </a:moveTo>
                <a:lnTo>
                  <a:pt x="1642830" y="0"/>
                </a:lnTo>
                <a:lnTo>
                  <a:pt x="1642830" y="1104803"/>
                </a:lnTo>
                <a:lnTo>
                  <a:pt x="0" y="1104803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756000" y="2292737"/>
            <a:ext cx="1783698" cy="1751369"/>
          </a:xfrm>
          <a:custGeom>
            <a:avLst/>
            <a:gdLst/>
            <a:ahLst/>
            <a:cxnLst/>
            <a:rect r="r" b="b" t="t" l="l"/>
            <a:pathLst>
              <a:path h="1751369" w="1783698">
                <a:moveTo>
                  <a:pt x="0" y="0"/>
                </a:moveTo>
                <a:lnTo>
                  <a:pt x="1783698" y="0"/>
                </a:lnTo>
                <a:lnTo>
                  <a:pt x="1783698" y="1751368"/>
                </a:lnTo>
                <a:lnTo>
                  <a:pt x="0" y="175136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5161170" y="2292737"/>
            <a:ext cx="1642830" cy="509277"/>
          </a:xfrm>
          <a:custGeom>
            <a:avLst/>
            <a:gdLst/>
            <a:ahLst/>
            <a:cxnLst/>
            <a:rect r="r" b="b" t="t" l="l"/>
            <a:pathLst>
              <a:path h="509277" w="1642830">
                <a:moveTo>
                  <a:pt x="0" y="0"/>
                </a:moveTo>
                <a:lnTo>
                  <a:pt x="1642830" y="0"/>
                </a:lnTo>
                <a:lnTo>
                  <a:pt x="1642830" y="509277"/>
                </a:lnTo>
                <a:lnTo>
                  <a:pt x="0" y="509277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-195336">
            <a:off x="186716" y="383057"/>
            <a:ext cx="1748794" cy="964023"/>
          </a:xfrm>
          <a:custGeom>
            <a:avLst/>
            <a:gdLst/>
            <a:ahLst/>
            <a:cxnLst/>
            <a:rect r="r" b="b" t="t" l="l"/>
            <a:pathLst>
              <a:path h="964023" w="1748794">
                <a:moveTo>
                  <a:pt x="0" y="0"/>
                </a:moveTo>
                <a:lnTo>
                  <a:pt x="1748794" y="0"/>
                </a:lnTo>
                <a:lnTo>
                  <a:pt x="1748794" y="964023"/>
                </a:lnTo>
                <a:lnTo>
                  <a:pt x="0" y="96402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438041">
            <a:off x="597362" y="875875"/>
            <a:ext cx="1154759" cy="796784"/>
          </a:xfrm>
          <a:custGeom>
            <a:avLst/>
            <a:gdLst/>
            <a:ahLst/>
            <a:cxnLst/>
            <a:rect r="r" b="b" t="t" l="l"/>
            <a:pathLst>
              <a:path h="796784" w="1154759">
                <a:moveTo>
                  <a:pt x="0" y="0"/>
                </a:moveTo>
                <a:lnTo>
                  <a:pt x="1154759" y="0"/>
                </a:lnTo>
                <a:lnTo>
                  <a:pt x="1154759" y="796784"/>
                </a:lnTo>
                <a:lnTo>
                  <a:pt x="0" y="79678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1961473" y="1500257"/>
            <a:ext cx="5261822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</a:pPr>
            <a:r>
              <a:rPr lang="en-US" sz="18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Draw a line to match the angles to their name: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961473" y="560457"/>
            <a:ext cx="5261822" cy="873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000"/>
              </a:lnSpc>
            </a:pPr>
            <a:r>
              <a:rPr lang="en-US" sz="5000">
                <a:solidFill>
                  <a:srgbClr val="000000"/>
                </a:solidFill>
                <a:latin typeface="Bobby Jones"/>
                <a:ea typeface="Bobby Jones"/>
                <a:cs typeface="Bobby Jones"/>
                <a:sym typeface="Bobby Jones"/>
              </a:rPr>
              <a:t>GEOMETRY ANGLES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800338" y="3922012"/>
            <a:ext cx="2029758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ACUTE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800338" y="5156654"/>
            <a:ext cx="2029758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STRAIGHT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2800338" y="6391296"/>
            <a:ext cx="2029758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FULL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2800338" y="2687370"/>
            <a:ext cx="2029758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OBTUSE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2800338" y="7625938"/>
            <a:ext cx="2029758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REFLEX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2800338" y="8860579"/>
            <a:ext cx="2029758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"/>
              </a:lnSpc>
            </a:pPr>
            <a:r>
              <a:rPr lang="en-US" sz="24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RIGHT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DAGZX99A6Po</dc:identifier>
  <dcterms:modified xsi:type="dcterms:W3CDTF">2011-08-01T06:04:30Z</dcterms:modified>
  <cp:revision>1</cp:revision>
  <dc:title>Blue Greyscale Grade 5 Geometry Angles Worksheet</dc:title>
</cp:coreProperties>
</file>