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Laqonic Heavy" charset="1" panose="02000503030000020004"/>
      <p:regular r:id="rId7"/>
    </p:embeddedFont>
    <p:embeddedFont>
      <p:font typeface="Glacial Indifference Bold" charset="1" panose="00000800000000000000"/>
      <p:regular r:id="rId8"/>
    </p:embeddedFont>
    <p:embeddedFont>
      <p:font typeface="Glacial Indifference" charset="1" panose="00000000000000000000"/>
      <p:regular r:id="rId9"/>
    </p:embeddedFont>
    <p:embeddedFont>
      <p:font typeface="Canva Sans" charset="1" panose="020B0503030501040103"/>
      <p:regular r:id="rId10"/>
    </p:embeddedFont>
    <p:embeddedFont>
      <p:font typeface="Laqonic Semi-Bold" charset="1" panose="02000503030000020004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286069" y="-367864"/>
            <a:ext cx="8265236" cy="2178380"/>
            <a:chOff x="0" y="0"/>
            <a:chExt cx="2962074" cy="78068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962074" cy="780682"/>
            </a:xfrm>
            <a:custGeom>
              <a:avLst/>
              <a:gdLst/>
              <a:ahLst/>
              <a:cxnLst/>
              <a:rect r="r" b="b" t="t" l="l"/>
              <a:pathLst>
                <a:path h="780682" w="2962074">
                  <a:moveTo>
                    <a:pt x="0" y="0"/>
                  </a:moveTo>
                  <a:lnTo>
                    <a:pt x="2962074" y="0"/>
                  </a:lnTo>
                  <a:lnTo>
                    <a:pt x="2962074" y="780682"/>
                  </a:lnTo>
                  <a:lnTo>
                    <a:pt x="0" y="780682"/>
                  </a:lnTo>
                  <a:close/>
                </a:path>
              </a:pathLst>
            </a:custGeom>
            <a:solidFill>
              <a:srgbClr val="DFEBE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2962074" cy="80925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639"/>
                </a:lnSpc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763426" y="828805"/>
            <a:ext cx="4092876" cy="6089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4759"/>
              </a:lnSpc>
            </a:pPr>
            <a:r>
              <a:rPr lang="en-US" b="true" sz="3399">
                <a:solidFill>
                  <a:srgbClr val="16488B"/>
                </a:solidFill>
                <a:latin typeface="Laqonic Heavy"/>
                <a:ea typeface="Laqonic Heavy"/>
                <a:cs typeface="Laqonic Heavy"/>
                <a:sym typeface="Laqonic Heavy"/>
              </a:rPr>
              <a:t>EXPANDING FRACTIONS |</a:t>
            </a:r>
          </a:p>
        </p:txBody>
      </p:sp>
      <p:grpSp>
        <p:nvGrpSpPr>
          <p:cNvPr name="Group 6" id="6"/>
          <p:cNvGrpSpPr/>
          <p:nvPr/>
        </p:nvGrpSpPr>
        <p:grpSpPr>
          <a:xfrm rot="0">
            <a:off x="731707" y="2029590"/>
            <a:ext cx="1951781" cy="2204417"/>
            <a:chOff x="0" y="0"/>
            <a:chExt cx="11220071" cy="12672383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1220071" cy="12672383"/>
            </a:xfrm>
            <a:custGeom>
              <a:avLst/>
              <a:gdLst/>
              <a:ahLst/>
              <a:cxnLst/>
              <a:rect r="r" b="b" t="t" l="l"/>
              <a:pathLst>
                <a:path h="12672383" w="11220071">
                  <a:moveTo>
                    <a:pt x="0" y="0"/>
                  </a:moveTo>
                  <a:lnTo>
                    <a:pt x="0" y="12672383"/>
                  </a:lnTo>
                  <a:lnTo>
                    <a:pt x="11220071" y="12672383"/>
                  </a:lnTo>
                  <a:lnTo>
                    <a:pt x="11220071" y="0"/>
                  </a:lnTo>
                  <a:lnTo>
                    <a:pt x="0" y="0"/>
                  </a:lnTo>
                  <a:close/>
                  <a:moveTo>
                    <a:pt x="11159111" y="12611423"/>
                  </a:moveTo>
                  <a:lnTo>
                    <a:pt x="59690" y="12611423"/>
                  </a:lnTo>
                  <a:lnTo>
                    <a:pt x="59690" y="59690"/>
                  </a:lnTo>
                  <a:lnTo>
                    <a:pt x="11159111" y="59690"/>
                  </a:lnTo>
                  <a:lnTo>
                    <a:pt x="11159111" y="12611423"/>
                  </a:lnTo>
                  <a:close/>
                </a:path>
              </a:pathLst>
            </a:custGeom>
            <a:solidFill>
              <a:srgbClr val="2463B6"/>
            </a:solidFill>
          </p:spPr>
        </p:sp>
      </p:grpSp>
      <p:grpSp>
        <p:nvGrpSpPr>
          <p:cNvPr name="Group 8" id="8"/>
          <p:cNvGrpSpPr/>
          <p:nvPr/>
        </p:nvGrpSpPr>
        <p:grpSpPr>
          <a:xfrm rot="0">
            <a:off x="774790" y="2065329"/>
            <a:ext cx="1865615" cy="647407"/>
            <a:chOff x="0" y="0"/>
            <a:chExt cx="5416091" cy="1879496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-4213" y="0"/>
              <a:ext cx="5420303" cy="1879496"/>
            </a:xfrm>
            <a:custGeom>
              <a:avLst/>
              <a:gdLst/>
              <a:ahLst/>
              <a:cxnLst/>
              <a:rect r="r" b="b" t="t" l="l"/>
              <a:pathLst>
                <a:path h="1879496" w="5420303">
                  <a:moveTo>
                    <a:pt x="278431" y="16918"/>
                  </a:moveTo>
                  <a:cubicBezTo>
                    <a:pt x="278431" y="16918"/>
                    <a:pt x="604014" y="12258"/>
                    <a:pt x="966601" y="12454"/>
                  </a:cubicBezTo>
                  <a:cubicBezTo>
                    <a:pt x="4096335" y="12671"/>
                    <a:pt x="5146235" y="0"/>
                    <a:pt x="5146235" y="0"/>
                  </a:cubicBezTo>
                  <a:cubicBezTo>
                    <a:pt x="5213699" y="0"/>
                    <a:pt x="5289636" y="0"/>
                    <a:pt x="5368409" y="85073"/>
                  </a:cubicBezTo>
                  <a:cubicBezTo>
                    <a:pt x="5411387" y="131488"/>
                    <a:pt x="5412455" y="240224"/>
                    <a:pt x="5412860" y="320281"/>
                  </a:cubicBezTo>
                  <a:cubicBezTo>
                    <a:pt x="5412860" y="320281"/>
                    <a:pt x="5411156" y="932605"/>
                    <a:pt x="5411156" y="1116912"/>
                  </a:cubicBezTo>
                  <a:cubicBezTo>
                    <a:pt x="5411156" y="1331071"/>
                    <a:pt x="5420304" y="1630250"/>
                    <a:pt x="5420304" y="1630250"/>
                  </a:cubicBezTo>
                  <a:cubicBezTo>
                    <a:pt x="5420304" y="1758918"/>
                    <a:pt x="5416134" y="1879496"/>
                    <a:pt x="5163296" y="1871362"/>
                  </a:cubicBezTo>
                  <a:cubicBezTo>
                    <a:pt x="5163296" y="1871362"/>
                    <a:pt x="4786824" y="1851063"/>
                    <a:pt x="4208420" y="1858662"/>
                  </a:cubicBezTo>
                  <a:cubicBezTo>
                    <a:pt x="1565915" y="1866796"/>
                    <a:pt x="304023" y="1879496"/>
                    <a:pt x="304023" y="1879496"/>
                  </a:cubicBezTo>
                  <a:cubicBezTo>
                    <a:pt x="132548" y="1879496"/>
                    <a:pt x="4213" y="1778427"/>
                    <a:pt x="8532" y="1575880"/>
                  </a:cubicBezTo>
                  <a:cubicBezTo>
                    <a:pt x="8532" y="1575880"/>
                    <a:pt x="9630" y="1077339"/>
                    <a:pt x="4815" y="932605"/>
                  </a:cubicBezTo>
                  <a:cubicBezTo>
                    <a:pt x="0" y="663668"/>
                    <a:pt x="25592" y="330596"/>
                    <a:pt x="25592" y="330596"/>
                  </a:cubicBezTo>
                  <a:cubicBezTo>
                    <a:pt x="27224" y="150571"/>
                    <a:pt x="143504" y="16918"/>
                    <a:pt x="278431" y="16918"/>
                  </a:cubicBezTo>
                  <a:close/>
                </a:path>
              </a:pathLst>
            </a:custGeom>
            <a:solidFill>
              <a:srgbClr val="2463B6"/>
            </a:solidFill>
          </p:spPr>
        </p:sp>
      </p:grpSp>
      <p:sp>
        <p:nvSpPr>
          <p:cNvPr name="AutoShape 10" id="10"/>
          <p:cNvSpPr/>
          <p:nvPr/>
        </p:nvSpPr>
        <p:spPr>
          <a:xfrm rot="0">
            <a:off x="1688188" y="2379909"/>
            <a:ext cx="332930" cy="0"/>
          </a:xfrm>
          <a:prstGeom prst="line">
            <a:avLst/>
          </a:prstGeom>
          <a:ln cap="flat" w="9525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1" id="11"/>
          <p:cNvGrpSpPr/>
          <p:nvPr/>
        </p:nvGrpSpPr>
        <p:grpSpPr>
          <a:xfrm rot="0">
            <a:off x="942274" y="2903295"/>
            <a:ext cx="500343" cy="338425"/>
            <a:chOff x="0" y="0"/>
            <a:chExt cx="4330239" cy="2928917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2463B6"/>
            </a:solidFill>
          </p:spPr>
        </p:sp>
      </p:grpSp>
      <p:grpSp>
        <p:nvGrpSpPr>
          <p:cNvPr name="Group 13" id="13"/>
          <p:cNvGrpSpPr/>
          <p:nvPr/>
        </p:nvGrpSpPr>
        <p:grpSpPr>
          <a:xfrm rot="0">
            <a:off x="942274" y="3317562"/>
            <a:ext cx="500343" cy="338425"/>
            <a:chOff x="0" y="0"/>
            <a:chExt cx="4330239" cy="2928917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2463B6"/>
            </a:solidFill>
          </p:spPr>
        </p:sp>
      </p:grpSp>
      <p:grpSp>
        <p:nvGrpSpPr>
          <p:cNvPr name="Group 15" id="15"/>
          <p:cNvGrpSpPr/>
          <p:nvPr/>
        </p:nvGrpSpPr>
        <p:grpSpPr>
          <a:xfrm rot="0">
            <a:off x="942274" y="3731829"/>
            <a:ext cx="500343" cy="338425"/>
            <a:chOff x="0" y="0"/>
            <a:chExt cx="4330239" cy="2928917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2463B6"/>
            </a:solidFill>
          </p:spPr>
        </p:sp>
      </p:grpSp>
      <p:grpSp>
        <p:nvGrpSpPr>
          <p:cNvPr name="Group 17" id="17"/>
          <p:cNvGrpSpPr/>
          <p:nvPr/>
        </p:nvGrpSpPr>
        <p:grpSpPr>
          <a:xfrm rot="0">
            <a:off x="2771067" y="2029590"/>
            <a:ext cx="1951781" cy="2204417"/>
            <a:chOff x="0" y="0"/>
            <a:chExt cx="11220071" cy="12672383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11220071" cy="12672383"/>
            </a:xfrm>
            <a:custGeom>
              <a:avLst/>
              <a:gdLst/>
              <a:ahLst/>
              <a:cxnLst/>
              <a:rect r="r" b="b" t="t" l="l"/>
              <a:pathLst>
                <a:path h="12672383" w="11220071">
                  <a:moveTo>
                    <a:pt x="0" y="0"/>
                  </a:moveTo>
                  <a:lnTo>
                    <a:pt x="0" y="12672383"/>
                  </a:lnTo>
                  <a:lnTo>
                    <a:pt x="11220071" y="12672383"/>
                  </a:lnTo>
                  <a:lnTo>
                    <a:pt x="11220071" y="0"/>
                  </a:lnTo>
                  <a:lnTo>
                    <a:pt x="0" y="0"/>
                  </a:lnTo>
                  <a:close/>
                  <a:moveTo>
                    <a:pt x="11159111" y="12611423"/>
                  </a:moveTo>
                  <a:lnTo>
                    <a:pt x="59690" y="12611423"/>
                  </a:lnTo>
                  <a:lnTo>
                    <a:pt x="59690" y="59690"/>
                  </a:lnTo>
                  <a:lnTo>
                    <a:pt x="11159111" y="59690"/>
                  </a:lnTo>
                  <a:lnTo>
                    <a:pt x="11159111" y="12611423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9" id="19"/>
          <p:cNvGrpSpPr/>
          <p:nvPr/>
        </p:nvGrpSpPr>
        <p:grpSpPr>
          <a:xfrm rot="0">
            <a:off x="2818795" y="2067843"/>
            <a:ext cx="1865615" cy="647407"/>
            <a:chOff x="0" y="0"/>
            <a:chExt cx="5416091" cy="1879496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-4213" y="0"/>
              <a:ext cx="5420303" cy="1879496"/>
            </a:xfrm>
            <a:custGeom>
              <a:avLst/>
              <a:gdLst/>
              <a:ahLst/>
              <a:cxnLst/>
              <a:rect r="r" b="b" t="t" l="l"/>
              <a:pathLst>
                <a:path h="1879496" w="5420303">
                  <a:moveTo>
                    <a:pt x="278431" y="16918"/>
                  </a:moveTo>
                  <a:cubicBezTo>
                    <a:pt x="278431" y="16918"/>
                    <a:pt x="604014" y="12258"/>
                    <a:pt x="966601" y="12454"/>
                  </a:cubicBezTo>
                  <a:cubicBezTo>
                    <a:pt x="4096335" y="12671"/>
                    <a:pt x="5146235" y="0"/>
                    <a:pt x="5146235" y="0"/>
                  </a:cubicBezTo>
                  <a:cubicBezTo>
                    <a:pt x="5213699" y="0"/>
                    <a:pt x="5289636" y="0"/>
                    <a:pt x="5368409" y="85073"/>
                  </a:cubicBezTo>
                  <a:cubicBezTo>
                    <a:pt x="5411387" y="131488"/>
                    <a:pt x="5412455" y="240224"/>
                    <a:pt x="5412860" y="320281"/>
                  </a:cubicBezTo>
                  <a:cubicBezTo>
                    <a:pt x="5412860" y="320281"/>
                    <a:pt x="5411156" y="932605"/>
                    <a:pt x="5411156" y="1116912"/>
                  </a:cubicBezTo>
                  <a:cubicBezTo>
                    <a:pt x="5411156" y="1331071"/>
                    <a:pt x="5420304" y="1630250"/>
                    <a:pt x="5420304" y="1630250"/>
                  </a:cubicBezTo>
                  <a:cubicBezTo>
                    <a:pt x="5420304" y="1758918"/>
                    <a:pt x="5416134" y="1879496"/>
                    <a:pt x="5163296" y="1871362"/>
                  </a:cubicBezTo>
                  <a:cubicBezTo>
                    <a:pt x="5163296" y="1871362"/>
                    <a:pt x="4786824" y="1851063"/>
                    <a:pt x="4208420" y="1858662"/>
                  </a:cubicBezTo>
                  <a:cubicBezTo>
                    <a:pt x="1565915" y="1866796"/>
                    <a:pt x="304023" y="1879496"/>
                    <a:pt x="304023" y="1879496"/>
                  </a:cubicBezTo>
                  <a:cubicBezTo>
                    <a:pt x="132548" y="1879496"/>
                    <a:pt x="4213" y="1778427"/>
                    <a:pt x="8532" y="1575880"/>
                  </a:cubicBezTo>
                  <a:cubicBezTo>
                    <a:pt x="8532" y="1575880"/>
                    <a:pt x="9630" y="1077339"/>
                    <a:pt x="4815" y="932605"/>
                  </a:cubicBezTo>
                  <a:cubicBezTo>
                    <a:pt x="0" y="663668"/>
                    <a:pt x="25592" y="330596"/>
                    <a:pt x="25592" y="330596"/>
                  </a:cubicBezTo>
                  <a:cubicBezTo>
                    <a:pt x="27224" y="150571"/>
                    <a:pt x="143504" y="16918"/>
                    <a:pt x="278431" y="16918"/>
                  </a:cubicBezTo>
                  <a:close/>
                </a:path>
              </a:pathLst>
            </a:custGeom>
            <a:solidFill>
              <a:srgbClr val="D4E3E8"/>
            </a:solidFill>
          </p:spPr>
        </p:sp>
      </p:grpSp>
      <p:sp>
        <p:nvSpPr>
          <p:cNvPr name="TextBox 21" id="21"/>
          <p:cNvSpPr txBox="true"/>
          <p:nvPr/>
        </p:nvSpPr>
        <p:spPr>
          <a:xfrm rot="0">
            <a:off x="1358274" y="2210092"/>
            <a:ext cx="329914" cy="4142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62"/>
              </a:lnSpc>
            </a:pPr>
            <a:r>
              <a:rPr lang="en-US" sz="2472" b="true">
                <a:solidFill>
                  <a:srgbClr val="FFFFFF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2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1652384" y="2110225"/>
            <a:ext cx="404537" cy="2513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52"/>
              </a:lnSpc>
            </a:pPr>
            <a:r>
              <a:rPr lang="en-US" b="true" sz="1466">
                <a:solidFill>
                  <a:srgbClr val="FFFFFF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76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1652384" y="2377885"/>
            <a:ext cx="404537" cy="2513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52"/>
              </a:lnSpc>
            </a:pPr>
            <a:r>
              <a:rPr lang="en-US" b="true" sz="1466">
                <a:solidFill>
                  <a:srgbClr val="FFFFFF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100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1533700" y="3000380"/>
            <a:ext cx="1027817" cy="2413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06"/>
              </a:lnSpc>
            </a:pPr>
            <a:r>
              <a:rPr lang="en-US" sz="1361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wholes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1533700" y="3414647"/>
            <a:ext cx="1027817" cy="2413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06"/>
              </a:lnSpc>
            </a:pPr>
            <a:r>
              <a:rPr lang="en-US" sz="1361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tenths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1533700" y="3828914"/>
            <a:ext cx="1027817" cy="2413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06"/>
              </a:lnSpc>
            </a:pPr>
            <a:r>
              <a:rPr lang="en-US" sz="1361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hundredths</a:t>
            </a:r>
          </a:p>
        </p:txBody>
      </p:sp>
      <p:sp>
        <p:nvSpPr>
          <p:cNvPr name="AutoShape 27" id="27"/>
          <p:cNvSpPr/>
          <p:nvPr/>
        </p:nvSpPr>
        <p:spPr>
          <a:xfrm rot="0">
            <a:off x="3748506" y="2386239"/>
            <a:ext cx="331616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28" id="28"/>
          <p:cNvGrpSpPr/>
          <p:nvPr/>
        </p:nvGrpSpPr>
        <p:grpSpPr>
          <a:xfrm rot="0">
            <a:off x="2913777" y="2819011"/>
            <a:ext cx="536480" cy="362868"/>
            <a:chOff x="0" y="0"/>
            <a:chExt cx="4330239" cy="2928917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30" id="30"/>
          <p:cNvGrpSpPr/>
          <p:nvPr/>
        </p:nvGrpSpPr>
        <p:grpSpPr>
          <a:xfrm rot="0">
            <a:off x="2913777" y="3263199"/>
            <a:ext cx="536480" cy="362868"/>
            <a:chOff x="0" y="0"/>
            <a:chExt cx="4330239" cy="2928917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32" id="32"/>
          <p:cNvGrpSpPr/>
          <p:nvPr/>
        </p:nvGrpSpPr>
        <p:grpSpPr>
          <a:xfrm rot="0">
            <a:off x="2913777" y="3707386"/>
            <a:ext cx="536480" cy="362868"/>
            <a:chOff x="0" y="0"/>
            <a:chExt cx="4330239" cy="2928917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34" id="34"/>
          <p:cNvSpPr txBox="true"/>
          <p:nvPr/>
        </p:nvSpPr>
        <p:spPr>
          <a:xfrm rot="0">
            <a:off x="3419893" y="2172992"/>
            <a:ext cx="328612" cy="41278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48"/>
              </a:lnSpc>
            </a:pPr>
            <a:r>
              <a:rPr lang="en-US" sz="2463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7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3712843" y="2117469"/>
            <a:ext cx="402941" cy="25051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44"/>
              </a:lnSpc>
            </a:pPr>
            <a:r>
              <a:rPr lang="en-US" b="true" sz="1460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92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3712843" y="2384072"/>
            <a:ext cx="402941" cy="25051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44"/>
              </a:lnSpc>
            </a:pPr>
            <a:r>
              <a:rPr lang="en-US" b="true" sz="1460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100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3547918" y="2925860"/>
            <a:ext cx="1102051" cy="2560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044"/>
              </a:lnSpc>
            </a:pPr>
            <a:r>
              <a:rPr lang="en-US" sz="146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wholes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3547918" y="3370047"/>
            <a:ext cx="1102051" cy="2560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044"/>
              </a:lnSpc>
            </a:pPr>
            <a:r>
              <a:rPr lang="en-US" sz="146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tenths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3547918" y="3814235"/>
            <a:ext cx="1102051" cy="2560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044"/>
              </a:lnSpc>
            </a:pPr>
            <a:r>
              <a:rPr lang="en-US" sz="146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hundredths</a:t>
            </a:r>
          </a:p>
        </p:txBody>
      </p:sp>
      <p:grpSp>
        <p:nvGrpSpPr>
          <p:cNvPr name="Group 40" id="40"/>
          <p:cNvGrpSpPr/>
          <p:nvPr/>
        </p:nvGrpSpPr>
        <p:grpSpPr>
          <a:xfrm rot="0">
            <a:off x="4810427" y="2029590"/>
            <a:ext cx="1951781" cy="2204417"/>
            <a:chOff x="0" y="0"/>
            <a:chExt cx="11220071" cy="12672383"/>
          </a:xfrm>
        </p:grpSpPr>
        <p:sp>
          <p:nvSpPr>
            <p:cNvPr name="Freeform 41" id="41"/>
            <p:cNvSpPr/>
            <p:nvPr/>
          </p:nvSpPr>
          <p:spPr>
            <a:xfrm flipH="false" flipV="false" rot="0">
              <a:off x="0" y="0"/>
              <a:ext cx="11220071" cy="12672383"/>
            </a:xfrm>
            <a:custGeom>
              <a:avLst/>
              <a:gdLst/>
              <a:ahLst/>
              <a:cxnLst/>
              <a:rect r="r" b="b" t="t" l="l"/>
              <a:pathLst>
                <a:path h="12672383" w="11220071">
                  <a:moveTo>
                    <a:pt x="0" y="0"/>
                  </a:moveTo>
                  <a:lnTo>
                    <a:pt x="0" y="12672383"/>
                  </a:lnTo>
                  <a:lnTo>
                    <a:pt x="11220071" y="12672383"/>
                  </a:lnTo>
                  <a:lnTo>
                    <a:pt x="11220071" y="0"/>
                  </a:lnTo>
                  <a:lnTo>
                    <a:pt x="0" y="0"/>
                  </a:lnTo>
                  <a:close/>
                  <a:moveTo>
                    <a:pt x="11159111" y="12611423"/>
                  </a:moveTo>
                  <a:lnTo>
                    <a:pt x="59690" y="12611423"/>
                  </a:lnTo>
                  <a:lnTo>
                    <a:pt x="59690" y="59690"/>
                  </a:lnTo>
                  <a:lnTo>
                    <a:pt x="11159111" y="59690"/>
                  </a:lnTo>
                  <a:lnTo>
                    <a:pt x="11159111" y="12611423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42" id="42"/>
          <p:cNvGrpSpPr/>
          <p:nvPr/>
        </p:nvGrpSpPr>
        <p:grpSpPr>
          <a:xfrm rot="0">
            <a:off x="4856302" y="2077610"/>
            <a:ext cx="1865615" cy="647407"/>
            <a:chOff x="0" y="0"/>
            <a:chExt cx="5416091" cy="1879496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-4213" y="0"/>
              <a:ext cx="5420303" cy="1879496"/>
            </a:xfrm>
            <a:custGeom>
              <a:avLst/>
              <a:gdLst/>
              <a:ahLst/>
              <a:cxnLst/>
              <a:rect r="r" b="b" t="t" l="l"/>
              <a:pathLst>
                <a:path h="1879496" w="5420303">
                  <a:moveTo>
                    <a:pt x="278431" y="16918"/>
                  </a:moveTo>
                  <a:cubicBezTo>
                    <a:pt x="278431" y="16918"/>
                    <a:pt x="604014" y="12258"/>
                    <a:pt x="966601" y="12454"/>
                  </a:cubicBezTo>
                  <a:cubicBezTo>
                    <a:pt x="4096335" y="12671"/>
                    <a:pt x="5146235" y="0"/>
                    <a:pt x="5146235" y="0"/>
                  </a:cubicBezTo>
                  <a:cubicBezTo>
                    <a:pt x="5213699" y="0"/>
                    <a:pt x="5289636" y="0"/>
                    <a:pt x="5368409" y="85073"/>
                  </a:cubicBezTo>
                  <a:cubicBezTo>
                    <a:pt x="5411387" y="131488"/>
                    <a:pt x="5412455" y="240224"/>
                    <a:pt x="5412860" y="320281"/>
                  </a:cubicBezTo>
                  <a:cubicBezTo>
                    <a:pt x="5412860" y="320281"/>
                    <a:pt x="5411156" y="932605"/>
                    <a:pt x="5411156" y="1116912"/>
                  </a:cubicBezTo>
                  <a:cubicBezTo>
                    <a:pt x="5411156" y="1331071"/>
                    <a:pt x="5420304" y="1630250"/>
                    <a:pt x="5420304" y="1630250"/>
                  </a:cubicBezTo>
                  <a:cubicBezTo>
                    <a:pt x="5420304" y="1758918"/>
                    <a:pt x="5416134" y="1879496"/>
                    <a:pt x="5163296" y="1871362"/>
                  </a:cubicBezTo>
                  <a:cubicBezTo>
                    <a:pt x="5163296" y="1871362"/>
                    <a:pt x="4786824" y="1851063"/>
                    <a:pt x="4208420" y="1858662"/>
                  </a:cubicBezTo>
                  <a:cubicBezTo>
                    <a:pt x="1565915" y="1866796"/>
                    <a:pt x="304023" y="1879496"/>
                    <a:pt x="304023" y="1879496"/>
                  </a:cubicBezTo>
                  <a:cubicBezTo>
                    <a:pt x="132548" y="1879496"/>
                    <a:pt x="4213" y="1778427"/>
                    <a:pt x="8532" y="1575880"/>
                  </a:cubicBezTo>
                  <a:cubicBezTo>
                    <a:pt x="8532" y="1575880"/>
                    <a:pt x="9630" y="1077339"/>
                    <a:pt x="4815" y="932605"/>
                  </a:cubicBezTo>
                  <a:cubicBezTo>
                    <a:pt x="0" y="663668"/>
                    <a:pt x="25592" y="330596"/>
                    <a:pt x="25592" y="330596"/>
                  </a:cubicBezTo>
                  <a:cubicBezTo>
                    <a:pt x="27224" y="150571"/>
                    <a:pt x="143504" y="16918"/>
                    <a:pt x="278431" y="16918"/>
                  </a:cubicBezTo>
                  <a:close/>
                </a:path>
              </a:pathLst>
            </a:custGeom>
            <a:solidFill>
              <a:srgbClr val="DFEBEF"/>
            </a:solidFill>
          </p:spPr>
        </p:sp>
      </p:grpSp>
      <p:sp>
        <p:nvSpPr>
          <p:cNvPr name="AutoShape 44" id="44"/>
          <p:cNvSpPr/>
          <p:nvPr/>
        </p:nvSpPr>
        <p:spPr>
          <a:xfrm rot="0">
            <a:off x="5743151" y="2401314"/>
            <a:ext cx="332644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45" id="45"/>
          <p:cNvGrpSpPr/>
          <p:nvPr/>
        </p:nvGrpSpPr>
        <p:grpSpPr>
          <a:xfrm rot="0">
            <a:off x="4935870" y="2841855"/>
            <a:ext cx="538142" cy="363992"/>
            <a:chOff x="0" y="0"/>
            <a:chExt cx="4330239" cy="2928917"/>
          </a:xfrm>
        </p:grpSpPr>
        <p:sp>
          <p:nvSpPr>
            <p:cNvPr name="Freeform 46" id="46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47" id="47"/>
          <p:cNvGrpSpPr/>
          <p:nvPr/>
        </p:nvGrpSpPr>
        <p:grpSpPr>
          <a:xfrm rot="0">
            <a:off x="4935870" y="3287419"/>
            <a:ext cx="538142" cy="363992"/>
            <a:chOff x="0" y="0"/>
            <a:chExt cx="4330239" cy="2928917"/>
          </a:xfrm>
        </p:grpSpPr>
        <p:sp>
          <p:nvSpPr>
            <p:cNvPr name="Freeform 48" id="48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49" id="49"/>
          <p:cNvGrpSpPr/>
          <p:nvPr/>
        </p:nvGrpSpPr>
        <p:grpSpPr>
          <a:xfrm rot="0">
            <a:off x="4935870" y="3732983"/>
            <a:ext cx="538142" cy="363992"/>
            <a:chOff x="0" y="0"/>
            <a:chExt cx="4330239" cy="2928917"/>
          </a:xfrm>
        </p:grpSpPr>
        <p:sp>
          <p:nvSpPr>
            <p:cNvPr name="Freeform 50" id="50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51" id="51"/>
          <p:cNvSpPr txBox="true"/>
          <p:nvPr/>
        </p:nvSpPr>
        <p:spPr>
          <a:xfrm rot="0">
            <a:off x="5413520" y="2199340"/>
            <a:ext cx="329631" cy="4139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59"/>
              </a:lnSpc>
            </a:pPr>
            <a:r>
              <a:rPr lang="en-US" sz="2470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5707378" y="2099568"/>
            <a:ext cx="404190" cy="25117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50"/>
              </a:lnSpc>
            </a:pPr>
            <a:r>
              <a:rPr lang="en-US" b="true" sz="1464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32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5720818" y="2412232"/>
            <a:ext cx="404190" cy="25117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50"/>
              </a:lnSpc>
            </a:pPr>
            <a:r>
              <a:rPr lang="en-US" b="true" sz="1464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100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5571976" y="2949153"/>
            <a:ext cx="1105465" cy="2566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050"/>
              </a:lnSpc>
            </a:pPr>
            <a:r>
              <a:rPr lang="en-US" sz="1464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wholes</a:t>
            </a:r>
          </a:p>
        </p:txBody>
      </p:sp>
      <p:sp>
        <p:nvSpPr>
          <p:cNvPr name="TextBox 55" id="55"/>
          <p:cNvSpPr txBox="true"/>
          <p:nvPr/>
        </p:nvSpPr>
        <p:spPr>
          <a:xfrm rot="0">
            <a:off x="5571976" y="3394716"/>
            <a:ext cx="1105465" cy="2566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050"/>
              </a:lnSpc>
            </a:pPr>
            <a:r>
              <a:rPr lang="en-US" sz="1464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tenths</a:t>
            </a:r>
          </a:p>
        </p:txBody>
      </p:sp>
      <p:sp>
        <p:nvSpPr>
          <p:cNvPr name="TextBox 56" id="56"/>
          <p:cNvSpPr txBox="true"/>
          <p:nvPr/>
        </p:nvSpPr>
        <p:spPr>
          <a:xfrm rot="0">
            <a:off x="5571976" y="3840280"/>
            <a:ext cx="1105465" cy="2566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050"/>
              </a:lnSpc>
            </a:pPr>
            <a:r>
              <a:rPr lang="en-US" sz="1464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hundredths</a:t>
            </a:r>
          </a:p>
        </p:txBody>
      </p:sp>
      <p:sp>
        <p:nvSpPr>
          <p:cNvPr name="TextBox 57" id="57"/>
          <p:cNvSpPr txBox="true"/>
          <p:nvPr/>
        </p:nvSpPr>
        <p:spPr>
          <a:xfrm rot="0">
            <a:off x="1011590" y="2916951"/>
            <a:ext cx="399323" cy="2738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1"/>
              </a:lnSpc>
            </a:pPr>
            <a:r>
              <a:rPr lang="en-US" b="true" sz="1594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2</a:t>
            </a:r>
          </a:p>
        </p:txBody>
      </p:sp>
      <p:sp>
        <p:nvSpPr>
          <p:cNvPr name="TextBox 58" id="58"/>
          <p:cNvSpPr txBox="true"/>
          <p:nvPr/>
        </p:nvSpPr>
        <p:spPr>
          <a:xfrm rot="0">
            <a:off x="1011590" y="3331012"/>
            <a:ext cx="399323" cy="2738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1"/>
              </a:lnSpc>
            </a:pPr>
            <a:r>
              <a:rPr lang="en-US" b="true" sz="1594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7</a:t>
            </a:r>
          </a:p>
        </p:txBody>
      </p:sp>
      <p:sp>
        <p:nvSpPr>
          <p:cNvPr name="TextBox 59" id="59"/>
          <p:cNvSpPr txBox="true"/>
          <p:nvPr/>
        </p:nvSpPr>
        <p:spPr>
          <a:xfrm rot="0">
            <a:off x="1011590" y="3745073"/>
            <a:ext cx="399323" cy="2738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1"/>
              </a:lnSpc>
            </a:pPr>
            <a:r>
              <a:rPr lang="en-US" b="true" sz="1594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6</a:t>
            </a:r>
          </a:p>
        </p:txBody>
      </p:sp>
      <p:sp>
        <p:nvSpPr>
          <p:cNvPr name="TextBox 60" id="60"/>
          <p:cNvSpPr txBox="true"/>
          <p:nvPr/>
        </p:nvSpPr>
        <p:spPr>
          <a:xfrm rot="0">
            <a:off x="763426" y="611635"/>
            <a:ext cx="1426674" cy="2171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79"/>
              </a:lnSpc>
            </a:pPr>
            <a:r>
              <a:rPr lang="en-US" sz="12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NAME</a:t>
            </a:r>
          </a:p>
        </p:txBody>
      </p:sp>
      <p:sp>
        <p:nvSpPr>
          <p:cNvPr name="TextBox 61" id="61"/>
          <p:cNvSpPr txBox="true"/>
          <p:nvPr/>
        </p:nvSpPr>
        <p:spPr>
          <a:xfrm rot="0">
            <a:off x="765718" y="1440945"/>
            <a:ext cx="6041455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59"/>
              </a:lnSpc>
            </a:pPr>
            <a:r>
              <a:rPr lang="en-US" sz="13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Expand the fractions. The first has been done for you.</a:t>
            </a:r>
          </a:p>
        </p:txBody>
      </p:sp>
      <p:sp>
        <p:nvSpPr>
          <p:cNvPr name="TextBox 62" id="62"/>
          <p:cNvSpPr txBox="true"/>
          <p:nvPr/>
        </p:nvSpPr>
        <p:spPr>
          <a:xfrm rot="0">
            <a:off x="4360303" y="611635"/>
            <a:ext cx="1426674" cy="2171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79"/>
              </a:lnSpc>
            </a:pPr>
            <a:r>
              <a:rPr lang="en-US" sz="12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DATE</a:t>
            </a:r>
          </a:p>
        </p:txBody>
      </p:sp>
      <p:sp>
        <p:nvSpPr>
          <p:cNvPr name="TextBox 63" id="63"/>
          <p:cNvSpPr txBox="true"/>
          <p:nvPr/>
        </p:nvSpPr>
        <p:spPr>
          <a:xfrm rot="0">
            <a:off x="6300342" y="600270"/>
            <a:ext cx="506831" cy="2171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679"/>
              </a:lnSpc>
            </a:pPr>
            <a:r>
              <a:rPr lang="en-US" sz="12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/19</a:t>
            </a:r>
          </a:p>
        </p:txBody>
      </p:sp>
      <p:sp>
        <p:nvSpPr>
          <p:cNvPr name="TextBox 64" id="64"/>
          <p:cNvSpPr txBox="true"/>
          <p:nvPr/>
        </p:nvSpPr>
        <p:spPr>
          <a:xfrm rot="0">
            <a:off x="5073640" y="828805"/>
            <a:ext cx="1733533" cy="6089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4759"/>
              </a:lnSpc>
            </a:pPr>
            <a:r>
              <a:rPr lang="en-US" b="true" sz="3399">
                <a:solidFill>
                  <a:srgbClr val="16488B"/>
                </a:solidFill>
                <a:latin typeface="Laqonic Semi-Bold"/>
                <a:ea typeface="Laqonic Semi-Bold"/>
                <a:cs typeface="Laqonic Semi-Bold"/>
                <a:sym typeface="Laqonic Semi-Bold"/>
              </a:rPr>
              <a:t>Grade 4</a:t>
            </a:r>
          </a:p>
        </p:txBody>
      </p:sp>
      <p:grpSp>
        <p:nvGrpSpPr>
          <p:cNvPr name="Group 65" id="65"/>
          <p:cNvGrpSpPr/>
          <p:nvPr/>
        </p:nvGrpSpPr>
        <p:grpSpPr>
          <a:xfrm rot="0">
            <a:off x="5308416" y="6363007"/>
            <a:ext cx="1472474" cy="1663069"/>
            <a:chOff x="0" y="0"/>
            <a:chExt cx="11220071" cy="12672383"/>
          </a:xfrm>
        </p:grpSpPr>
        <p:sp>
          <p:nvSpPr>
            <p:cNvPr name="Freeform 66" id="66"/>
            <p:cNvSpPr/>
            <p:nvPr/>
          </p:nvSpPr>
          <p:spPr>
            <a:xfrm flipH="false" flipV="false" rot="0">
              <a:off x="0" y="0"/>
              <a:ext cx="11220071" cy="12672383"/>
            </a:xfrm>
            <a:custGeom>
              <a:avLst/>
              <a:gdLst/>
              <a:ahLst/>
              <a:cxnLst/>
              <a:rect r="r" b="b" t="t" l="l"/>
              <a:pathLst>
                <a:path h="12672383" w="11220071">
                  <a:moveTo>
                    <a:pt x="0" y="0"/>
                  </a:moveTo>
                  <a:lnTo>
                    <a:pt x="0" y="12672383"/>
                  </a:lnTo>
                  <a:lnTo>
                    <a:pt x="11220071" y="12672383"/>
                  </a:lnTo>
                  <a:lnTo>
                    <a:pt x="11220071" y="0"/>
                  </a:lnTo>
                  <a:lnTo>
                    <a:pt x="0" y="0"/>
                  </a:lnTo>
                  <a:close/>
                  <a:moveTo>
                    <a:pt x="11159111" y="12611423"/>
                  </a:moveTo>
                  <a:lnTo>
                    <a:pt x="59690" y="12611423"/>
                  </a:lnTo>
                  <a:lnTo>
                    <a:pt x="59690" y="59690"/>
                  </a:lnTo>
                  <a:lnTo>
                    <a:pt x="11159111" y="59690"/>
                  </a:lnTo>
                  <a:lnTo>
                    <a:pt x="11159111" y="12611423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67" id="67"/>
          <p:cNvGrpSpPr/>
          <p:nvPr/>
        </p:nvGrpSpPr>
        <p:grpSpPr>
          <a:xfrm rot="0">
            <a:off x="5348334" y="6397899"/>
            <a:ext cx="1402624" cy="474456"/>
            <a:chOff x="0" y="0"/>
            <a:chExt cx="5556317" cy="1879496"/>
          </a:xfrm>
        </p:grpSpPr>
        <p:sp>
          <p:nvSpPr>
            <p:cNvPr name="Freeform 68" id="68"/>
            <p:cNvSpPr/>
            <p:nvPr/>
          </p:nvSpPr>
          <p:spPr>
            <a:xfrm flipH="false" flipV="false" rot="0">
              <a:off x="-4213" y="0"/>
              <a:ext cx="5560530" cy="1879496"/>
            </a:xfrm>
            <a:custGeom>
              <a:avLst/>
              <a:gdLst/>
              <a:ahLst/>
              <a:cxnLst/>
              <a:rect r="r" b="b" t="t" l="l"/>
              <a:pathLst>
                <a:path h="1879496" w="5560530">
                  <a:moveTo>
                    <a:pt x="278431" y="16918"/>
                  </a:moveTo>
                  <a:cubicBezTo>
                    <a:pt x="278431" y="16918"/>
                    <a:pt x="604014" y="12258"/>
                    <a:pt x="969098" y="12454"/>
                  </a:cubicBezTo>
                  <a:cubicBezTo>
                    <a:pt x="4218825" y="12671"/>
                    <a:pt x="5286462" y="0"/>
                    <a:pt x="5286462" y="0"/>
                  </a:cubicBezTo>
                  <a:cubicBezTo>
                    <a:pt x="5353925" y="0"/>
                    <a:pt x="5429862" y="0"/>
                    <a:pt x="5508635" y="85073"/>
                  </a:cubicBezTo>
                  <a:cubicBezTo>
                    <a:pt x="5551613" y="131488"/>
                    <a:pt x="5552681" y="240224"/>
                    <a:pt x="5553086" y="320281"/>
                  </a:cubicBezTo>
                  <a:cubicBezTo>
                    <a:pt x="5553086" y="320281"/>
                    <a:pt x="5551382" y="932605"/>
                    <a:pt x="5551382" y="1116912"/>
                  </a:cubicBezTo>
                  <a:cubicBezTo>
                    <a:pt x="5551382" y="1331071"/>
                    <a:pt x="5560530" y="1630250"/>
                    <a:pt x="5560530" y="1630250"/>
                  </a:cubicBezTo>
                  <a:cubicBezTo>
                    <a:pt x="5560530" y="1758918"/>
                    <a:pt x="5556361" y="1879496"/>
                    <a:pt x="5303522" y="1871362"/>
                  </a:cubicBezTo>
                  <a:cubicBezTo>
                    <a:pt x="5303522" y="1871362"/>
                    <a:pt x="4927050" y="1851063"/>
                    <a:pt x="4335207" y="1858662"/>
                  </a:cubicBezTo>
                  <a:cubicBezTo>
                    <a:pt x="1591389" y="1866796"/>
                    <a:pt x="304023" y="1879496"/>
                    <a:pt x="304023" y="1879496"/>
                  </a:cubicBezTo>
                  <a:cubicBezTo>
                    <a:pt x="132548" y="1879496"/>
                    <a:pt x="4213" y="1778427"/>
                    <a:pt x="8532" y="1575880"/>
                  </a:cubicBezTo>
                  <a:cubicBezTo>
                    <a:pt x="8532" y="1575880"/>
                    <a:pt x="9630" y="1077339"/>
                    <a:pt x="4815" y="932605"/>
                  </a:cubicBezTo>
                  <a:cubicBezTo>
                    <a:pt x="0" y="663668"/>
                    <a:pt x="25592" y="330596"/>
                    <a:pt x="25592" y="330596"/>
                  </a:cubicBezTo>
                  <a:cubicBezTo>
                    <a:pt x="27224" y="150571"/>
                    <a:pt x="143504" y="16918"/>
                    <a:pt x="278431" y="16918"/>
                  </a:cubicBezTo>
                  <a:close/>
                </a:path>
              </a:pathLst>
            </a:custGeom>
            <a:solidFill>
              <a:srgbClr val="DFEBEF"/>
            </a:solidFill>
          </p:spPr>
        </p:sp>
      </p:grpSp>
      <p:grpSp>
        <p:nvGrpSpPr>
          <p:cNvPr name="Group 69" id="69"/>
          <p:cNvGrpSpPr/>
          <p:nvPr/>
        </p:nvGrpSpPr>
        <p:grpSpPr>
          <a:xfrm rot="0">
            <a:off x="5308416" y="4453082"/>
            <a:ext cx="1472474" cy="1663069"/>
            <a:chOff x="0" y="0"/>
            <a:chExt cx="11220071" cy="12672383"/>
          </a:xfrm>
        </p:grpSpPr>
        <p:sp>
          <p:nvSpPr>
            <p:cNvPr name="Freeform 70" id="70"/>
            <p:cNvSpPr/>
            <p:nvPr/>
          </p:nvSpPr>
          <p:spPr>
            <a:xfrm flipH="false" flipV="false" rot="0">
              <a:off x="0" y="0"/>
              <a:ext cx="11220071" cy="12672383"/>
            </a:xfrm>
            <a:custGeom>
              <a:avLst/>
              <a:gdLst/>
              <a:ahLst/>
              <a:cxnLst/>
              <a:rect r="r" b="b" t="t" l="l"/>
              <a:pathLst>
                <a:path h="12672383" w="11220071">
                  <a:moveTo>
                    <a:pt x="0" y="0"/>
                  </a:moveTo>
                  <a:lnTo>
                    <a:pt x="0" y="12672383"/>
                  </a:lnTo>
                  <a:lnTo>
                    <a:pt x="11220071" y="12672383"/>
                  </a:lnTo>
                  <a:lnTo>
                    <a:pt x="11220071" y="0"/>
                  </a:lnTo>
                  <a:lnTo>
                    <a:pt x="0" y="0"/>
                  </a:lnTo>
                  <a:close/>
                  <a:moveTo>
                    <a:pt x="11159111" y="12611423"/>
                  </a:moveTo>
                  <a:lnTo>
                    <a:pt x="59690" y="12611423"/>
                  </a:lnTo>
                  <a:lnTo>
                    <a:pt x="59690" y="59690"/>
                  </a:lnTo>
                  <a:lnTo>
                    <a:pt x="11159111" y="59690"/>
                  </a:lnTo>
                  <a:lnTo>
                    <a:pt x="11159111" y="12611423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71" id="71"/>
          <p:cNvGrpSpPr/>
          <p:nvPr/>
        </p:nvGrpSpPr>
        <p:grpSpPr>
          <a:xfrm rot="0">
            <a:off x="5348334" y="4487974"/>
            <a:ext cx="1402624" cy="474456"/>
            <a:chOff x="0" y="0"/>
            <a:chExt cx="5556317" cy="1879496"/>
          </a:xfrm>
        </p:grpSpPr>
        <p:sp>
          <p:nvSpPr>
            <p:cNvPr name="Freeform 72" id="72"/>
            <p:cNvSpPr/>
            <p:nvPr/>
          </p:nvSpPr>
          <p:spPr>
            <a:xfrm flipH="false" flipV="false" rot="0">
              <a:off x="-4213" y="0"/>
              <a:ext cx="5560530" cy="1879496"/>
            </a:xfrm>
            <a:custGeom>
              <a:avLst/>
              <a:gdLst/>
              <a:ahLst/>
              <a:cxnLst/>
              <a:rect r="r" b="b" t="t" l="l"/>
              <a:pathLst>
                <a:path h="1879496" w="5560530">
                  <a:moveTo>
                    <a:pt x="278431" y="16918"/>
                  </a:moveTo>
                  <a:cubicBezTo>
                    <a:pt x="278431" y="16918"/>
                    <a:pt x="604014" y="12258"/>
                    <a:pt x="969098" y="12454"/>
                  </a:cubicBezTo>
                  <a:cubicBezTo>
                    <a:pt x="4218825" y="12671"/>
                    <a:pt x="5286462" y="0"/>
                    <a:pt x="5286462" y="0"/>
                  </a:cubicBezTo>
                  <a:cubicBezTo>
                    <a:pt x="5353925" y="0"/>
                    <a:pt x="5429862" y="0"/>
                    <a:pt x="5508635" y="85073"/>
                  </a:cubicBezTo>
                  <a:cubicBezTo>
                    <a:pt x="5551613" y="131488"/>
                    <a:pt x="5552681" y="240224"/>
                    <a:pt x="5553086" y="320281"/>
                  </a:cubicBezTo>
                  <a:cubicBezTo>
                    <a:pt x="5553086" y="320281"/>
                    <a:pt x="5551382" y="932605"/>
                    <a:pt x="5551382" y="1116912"/>
                  </a:cubicBezTo>
                  <a:cubicBezTo>
                    <a:pt x="5551382" y="1331071"/>
                    <a:pt x="5560530" y="1630250"/>
                    <a:pt x="5560530" y="1630250"/>
                  </a:cubicBezTo>
                  <a:cubicBezTo>
                    <a:pt x="5560530" y="1758918"/>
                    <a:pt x="5556361" y="1879496"/>
                    <a:pt x="5303522" y="1871362"/>
                  </a:cubicBezTo>
                  <a:cubicBezTo>
                    <a:pt x="5303522" y="1871362"/>
                    <a:pt x="4927050" y="1851063"/>
                    <a:pt x="4335207" y="1858662"/>
                  </a:cubicBezTo>
                  <a:cubicBezTo>
                    <a:pt x="1591389" y="1866796"/>
                    <a:pt x="304023" y="1879496"/>
                    <a:pt x="304023" y="1879496"/>
                  </a:cubicBezTo>
                  <a:cubicBezTo>
                    <a:pt x="132548" y="1879496"/>
                    <a:pt x="4213" y="1778427"/>
                    <a:pt x="8532" y="1575880"/>
                  </a:cubicBezTo>
                  <a:cubicBezTo>
                    <a:pt x="8532" y="1575880"/>
                    <a:pt x="9630" y="1077339"/>
                    <a:pt x="4815" y="932605"/>
                  </a:cubicBezTo>
                  <a:cubicBezTo>
                    <a:pt x="0" y="663668"/>
                    <a:pt x="25592" y="330596"/>
                    <a:pt x="25592" y="330596"/>
                  </a:cubicBezTo>
                  <a:cubicBezTo>
                    <a:pt x="27224" y="150571"/>
                    <a:pt x="143504" y="16918"/>
                    <a:pt x="278431" y="16918"/>
                  </a:cubicBezTo>
                  <a:close/>
                </a:path>
              </a:pathLst>
            </a:custGeom>
            <a:solidFill>
              <a:srgbClr val="DFEBEF"/>
            </a:solidFill>
          </p:spPr>
        </p:sp>
      </p:grpSp>
      <p:grpSp>
        <p:nvGrpSpPr>
          <p:cNvPr name="Group 73" id="73"/>
          <p:cNvGrpSpPr/>
          <p:nvPr/>
        </p:nvGrpSpPr>
        <p:grpSpPr>
          <a:xfrm rot="0">
            <a:off x="5308416" y="8272931"/>
            <a:ext cx="1472474" cy="1663069"/>
            <a:chOff x="0" y="0"/>
            <a:chExt cx="11220071" cy="12672383"/>
          </a:xfrm>
        </p:grpSpPr>
        <p:sp>
          <p:nvSpPr>
            <p:cNvPr name="Freeform 74" id="74"/>
            <p:cNvSpPr/>
            <p:nvPr/>
          </p:nvSpPr>
          <p:spPr>
            <a:xfrm flipH="false" flipV="false" rot="0">
              <a:off x="0" y="0"/>
              <a:ext cx="11220071" cy="12672383"/>
            </a:xfrm>
            <a:custGeom>
              <a:avLst/>
              <a:gdLst/>
              <a:ahLst/>
              <a:cxnLst/>
              <a:rect r="r" b="b" t="t" l="l"/>
              <a:pathLst>
                <a:path h="12672383" w="11220071">
                  <a:moveTo>
                    <a:pt x="0" y="0"/>
                  </a:moveTo>
                  <a:lnTo>
                    <a:pt x="0" y="12672383"/>
                  </a:lnTo>
                  <a:lnTo>
                    <a:pt x="11220071" y="12672383"/>
                  </a:lnTo>
                  <a:lnTo>
                    <a:pt x="11220071" y="0"/>
                  </a:lnTo>
                  <a:lnTo>
                    <a:pt x="0" y="0"/>
                  </a:lnTo>
                  <a:close/>
                  <a:moveTo>
                    <a:pt x="11159111" y="12611423"/>
                  </a:moveTo>
                  <a:lnTo>
                    <a:pt x="59690" y="12611423"/>
                  </a:lnTo>
                  <a:lnTo>
                    <a:pt x="59690" y="59690"/>
                  </a:lnTo>
                  <a:lnTo>
                    <a:pt x="11159111" y="59690"/>
                  </a:lnTo>
                  <a:lnTo>
                    <a:pt x="11159111" y="12611423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75" id="75"/>
          <p:cNvGrpSpPr/>
          <p:nvPr/>
        </p:nvGrpSpPr>
        <p:grpSpPr>
          <a:xfrm rot="0">
            <a:off x="5348334" y="8307823"/>
            <a:ext cx="1402624" cy="474456"/>
            <a:chOff x="0" y="0"/>
            <a:chExt cx="5556317" cy="1879496"/>
          </a:xfrm>
        </p:grpSpPr>
        <p:sp>
          <p:nvSpPr>
            <p:cNvPr name="Freeform 76" id="76"/>
            <p:cNvSpPr/>
            <p:nvPr/>
          </p:nvSpPr>
          <p:spPr>
            <a:xfrm flipH="false" flipV="false" rot="0">
              <a:off x="-4213" y="0"/>
              <a:ext cx="5560530" cy="1879496"/>
            </a:xfrm>
            <a:custGeom>
              <a:avLst/>
              <a:gdLst/>
              <a:ahLst/>
              <a:cxnLst/>
              <a:rect r="r" b="b" t="t" l="l"/>
              <a:pathLst>
                <a:path h="1879496" w="5560530">
                  <a:moveTo>
                    <a:pt x="278431" y="16918"/>
                  </a:moveTo>
                  <a:cubicBezTo>
                    <a:pt x="278431" y="16918"/>
                    <a:pt x="604014" y="12258"/>
                    <a:pt x="969098" y="12454"/>
                  </a:cubicBezTo>
                  <a:cubicBezTo>
                    <a:pt x="4218825" y="12671"/>
                    <a:pt x="5286462" y="0"/>
                    <a:pt x="5286462" y="0"/>
                  </a:cubicBezTo>
                  <a:cubicBezTo>
                    <a:pt x="5353925" y="0"/>
                    <a:pt x="5429862" y="0"/>
                    <a:pt x="5508635" y="85073"/>
                  </a:cubicBezTo>
                  <a:cubicBezTo>
                    <a:pt x="5551613" y="131488"/>
                    <a:pt x="5552681" y="240224"/>
                    <a:pt x="5553086" y="320281"/>
                  </a:cubicBezTo>
                  <a:cubicBezTo>
                    <a:pt x="5553086" y="320281"/>
                    <a:pt x="5551382" y="932605"/>
                    <a:pt x="5551382" y="1116912"/>
                  </a:cubicBezTo>
                  <a:cubicBezTo>
                    <a:pt x="5551382" y="1331071"/>
                    <a:pt x="5560530" y="1630250"/>
                    <a:pt x="5560530" y="1630250"/>
                  </a:cubicBezTo>
                  <a:cubicBezTo>
                    <a:pt x="5560530" y="1758918"/>
                    <a:pt x="5556361" y="1879496"/>
                    <a:pt x="5303522" y="1871362"/>
                  </a:cubicBezTo>
                  <a:cubicBezTo>
                    <a:pt x="5303522" y="1871362"/>
                    <a:pt x="4927050" y="1851063"/>
                    <a:pt x="4335207" y="1858662"/>
                  </a:cubicBezTo>
                  <a:cubicBezTo>
                    <a:pt x="1591389" y="1866796"/>
                    <a:pt x="304023" y="1879496"/>
                    <a:pt x="304023" y="1879496"/>
                  </a:cubicBezTo>
                  <a:cubicBezTo>
                    <a:pt x="132548" y="1879496"/>
                    <a:pt x="4213" y="1778427"/>
                    <a:pt x="8532" y="1575880"/>
                  </a:cubicBezTo>
                  <a:cubicBezTo>
                    <a:pt x="8532" y="1575880"/>
                    <a:pt x="9630" y="1077339"/>
                    <a:pt x="4815" y="932605"/>
                  </a:cubicBezTo>
                  <a:cubicBezTo>
                    <a:pt x="0" y="663668"/>
                    <a:pt x="25592" y="330596"/>
                    <a:pt x="25592" y="330596"/>
                  </a:cubicBezTo>
                  <a:cubicBezTo>
                    <a:pt x="27224" y="150571"/>
                    <a:pt x="143504" y="16918"/>
                    <a:pt x="278431" y="16918"/>
                  </a:cubicBezTo>
                  <a:close/>
                </a:path>
              </a:pathLst>
            </a:custGeom>
            <a:solidFill>
              <a:srgbClr val="DFEBEF"/>
            </a:solidFill>
          </p:spPr>
        </p:sp>
      </p:grpSp>
      <p:sp>
        <p:nvSpPr>
          <p:cNvPr name="AutoShape 77" id="77"/>
          <p:cNvSpPr/>
          <p:nvPr/>
        </p:nvSpPr>
        <p:spPr>
          <a:xfrm rot="0">
            <a:off x="6061719" y="8524007"/>
            <a:ext cx="242876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78" id="78"/>
          <p:cNvGrpSpPr/>
          <p:nvPr/>
        </p:nvGrpSpPr>
        <p:grpSpPr>
          <a:xfrm rot="0">
            <a:off x="5411395" y="8871803"/>
            <a:ext cx="392918" cy="265765"/>
            <a:chOff x="0" y="0"/>
            <a:chExt cx="4330239" cy="2928917"/>
          </a:xfrm>
        </p:grpSpPr>
        <p:sp>
          <p:nvSpPr>
            <p:cNvPr name="Freeform 79" id="79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80" id="80"/>
          <p:cNvGrpSpPr/>
          <p:nvPr/>
        </p:nvGrpSpPr>
        <p:grpSpPr>
          <a:xfrm rot="0">
            <a:off x="5411395" y="9197126"/>
            <a:ext cx="392918" cy="265765"/>
            <a:chOff x="0" y="0"/>
            <a:chExt cx="4330239" cy="2928917"/>
          </a:xfrm>
        </p:grpSpPr>
        <p:sp>
          <p:nvSpPr>
            <p:cNvPr name="Freeform 81" id="81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82" id="82"/>
          <p:cNvGrpSpPr/>
          <p:nvPr/>
        </p:nvGrpSpPr>
        <p:grpSpPr>
          <a:xfrm rot="0">
            <a:off x="5411395" y="9522449"/>
            <a:ext cx="392918" cy="265765"/>
            <a:chOff x="0" y="0"/>
            <a:chExt cx="4330239" cy="2928917"/>
          </a:xfrm>
        </p:grpSpPr>
        <p:sp>
          <p:nvSpPr>
            <p:cNvPr name="Freeform 83" id="83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84" id="84"/>
          <p:cNvSpPr txBox="true"/>
          <p:nvPr/>
        </p:nvSpPr>
        <p:spPr>
          <a:xfrm rot="0">
            <a:off x="5821043" y="8362217"/>
            <a:ext cx="240676" cy="31083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5"/>
              </a:lnSpc>
            </a:pPr>
            <a:r>
              <a:rPr lang="en-US" sz="1804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6</a:t>
            </a:r>
          </a:p>
        </p:txBody>
      </p:sp>
      <p:sp>
        <p:nvSpPr>
          <p:cNvPr name="TextBox 85" id="85"/>
          <p:cNvSpPr txBox="true"/>
          <p:nvPr/>
        </p:nvSpPr>
        <p:spPr>
          <a:xfrm rot="0">
            <a:off x="6035600" y="8336014"/>
            <a:ext cx="295114" cy="1739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97"/>
              </a:lnSpc>
            </a:pPr>
            <a:r>
              <a:rPr lang="en-US" b="true" sz="1069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55</a:t>
            </a:r>
          </a:p>
        </p:txBody>
      </p:sp>
      <p:sp>
        <p:nvSpPr>
          <p:cNvPr name="TextBox 86" id="86"/>
          <p:cNvSpPr txBox="true"/>
          <p:nvPr/>
        </p:nvSpPr>
        <p:spPr>
          <a:xfrm rot="0">
            <a:off x="6035600" y="8531275"/>
            <a:ext cx="295114" cy="1739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97"/>
              </a:lnSpc>
            </a:pPr>
            <a:r>
              <a:rPr lang="en-US" b="true" sz="1069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100</a:t>
            </a:r>
          </a:p>
        </p:txBody>
      </p:sp>
      <p:sp>
        <p:nvSpPr>
          <p:cNvPr name="TextBox 87" id="87"/>
          <p:cNvSpPr txBox="true"/>
          <p:nvPr/>
        </p:nvSpPr>
        <p:spPr>
          <a:xfrm rot="0">
            <a:off x="5875840" y="8958913"/>
            <a:ext cx="807142" cy="1786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wholes</a:t>
            </a:r>
          </a:p>
        </p:txBody>
      </p:sp>
      <p:sp>
        <p:nvSpPr>
          <p:cNvPr name="TextBox 88" id="88"/>
          <p:cNvSpPr txBox="true"/>
          <p:nvPr/>
        </p:nvSpPr>
        <p:spPr>
          <a:xfrm rot="0">
            <a:off x="5875840" y="9284236"/>
            <a:ext cx="807142" cy="1786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tenths</a:t>
            </a:r>
          </a:p>
        </p:txBody>
      </p:sp>
      <p:sp>
        <p:nvSpPr>
          <p:cNvPr name="TextBox 89" id="89"/>
          <p:cNvSpPr txBox="true"/>
          <p:nvPr/>
        </p:nvSpPr>
        <p:spPr>
          <a:xfrm rot="0">
            <a:off x="5875840" y="9609559"/>
            <a:ext cx="807142" cy="1786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hundredths</a:t>
            </a:r>
          </a:p>
        </p:txBody>
      </p:sp>
      <p:sp>
        <p:nvSpPr>
          <p:cNvPr name="AutoShape 90" id="90"/>
          <p:cNvSpPr/>
          <p:nvPr/>
        </p:nvSpPr>
        <p:spPr>
          <a:xfrm rot="0">
            <a:off x="6042020" y="6646909"/>
            <a:ext cx="242876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91" id="91"/>
          <p:cNvGrpSpPr/>
          <p:nvPr/>
        </p:nvGrpSpPr>
        <p:grpSpPr>
          <a:xfrm rot="0">
            <a:off x="5413766" y="6994705"/>
            <a:ext cx="392918" cy="265765"/>
            <a:chOff x="0" y="0"/>
            <a:chExt cx="4330239" cy="2928917"/>
          </a:xfrm>
        </p:grpSpPr>
        <p:sp>
          <p:nvSpPr>
            <p:cNvPr name="Freeform 92" id="92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93" id="93"/>
          <p:cNvGrpSpPr/>
          <p:nvPr/>
        </p:nvGrpSpPr>
        <p:grpSpPr>
          <a:xfrm rot="0">
            <a:off x="5413766" y="7320028"/>
            <a:ext cx="392918" cy="265765"/>
            <a:chOff x="0" y="0"/>
            <a:chExt cx="4330239" cy="2928917"/>
          </a:xfrm>
        </p:grpSpPr>
        <p:sp>
          <p:nvSpPr>
            <p:cNvPr name="Freeform 94" id="94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95" id="95"/>
          <p:cNvGrpSpPr/>
          <p:nvPr/>
        </p:nvGrpSpPr>
        <p:grpSpPr>
          <a:xfrm rot="0">
            <a:off x="5413766" y="7645352"/>
            <a:ext cx="392918" cy="265765"/>
            <a:chOff x="0" y="0"/>
            <a:chExt cx="4330239" cy="2928917"/>
          </a:xfrm>
        </p:grpSpPr>
        <p:sp>
          <p:nvSpPr>
            <p:cNvPr name="Freeform 96" id="96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97" id="97"/>
          <p:cNvSpPr txBox="true"/>
          <p:nvPr/>
        </p:nvSpPr>
        <p:spPr>
          <a:xfrm rot="0">
            <a:off x="5801344" y="6485120"/>
            <a:ext cx="240676" cy="31083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5"/>
              </a:lnSpc>
            </a:pPr>
            <a:r>
              <a:rPr lang="en-US" sz="1804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3</a:t>
            </a:r>
          </a:p>
        </p:txBody>
      </p:sp>
      <p:sp>
        <p:nvSpPr>
          <p:cNvPr name="TextBox 98" id="98"/>
          <p:cNvSpPr txBox="true"/>
          <p:nvPr/>
        </p:nvSpPr>
        <p:spPr>
          <a:xfrm rot="0">
            <a:off x="6015901" y="6458916"/>
            <a:ext cx="295114" cy="1739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97"/>
              </a:lnSpc>
            </a:pPr>
            <a:r>
              <a:rPr lang="en-US" b="true" sz="1069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3</a:t>
            </a:r>
          </a:p>
        </p:txBody>
      </p:sp>
      <p:sp>
        <p:nvSpPr>
          <p:cNvPr name="TextBox 99" id="99"/>
          <p:cNvSpPr txBox="true"/>
          <p:nvPr/>
        </p:nvSpPr>
        <p:spPr>
          <a:xfrm rot="0">
            <a:off x="6015901" y="6654177"/>
            <a:ext cx="295114" cy="1739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97"/>
              </a:lnSpc>
            </a:pPr>
            <a:r>
              <a:rPr lang="en-US" b="true" sz="1069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10</a:t>
            </a:r>
          </a:p>
        </p:txBody>
      </p:sp>
      <p:sp>
        <p:nvSpPr>
          <p:cNvPr name="TextBox 100" id="100"/>
          <p:cNvSpPr txBox="true"/>
          <p:nvPr/>
        </p:nvSpPr>
        <p:spPr>
          <a:xfrm rot="0">
            <a:off x="5878211" y="7081816"/>
            <a:ext cx="807142" cy="1786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wholes</a:t>
            </a:r>
          </a:p>
        </p:txBody>
      </p:sp>
      <p:sp>
        <p:nvSpPr>
          <p:cNvPr name="TextBox 101" id="101"/>
          <p:cNvSpPr txBox="true"/>
          <p:nvPr/>
        </p:nvSpPr>
        <p:spPr>
          <a:xfrm rot="0">
            <a:off x="5878211" y="7407139"/>
            <a:ext cx="807142" cy="1786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tenths</a:t>
            </a:r>
          </a:p>
        </p:txBody>
      </p:sp>
      <p:sp>
        <p:nvSpPr>
          <p:cNvPr name="TextBox 102" id="102"/>
          <p:cNvSpPr txBox="true"/>
          <p:nvPr/>
        </p:nvSpPr>
        <p:spPr>
          <a:xfrm rot="0">
            <a:off x="5878211" y="7732462"/>
            <a:ext cx="807142" cy="1786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hundredths</a:t>
            </a:r>
          </a:p>
        </p:txBody>
      </p:sp>
      <p:sp>
        <p:nvSpPr>
          <p:cNvPr name="AutoShape 103" id="103"/>
          <p:cNvSpPr/>
          <p:nvPr/>
        </p:nvSpPr>
        <p:spPr>
          <a:xfrm rot="0">
            <a:off x="5932741" y="4710682"/>
            <a:ext cx="242876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04" id="104"/>
          <p:cNvGrpSpPr/>
          <p:nvPr/>
        </p:nvGrpSpPr>
        <p:grpSpPr>
          <a:xfrm rot="0">
            <a:off x="5382489" y="5117055"/>
            <a:ext cx="392918" cy="265765"/>
            <a:chOff x="0" y="0"/>
            <a:chExt cx="4330239" cy="2928917"/>
          </a:xfrm>
        </p:grpSpPr>
        <p:sp>
          <p:nvSpPr>
            <p:cNvPr name="Freeform 105" id="105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06" id="106"/>
          <p:cNvGrpSpPr/>
          <p:nvPr/>
        </p:nvGrpSpPr>
        <p:grpSpPr>
          <a:xfrm rot="0">
            <a:off x="5382489" y="5442378"/>
            <a:ext cx="392918" cy="265765"/>
            <a:chOff x="0" y="0"/>
            <a:chExt cx="4330239" cy="2928917"/>
          </a:xfrm>
        </p:grpSpPr>
        <p:sp>
          <p:nvSpPr>
            <p:cNvPr name="Freeform 107" id="107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08" id="108"/>
          <p:cNvGrpSpPr/>
          <p:nvPr/>
        </p:nvGrpSpPr>
        <p:grpSpPr>
          <a:xfrm rot="0">
            <a:off x="5382489" y="5767701"/>
            <a:ext cx="392918" cy="265765"/>
            <a:chOff x="0" y="0"/>
            <a:chExt cx="4330239" cy="2928917"/>
          </a:xfrm>
        </p:grpSpPr>
        <p:sp>
          <p:nvSpPr>
            <p:cNvPr name="Freeform 109" id="109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10" id="110"/>
          <p:cNvSpPr txBox="true"/>
          <p:nvPr/>
        </p:nvSpPr>
        <p:spPr>
          <a:xfrm rot="0">
            <a:off x="5906622" y="4522690"/>
            <a:ext cx="295114" cy="1739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97"/>
              </a:lnSpc>
            </a:pPr>
            <a:r>
              <a:rPr lang="en-US" b="true" sz="1069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9</a:t>
            </a:r>
          </a:p>
        </p:txBody>
      </p:sp>
      <p:sp>
        <p:nvSpPr>
          <p:cNvPr name="TextBox 111" id="111"/>
          <p:cNvSpPr txBox="true"/>
          <p:nvPr/>
        </p:nvSpPr>
        <p:spPr>
          <a:xfrm rot="0">
            <a:off x="5906622" y="4717950"/>
            <a:ext cx="295114" cy="1739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97"/>
              </a:lnSpc>
            </a:pPr>
            <a:r>
              <a:rPr lang="en-US" b="true" sz="1069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100</a:t>
            </a:r>
          </a:p>
        </p:txBody>
      </p:sp>
      <p:sp>
        <p:nvSpPr>
          <p:cNvPr name="TextBox 112" id="112"/>
          <p:cNvSpPr txBox="true"/>
          <p:nvPr/>
        </p:nvSpPr>
        <p:spPr>
          <a:xfrm rot="0">
            <a:off x="5846935" y="5204165"/>
            <a:ext cx="807142" cy="1786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wholes</a:t>
            </a:r>
          </a:p>
        </p:txBody>
      </p:sp>
      <p:sp>
        <p:nvSpPr>
          <p:cNvPr name="TextBox 113" id="113"/>
          <p:cNvSpPr txBox="true"/>
          <p:nvPr/>
        </p:nvSpPr>
        <p:spPr>
          <a:xfrm rot="0">
            <a:off x="5846935" y="5529488"/>
            <a:ext cx="807142" cy="1786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tenths</a:t>
            </a:r>
          </a:p>
        </p:txBody>
      </p:sp>
      <p:sp>
        <p:nvSpPr>
          <p:cNvPr name="TextBox 114" id="114"/>
          <p:cNvSpPr txBox="true"/>
          <p:nvPr/>
        </p:nvSpPr>
        <p:spPr>
          <a:xfrm rot="0">
            <a:off x="5846935" y="5854811"/>
            <a:ext cx="807142" cy="1786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hundredths</a:t>
            </a:r>
          </a:p>
        </p:txBody>
      </p:sp>
      <p:grpSp>
        <p:nvGrpSpPr>
          <p:cNvPr name="Group 115" id="115"/>
          <p:cNvGrpSpPr/>
          <p:nvPr/>
        </p:nvGrpSpPr>
        <p:grpSpPr>
          <a:xfrm rot="0">
            <a:off x="3791450" y="8272931"/>
            <a:ext cx="1472474" cy="1663069"/>
            <a:chOff x="0" y="0"/>
            <a:chExt cx="11220071" cy="12672383"/>
          </a:xfrm>
        </p:grpSpPr>
        <p:sp>
          <p:nvSpPr>
            <p:cNvPr name="Freeform 116" id="116"/>
            <p:cNvSpPr/>
            <p:nvPr/>
          </p:nvSpPr>
          <p:spPr>
            <a:xfrm flipH="false" flipV="false" rot="0">
              <a:off x="0" y="0"/>
              <a:ext cx="11220071" cy="12672383"/>
            </a:xfrm>
            <a:custGeom>
              <a:avLst/>
              <a:gdLst/>
              <a:ahLst/>
              <a:cxnLst/>
              <a:rect r="r" b="b" t="t" l="l"/>
              <a:pathLst>
                <a:path h="12672383" w="11220071">
                  <a:moveTo>
                    <a:pt x="0" y="0"/>
                  </a:moveTo>
                  <a:lnTo>
                    <a:pt x="0" y="12672383"/>
                  </a:lnTo>
                  <a:lnTo>
                    <a:pt x="11220071" y="12672383"/>
                  </a:lnTo>
                  <a:lnTo>
                    <a:pt x="11220071" y="0"/>
                  </a:lnTo>
                  <a:lnTo>
                    <a:pt x="0" y="0"/>
                  </a:lnTo>
                  <a:close/>
                  <a:moveTo>
                    <a:pt x="11159111" y="12611423"/>
                  </a:moveTo>
                  <a:lnTo>
                    <a:pt x="59690" y="12611423"/>
                  </a:lnTo>
                  <a:lnTo>
                    <a:pt x="59690" y="59690"/>
                  </a:lnTo>
                  <a:lnTo>
                    <a:pt x="11159111" y="59690"/>
                  </a:lnTo>
                  <a:lnTo>
                    <a:pt x="11159111" y="12611423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17" id="117"/>
          <p:cNvGrpSpPr/>
          <p:nvPr/>
        </p:nvGrpSpPr>
        <p:grpSpPr>
          <a:xfrm rot="0">
            <a:off x="3831367" y="8307823"/>
            <a:ext cx="1402624" cy="474456"/>
            <a:chOff x="0" y="0"/>
            <a:chExt cx="5556317" cy="1879496"/>
          </a:xfrm>
        </p:grpSpPr>
        <p:sp>
          <p:nvSpPr>
            <p:cNvPr name="Freeform 118" id="118"/>
            <p:cNvSpPr/>
            <p:nvPr/>
          </p:nvSpPr>
          <p:spPr>
            <a:xfrm flipH="false" flipV="false" rot="0">
              <a:off x="-4213" y="0"/>
              <a:ext cx="5560530" cy="1879496"/>
            </a:xfrm>
            <a:custGeom>
              <a:avLst/>
              <a:gdLst/>
              <a:ahLst/>
              <a:cxnLst/>
              <a:rect r="r" b="b" t="t" l="l"/>
              <a:pathLst>
                <a:path h="1879496" w="5560530">
                  <a:moveTo>
                    <a:pt x="278431" y="16918"/>
                  </a:moveTo>
                  <a:cubicBezTo>
                    <a:pt x="278431" y="16918"/>
                    <a:pt x="604014" y="12258"/>
                    <a:pt x="969098" y="12454"/>
                  </a:cubicBezTo>
                  <a:cubicBezTo>
                    <a:pt x="4218825" y="12671"/>
                    <a:pt x="5286462" y="0"/>
                    <a:pt x="5286462" y="0"/>
                  </a:cubicBezTo>
                  <a:cubicBezTo>
                    <a:pt x="5353925" y="0"/>
                    <a:pt x="5429862" y="0"/>
                    <a:pt x="5508635" y="85073"/>
                  </a:cubicBezTo>
                  <a:cubicBezTo>
                    <a:pt x="5551613" y="131488"/>
                    <a:pt x="5552681" y="240224"/>
                    <a:pt x="5553086" y="320281"/>
                  </a:cubicBezTo>
                  <a:cubicBezTo>
                    <a:pt x="5553086" y="320281"/>
                    <a:pt x="5551382" y="932605"/>
                    <a:pt x="5551382" y="1116912"/>
                  </a:cubicBezTo>
                  <a:cubicBezTo>
                    <a:pt x="5551382" y="1331071"/>
                    <a:pt x="5560530" y="1630250"/>
                    <a:pt x="5560530" y="1630250"/>
                  </a:cubicBezTo>
                  <a:cubicBezTo>
                    <a:pt x="5560530" y="1758918"/>
                    <a:pt x="5556361" y="1879496"/>
                    <a:pt x="5303522" y="1871362"/>
                  </a:cubicBezTo>
                  <a:cubicBezTo>
                    <a:pt x="5303522" y="1871362"/>
                    <a:pt x="4927050" y="1851063"/>
                    <a:pt x="4335207" y="1858662"/>
                  </a:cubicBezTo>
                  <a:cubicBezTo>
                    <a:pt x="1591389" y="1866796"/>
                    <a:pt x="304023" y="1879496"/>
                    <a:pt x="304023" y="1879496"/>
                  </a:cubicBezTo>
                  <a:cubicBezTo>
                    <a:pt x="132548" y="1879496"/>
                    <a:pt x="4213" y="1778427"/>
                    <a:pt x="8532" y="1575880"/>
                  </a:cubicBezTo>
                  <a:cubicBezTo>
                    <a:pt x="8532" y="1575880"/>
                    <a:pt x="9630" y="1077339"/>
                    <a:pt x="4815" y="932605"/>
                  </a:cubicBezTo>
                  <a:cubicBezTo>
                    <a:pt x="0" y="663668"/>
                    <a:pt x="25592" y="330596"/>
                    <a:pt x="25592" y="330596"/>
                  </a:cubicBezTo>
                  <a:cubicBezTo>
                    <a:pt x="27224" y="150571"/>
                    <a:pt x="143504" y="16918"/>
                    <a:pt x="278431" y="16918"/>
                  </a:cubicBezTo>
                  <a:close/>
                </a:path>
              </a:pathLst>
            </a:custGeom>
            <a:solidFill>
              <a:srgbClr val="DFEBEF"/>
            </a:solidFill>
          </p:spPr>
        </p:sp>
      </p:grpSp>
      <p:sp>
        <p:nvSpPr>
          <p:cNvPr name="AutoShape 119" id="119"/>
          <p:cNvSpPr/>
          <p:nvPr/>
        </p:nvSpPr>
        <p:spPr>
          <a:xfrm rot="0">
            <a:off x="4572293" y="8517885"/>
            <a:ext cx="242876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20" id="120"/>
          <p:cNvGrpSpPr/>
          <p:nvPr/>
        </p:nvGrpSpPr>
        <p:grpSpPr>
          <a:xfrm rot="0">
            <a:off x="3867172" y="8851403"/>
            <a:ext cx="392918" cy="265765"/>
            <a:chOff x="0" y="0"/>
            <a:chExt cx="4330239" cy="2928917"/>
          </a:xfrm>
        </p:grpSpPr>
        <p:sp>
          <p:nvSpPr>
            <p:cNvPr name="Freeform 121" id="121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22" id="122"/>
          <p:cNvGrpSpPr/>
          <p:nvPr/>
        </p:nvGrpSpPr>
        <p:grpSpPr>
          <a:xfrm rot="0">
            <a:off x="3867172" y="9176726"/>
            <a:ext cx="392918" cy="265765"/>
            <a:chOff x="0" y="0"/>
            <a:chExt cx="4330239" cy="2928917"/>
          </a:xfrm>
        </p:grpSpPr>
        <p:sp>
          <p:nvSpPr>
            <p:cNvPr name="Freeform 123" id="123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24" id="124"/>
          <p:cNvGrpSpPr/>
          <p:nvPr/>
        </p:nvGrpSpPr>
        <p:grpSpPr>
          <a:xfrm rot="0">
            <a:off x="3867172" y="9502049"/>
            <a:ext cx="392918" cy="265765"/>
            <a:chOff x="0" y="0"/>
            <a:chExt cx="4330239" cy="2928917"/>
          </a:xfrm>
        </p:grpSpPr>
        <p:sp>
          <p:nvSpPr>
            <p:cNvPr name="Freeform 125" id="125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26" id="126"/>
          <p:cNvSpPr txBox="true"/>
          <p:nvPr/>
        </p:nvSpPr>
        <p:spPr>
          <a:xfrm rot="0">
            <a:off x="4331617" y="8356096"/>
            <a:ext cx="240676" cy="31083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5"/>
              </a:lnSpc>
            </a:pPr>
            <a:r>
              <a:rPr lang="en-US" sz="1804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</a:t>
            </a:r>
          </a:p>
        </p:txBody>
      </p:sp>
      <p:sp>
        <p:nvSpPr>
          <p:cNvPr name="TextBox 127" id="127"/>
          <p:cNvSpPr txBox="true"/>
          <p:nvPr/>
        </p:nvSpPr>
        <p:spPr>
          <a:xfrm rot="0">
            <a:off x="4546174" y="8329892"/>
            <a:ext cx="295114" cy="1739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97"/>
              </a:lnSpc>
            </a:pPr>
            <a:r>
              <a:rPr lang="en-US" b="true" sz="1069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</a:t>
            </a:r>
          </a:p>
        </p:txBody>
      </p:sp>
      <p:sp>
        <p:nvSpPr>
          <p:cNvPr name="TextBox 128" id="128"/>
          <p:cNvSpPr txBox="true"/>
          <p:nvPr/>
        </p:nvSpPr>
        <p:spPr>
          <a:xfrm rot="0">
            <a:off x="4546174" y="8525153"/>
            <a:ext cx="295114" cy="1739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97"/>
              </a:lnSpc>
            </a:pPr>
            <a:r>
              <a:rPr lang="en-US" b="true" sz="1069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100</a:t>
            </a:r>
          </a:p>
        </p:txBody>
      </p:sp>
      <p:sp>
        <p:nvSpPr>
          <p:cNvPr name="TextBox 129" id="129"/>
          <p:cNvSpPr txBox="true"/>
          <p:nvPr/>
        </p:nvSpPr>
        <p:spPr>
          <a:xfrm rot="0">
            <a:off x="4331617" y="8938513"/>
            <a:ext cx="807142" cy="1786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wholes</a:t>
            </a:r>
          </a:p>
        </p:txBody>
      </p:sp>
      <p:sp>
        <p:nvSpPr>
          <p:cNvPr name="TextBox 130" id="130"/>
          <p:cNvSpPr txBox="true"/>
          <p:nvPr/>
        </p:nvSpPr>
        <p:spPr>
          <a:xfrm rot="0">
            <a:off x="4331617" y="9263836"/>
            <a:ext cx="807142" cy="1786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tenths</a:t>
            </a:r>
          </a:p>
        </p:txBody>
      </p:sp>
      <p:sp>
        <p:nvSpPr>
          <p:cNvPr name="TextBox 131" id="131"/>
          <p:cNvSpPr txBox="true"/>
          <p:nvPr/>
        </p:nvSpPr>
        <p:spPr>
          <a:xfrm rot="0">
            <a:off x="4331617" y="9589160"/>
            <a:ext cx="807142" cy="1786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hundredths</a:t>
            </a:r>
          </a:p>
        </p:txBody>
      </p:sp>
      <p:grpSp>
        <p:nvGrpSpPr>
          <p:cNvPr name="Group 132" id="132"/>
          <p:cNvGrpSpPr/>
          <p:nvPr/>
        </p:nvGrpSpPr>
        <p:grpSpPr>
          <a:xfrm rot="0">
            <a:off x="3791450" y="6363007"/>
            <a:ext cx="1472474" cy="1663069"/>
            <a:chOff x="0" y="0"/>
            <a:chExt cx="11220071" cy="12672383"/>
          </a:xfrm>
        </p:grpSpPr>
        <p:sp>
          <p:nvSpPr>
            <p:cNvPr name="Freeform 133" id="133"/>
            <p:cNvSpPr/>
            <p:nvPr/>
          </p:nvSpPr>
          <p:spPr>
            <a:xfrm flipH="false" flipV="false" rot="0">
              <a:off x="0" y="0"/>
              <a:ext cx="11220071" cy="12672383"/>
            </a:xfrm>
            <a:custGeom>
              <a:avLst/>
              <a:gdLst/>
              <a:ahLst/>
              <a:cxnLst/>
              <a:rect r="r" b="b" t="t" l="l"/>
              <a:pathLst>
                <a:path h="12672383" w="11220071">
                  <a:moveTo>
                    <a:pt x="0" y="0"/>
                  </a:moveTo>
                  <a:lnTo>
                    <a:pt x="0" y="12672383"/>
                  </a:lnTo>
                  <a:lnTo>
                    <a:pt x="11220071" y="12672383"/>
                  </a:lnTo>
                  <a:lnTo>
                    <a:pt x="11220071" y="0"/>
                  </a:lnTo>
                  <a:lnTo>
                    <a:pt x="0" y="0"/>
                  </a:lnTo>
                  <a:close/>
                  <a:moveTo>
                    <a:pt x="11159111" y="12611423"/>
                  </a:moveTo>
                  <a:lnTo>
                    <a:pt x="59690" y="12611423"/>
                  </a:lnTo>
                  <a:lnTo>
                    <a:pt x="59690" y="59690"/>
                  </a:lnTo>
                  <a:lnTo>
                    <a:pt x="11159111" y="59690"/>
                  </a:lnTo>
                  <a:lnTo>
                    <a:pt x="11159111" y="12611423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34" id="134"/>
          <p:cNvGrpSpPr/>
          <p:nvPr/>
        </p:nvGrpSpPr>
        <p:grpSpPr>
          <a:xfrm rot="0">
            <a:off x="3831367" y="6397899"/>
            <a:ext cx="1402624" cy="474456"/>
            <a:chOff x="0" y="0"/>
            <a:chExt cx="5556317" cy="1879496"/>
          </a:xfrm>
        </p:grpSpPr>
        <p:sp>
          <p:nvSpPr>
            <p:cNvPr name="Freeform 135" id="135"/>
            <p:cNvSpPr/>
            <p:nvPr/>
          </p:nvSpPr>
          <p:spPr>
            <a:xfrm flipH="false" flipV="false" rot="0">
              <a:off x="-4213" y="0"/>
              <a:ext cx="5560530" cy="1879496"/>
            </a:xfrm>
            <a:custGeom>
              <a:avLst/>
              <a:gdLst/>
              <a:ahLst/>
              <a:cxnLst/>
              <a:rect r="r" b="b" t="t" l="l"/>
              <a:pathLst>
                <a:path h="1879496" w="5560530">
                  <a:moveTo>
                    <a:pt x="278431" y="16918"/>
                  </a:moveTo>
                  <a:cubicBezTo>
                    <a:pt x="278431" y="16918"/>
                    <a:pt x="604014" y="12258"/>
                    <a:pt x="969098" y="12454"/>
                  </a:cubicBezTo>
                  <a:cubicBezTo>
                    <a:pt x="4218825" y="12671"/>
                    <a:pt x="5286462" y="0"/>
                    <a:pt x="5286462" y="0"/>
                  </a:cubicBezTo>
                  <a:cubicBezTo>
                    <a:pt x="5353925" y="0"/>
                    <a:pt x="5429862" y="0"/>
                    <a:pt x="5508635" y="85073"/>
                  </a:cubicBezTo>
                  <a:cubicBezTo>
                    <a:pt x="5551613" y="131488"/>
                    <a:pt x="5552681" y="240224"/>
                    <a:pt x="5553086" y="320281"/>
                  </a:cubicBezTo>
                  <a:cubicBezTo>
                    <a:pt x="5553086" y="320281"/>
                    <a:pt x="5551382" y="932605"/>
                    <a:pt x="5551382" y="1116912"/>
                  </a:cubicBezTo>
                  <a:cubicBezTo>
                    <a:pt x="5551382" y="1331071"/>
                    <a:pt x="5560530" y="1630250"/>
                    <a:pt x="5560530" y="1630250"/>
                  </a:cubicBezTo>
                  <a:cubicBezTo>
                    <a:pt x="5560530" y="1758918"/>
                    <a:pt x="5556361" y="1879496"/>
                    <a:pt x="5303522" y="1871362"/>
                  </a:cubicBezTo>
                  <a:cubicBezTo>
                    <a:pt x="5303522" y="1871362"/>
                    <a:pt x="4927050" y="1851063"/>
                    <a:pt x="4335207" y="1858662"/>
                  </a:cubicBezTo>
                  <a:cubicBezTo>
                    <a:pt x="1591389" y="1866796"/>
                    <a:pt x="304023" y="1879496"/>
                    <a:pt x="304023" y="1879496"/>
                  </a:cubicBezTo>
                  <a:cubicBezTo>
                    <a:pt x="132548" y="1879496"/>
                    <a:pt x="4213" y="1778427"/>
                    <a:pt x="8532" y="1575880"/>
                  </a:cubicBezTo>
                  <a:cubicBezTo>
                    <a:pt x="8532" y="1575880"/>
                    <a:pt x="9630" y="1077339"/>
                    <a:pt x="4815" y="932605"/>
                  </a:cubicBezTo>
                  <a:cubicBezTo>
                    <a:pt x="0" y="663668"/>
                    <a:pt x="25592" y="330596"/>
                    <a:pt x="25592" y="330596"/>
                  </a:cubicBezTo>
                  <a:cubicBezTo>
                    <a:pt x="27224" y="150571"/>
                    <a:pt x="143504" y="16918"/>
                    <a:pt x="278431" y="16918"/>
                  </a:cubicBezTo>
                  <a:close/>
                </a:path>
              </a:pathLst>
            </a:custGeom>
            <a:solidFill>
              <a:srgbClr val="DFEBEF"/>
            </a:solidFill>
          </p:spPr>
        </p:sp>
      </p:grpSp>
      <p:sp>
        <p:nvSpPr>
          <p:cNvPr name="AutoShape 136" id="136"/>
          <p:cNvSpPr/>
          <p:nvPr/>
        </p:nvSpPr>
        <p:spPr>
          <a:xfrm rot="0">
            <a:off x="4514028" y="6646909"/>
            <a:ext cx="242876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37" id="137"/>
          <p:cNvGrpSpPr/>
          <p:nvPr/>
        </p:nvGrpSpPr>
        <p:grpSpPr>
          <a:xfrm rot="0">
            <a:off x="3885773" y="6994705"/>
            <a:ext cx="392918" cy="265765"/>
            <a:chOff x="0" y="0"/>
            <a:chExt cx="4330239" cy="2928917"/>
          </a:xfrm>
        </p:grpSpPr>
        <p:sp>
          <p:nvSpPr>
            <p:cNvPr name="Freeform 138" id="138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39" id="139"/>
          <p:cNvGrpSpPr/>
          <p:nvPr/>
        </p:nvGrpSpPr>
        <p:grpSpPr>
          <a:xfrm rot="0">
            <a:off x="3885773" y="7320028"/>
            <a:ext cx="392918" cy="265765"/>
            <a:chOff x="0" y="0"/>
            <a:chExt cx="4330239" cy="2928917"/>
          </a:xfrm>
        </p:grpSpPr>
        <p:sp>
          <p:nvSpPr>
            <p:cNvPr name="Freeform 140" id="140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41" id="141"/>
          <p:cNvGrpSpPr/>
          <p:nvPr/>
        </p:nvGrpSpPr>
        <p:grpSpPr>
          <a:xfrm rot="0">
            <a:off x="3885773" y="7645352"/>
            <a:ext cx="392918" cy="265765"/>
            <a:chOff x="0" y="0"/>
            <a:chExt cx="4330239" cy="2928917"/>
          </a:xfrm>
        </p:grpSpPr>
        <p:sp>
          <p:nvSpPr>
            <p:cNvPr name="Freeform 142" id="142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43" id="143"/>
          <p:cNvSpPr txBox="true"/>
          <p:nvPr/>
        </p:nvSpPr>
        <p:spPr>
          <a:xfrm rot="0">
            <a:off x="4273352" y="6485120"/>
            <a:ext cx="240676" cy="31083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5"/>
              </a:lnSpc>
            </a:pPr>
            <a:r>
              <a:rPr lang="en-US" sz="1804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6</a:t>
            </a:r>
          </a:p>
        </p:txBody>
      </p:sp>
      <p:sp>
        <p:nvSpPr>
          <p:cNvPr name="TextBox 144" id="144"/>
          <p:cNvSpPr txBox="true"/>
          <p:nvPr/>
        </p:nvSpPr>
        <p:spPr>
          <a:xfrm rot="0">
            <a:off x="4487908" y="6458916"/>
            <a:ext cx="295114" cy="1739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97"/>
              </a:lnSpc>
            </a:pPr>
            <a:r>
              <a:rPr lang="en-US" b="true" sz="1069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3</a:t>
            </a:r>
          </a:p>
        </p:txBody>
      </p:sp>
      <p:sp>
        <p:nvSpPr>
          <p:cNvPr name="TextBox 145" id="145"/>
          <p:cNvSpPr txBox="true"/>
          <p:nvPr/>
        </p:nvSpPr>
        <p:spPr>
          <a:xfrm rot="0">
            <a:off x="4487908" y="6654177"/>
            <a:ext cx="295114" cy="1739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97"/>
              </a:lnSpc>
            </a:pPr>
            <a:r>
              <a:rPr lang="en-US" b="true" sz="1069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100</a:t>
            </a:r>
          </a:p>
        </p:txBody>
      </p:sp>
      <p:sp>
        <p:nvSpPr>
          <p:cNvPr name="TextBox 146" id="146"/>
          <p:cNvSpPr txBox="true"/>
          <p:nvPr/>
        </p:nvSpPr>
        <p:spPr>
          <a:xfrm rot="0">
            <a:off x="4350219" y="7081816"/>
            <a:ext cx="807142" cy="1786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wholes</a:t>
            </a:r>
          </a:p>
        </p:txBody>
      </p:sp>
      <p:sp>
        <p:nvSpPr>
          <p:cNvPr name="TextBox 147" id="147"/>
          <p:cNvSpPr txBox="true"/>
          <p:nvPr/>
        </p:nvSpPr>
        <p:spPr>
          <a:xfrm rot="0">
            <a:off x="4350219" y="7407139"/>
            <a:ext cx="807142" cy="1786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tenths</a:t>
            </a:r>
          </a:p>
        </p:txBody>
      </p:sp>
      <p:sp>
        <p:nvSpPr>
          <p:cNvPr name="TextBox 148" id="148"/>
          <p:cNvSpPr txBox="true"/>
          <p:nvPr/>
        </p:nvSpPr>
        <p:spPr>
          <a:xfrm rot="0">
            <a:off x="4350219" y="7732462"/>
            <a:ext cx="807142" cy="1786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hundredths</a:t>
            </a:r>
          </a:p>
        </p:txBody>
      </p:sp>
      <p:grpSp>
        <p:nvGrpSpPr>
          <p:cNvPr name="Group 149" id="149"/>
          <p:cNvGrpSpPr/>
          <p:nvPr/>
        </p:nvGrpSpPr>
        <p:grpSpPr>
          <a:xfrm rot="0">
            <a:off x="3791450" y="4453082"/>
            <a:ext cx="1472474" cy="1663069"/>
            <a:chOff x="0" y="0"/>
            <a:chExt cx="11220071" cy="12672383"/>
          </a:xfrm>
        </p:grpSpPr>
        <p:sp>
          <p:nvSpPr>
            <p:cNvPr name="Freeform 150" id="150"/>
            <p:cNvSpPr/>
            <p:nvPr/>
          </p:nvSpPr>
          <p:spPr>
            <a:xfrm flipH="false" flipV="false" rot="0">
              <a:off x="0" y="0"/>
              <a:ext cx="11220071" cy="12672383"/>
            </a:xfrm>
            <a:custGeom>
              <a:avLst/>
              <a:gdLst/>
              <a:ahLst/>
              <a:cxnLst/>
              <a:rect r="r" b="b" t="t" l="l"/>
              <a:pathLst>
                <a:path h="12672383" w="11220071">
                  <a:moveTo>
                    <a:pt x="0" y="0"/>
                  </a:moveTo>
                  <a:lnTo>
                    <a:pt x="0" y="12672383"/>
                  </a:lnTo>
                  <a:lnTo>
                    <a:pt x="11220071" y="12672383"/>
                  </a:lnTo>
                  <a:lnTo>
                    <a:pt x="11220071" y="0"/>
                  </a:lnTo>
                  <a:lnTo>
                    <a:pt x="0" y="0"/>
                  </a:lnTo>
                  <a:close/>
                  <a:moveTo>
                    <a:pt x="11159111" y="12611423"/>
                  </a:moveTo>
                  <a:lnTo>
                    <a:pt x="59690" y="12611423"/>
                  </a:lnTo>
                  <a:lnTo>
                    <a:pt x="59690" y="59690"/>
                  </a:lnTo>
                  <a:lnTo>
                    <a:pt x="11159111" y="59690"/>
                  </a:lnTo>
                  <a:lnTo>
                    <a:pt x="11159111" y="12611423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51" id="151"/>
          <p:cNvGrpSpPr/>
          <p:nvPr/>
        </p:nvGrpSpPr>
        <p:grpSpPr>
          <a:xfrm rot="0">
            <a:off x="3831367" y="4487974"/>
            <a:ext cx="1402624" cy="474456"/>
            <a:chOff x="0" y="0"/>
            <a:chExt cx="5556317" cy="1879496"/>
          </a:xfrm>
        </p:grpSpPr>
        <p:sp>
          <p:nvSpPr>
            <p:cNvPr name="Freeform 152" id="152"/>
            <p:cNvSpPr/>
            <p:nvPr/>
          </p:nvSpPr>
          <p:spPr>
            <a:xfrm flipH="false" flipV="false" rot="0">
              <a:off x="-4213" y="0"/>
              <a:ext cx="5560530" cy="1879496"/>
            </a:xfrm>
            <a:custGeom>
              <a:avLst/>
              <a:gdLst/>
              <a:ahLst/>
              <a:cxnLst/>
              <a:rect r="r" b="b" t="t" l="l"/>
              <a:pathLst>
                <a:path h="1879496" w="5560530">
                  <a:moveTo>
                    <a:pt x="278431" y="16918"/>
                  </a:moveTo>
                  <a:cubicBezTo>
                    <a:pt x="278431" y="16918"/>
                    <a:pt x="604014" y="12258"/>
                    <a:pt x="969098" y="12454"/>
                  </a:cubicBezTo>
                  <a:cubicBezTo>
                    <a:pt x="4218825" y="12671"/>
                    <a:pt x="5286462" y="0"/>
                    <a:pt x="5286462" y="0"/>
                  </a:cubicBezTo>
                  <a:cubicBezTo>
                    <a:pt x="5353925" y="0"/>
                    <a:pt x="5429862" y="0"/>
                    <a:pt x="5508635" y="85073"/>
                  </a:cubicBezTo>
                  <a:cubicBezTo>
                    <a:pt x="5551613" y="131488"/>
                    <a:pt x="5552681" y="240224"/>
                    <a:pt x="5553086" y="320281"/>
                  </a:cubicBezTo>
                  <a:cubicBezTo>
                    <a:pt x="5553086" y="320281"/>
                    <a:pt x="5551382" y="932605"/>
                    <a:pt x="5551382" y="1116912"/>
                  </a:cubicBezTo>
                  <a:cubicBezTo>
                    <a:pt x="5551382" y="1331071"/>
                    <a:pt x="5560530" y="1630250"/>
                    <a:pt x="5560530" y="1630250"/>
                  </a:cubicBezTo>
                  <a:cubicBezTo>
                    <a:pt x="5560530" y="1758918"/>
                    <a:pt x="5556361" y="1879496"/>
                    <a:pt x="5303522" y="1871362"/>
                  </a:cubicBezTo>
                  <a:cubicBezTo>
                    <a:pt x="5303522" y="1871362"/>
                    <a:pt x="4927050" y="1851063"/>
                    <a:pt x="4335207" y="1858662"/>
                  </a:cubicBezTo>
                  <a:cubicBezTo>
                    <a:pt x="1591389" y="1866796"/>
                    <a:pt x="304023" y="1879496"/>
                    <a:pt x="304023" y="1879496"/>
                  </a:cubicBezTo>
                  <a:cubicBezTo>
                    <a:pt x="132548" y="1879496"/>
                    <a:pt x="4213" y="1778427"/>
                    <a:pt x="8532" y="1575880"/>
                  </a:cubicBezTo>
                  <a:cubicBezTo>
                    <a:pt x="8532" y="1575880"/>
                    <a:pt x="9630" y="1077339"/>
                    <a:pt x="4815" y="932605"/>
                  </a:cubicBezTo>
                  <a:cubicBezTo>
                    <a:pt x="0" y="663668"/>
                    <a:pt x="25592" y="330596"/>
                    <a:pt x="25592" y="330596"/>
                  </a:cubicBezTo>
                  <a:cubicBezTo>
                    <a:pt x="27224" y="150571"/>
                    <a:pt x="143504" y="16918"/>
                    <a:pt x="278431" y="16918"/>
                  </a:cubicBezTo>
                  <a:close/>
                </a:path>
              </a:pathLst>
            </a:custGeom>
            <a:solidFill>
              <a:srgbClr val="DFEBEF"/>
            </a:solidFill>
          </p:spPr>
        </p:sp>
      </p:grpSp>
      <p:sp>
        <p:nvSpPr>
          <p:cNvPr name="AutoShape 153" id="153"/>
          <p:cNvSpPr/>
          <p:nvPr/>
        </p:nvSpPr>
        <p:spPr>
          <a:xfrm rot="0">
            <a:off x="4532014" y="4724757"/>
            <a:ext cx="242876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54" id="154"/>
          <p:cNvGrpSpPr/>
          <p:nvPr/>
        </p:nvGrpSpPr>
        <p:grpSpPr>
          <a:xfrm rot="0">
            <a:off x="3897933" y="5097454"/>
            <a:ext cx="392918" cy="265765"/>
            <a:chOff x="0" y="0"/>
            <a:chExt cx="4330239" cy="2928917"/>
          </a:xfrm>
        </p:grpSpPr>
        <p:sp>
          <p:nvSpPr>
            <p:cNvPr name="Freeform 155" id="155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56" id="156"/>
          <p:cNvGrpSpPr/>
          <p:nvPr/>
        </p:nvGrpSpPr>
        <p:grpSpPr>
          <a:xfrm rot="0">
            <a:off x="3897933" y="5422777"/>
            <a:ext cx="392918" cy="265765"/>
            <a:chOff x="0" y="0"/>
            <a:chExt cx="4330239" cy="2928917"/>
          </a:xfrm>
        </p:grpSpPr>
        <p:sp>
          <p:nvSpPr>
            <p:cNvPr name="Freeform 157" id="157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58" id="158"/>
          <p:cNvGrpSpPr/>
          <p:nvPr/>
        </p:nvGrpSpPr>
        <p:grpSpPr>
          <a:xfrm rot="0">
            <a:off x="3897933" y="5748100"/>
            <a:ext cx="392918" cy="265765"/>
            <a:chOff x="0" y="0"/>
            <a:chExt cx="4330239" cy="2928917"/>
          </a:xfrm>
        </p:grpSpPr>
        <p:sp>
          <p:nvSpPr>
            <p:cNvPr name="Freeform 159" id="159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60" id="160"/>
          <p:cNvSpPr txBox="true"/>
          <p:nvPr/>
        </p:nvSpPr>
        <p:spPr>
          <a:xfrm rot="0">
            <a:off x="4291339" y="4564792"/>
            <a:ext cx="240676" cy="31083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5"/>
              </a:lnSpc>
            </a:pPr>
            <a:r>
              <a:rPr lang="en-US" sz="1804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12</a:t>
            </a:r>
          </a:p>
        </p:txBody>
      </p:sp>
      <p:sp>
        <p:nvSpPr>
          <p:cNvPr name="TextBox 161" id="161"/>
          <p:cNvSpPr txBox="true"/>
          <p:nvPr/>
        </p:nvSpPr>
        <p:spPr>
          <a:xfrm rot="0">
            <a:off x="4505895" y="4536765"/>
            <a:ext cx="295114" cy="1739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97"/>
              </a:lnSpc>
            </a:pPr>
            <a:r>
              <a:rPr lang="en-US" b="true" sz="1069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69</a:t>
            </a:r>
          </a:p>
        </p:txBody>
      </p:sp>
      <p:sp>
        <p:nvSpPr>
          <p:cNvPr name="TextBox 162" id="162"/>
          <p:cNvSpPr txBox="true"/>
          <p:nvPr/>
        </p:nvSpPr>
        <p:spPr>
          <a:xfrm rot="0">
            <a:off x="4505895" y="4732025"/>
            <a:ext cx="295114" cy="1739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97"/>
              </a:lnSpc>
            </a:pPr>
            <a:r>
              <a:rPr lang="en-US" b="true" sz="1069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100</a:t>
            </a:r>
          </a:p>
        </p:txBody>
      </p:sp>
      <p:sp>
        <p:nvSpPr>
          <p:cNvPr name="TextBox 163" id="163"/>
          <p:cNvSpPr txBox="true"/>
          <p:nvPr/>
        </p:nvSpPr>
        <p:spPr>
          <a:xfrm rot="0">
            <a:off x="4362378" y="5184564"/>
            <a:ext cx="807142" cy="1786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wholes</a:t>
            </a:r>
          </a:p>
        </p:txBody>
      </p:sp>
      <p:sp>
        <p:nvSpPr>
          <p:cNvPr name="TextBox 164" id="164"/>
          <p:cNvSpPr txBox="true"/>
          <p:nvPr/>
        </p:nvSpPr>
        <p:spPr>
          <a:xfrm rot="0">
            <a:off x="4362378" y="5509887"/>
            <a:ext cx="807142" cy="1786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tenths</a:t>
            </a:r>
          </a:p>
        </p:txBody>
      </p:sp>
      <p:sp>
        <p:nvSpPr>
          <p:cNvPr name="TextBox 165" id="165"/>
          <p:cNvSpPr txBox="true"/>
          <p:nvPr/>
        </p:nvSpPr>
        <p:spPr>
          <a:xfrm rot="0">
            <a:off x="4362378" y="5835210"/>
            <a:ext cx="807142" cy="1786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hundredths</a:t>
            </a:r>
          </a:p>
        </p:txBody>
      </p:sp>
      <p:grpSp>
        <p:nvGrpSpPr>
          <p:cNvPr name="Group 166" id="166"/>
          <p:cNvGrpSpPr/>
          <p:nvPr/>
        </p:nvGrpSpPr>
        <p:grpSpPr>
          <a:xfrm rot="0">
            <a:off x="2274483" y="8272931"/>
            <a:ext cx="1472474" cy="1663069"/>
            <a:chOff x="0" y="0"/>
            <a:chExt cx="11220071" cy="12672383"/>
          </a:xfrm>
        </p:grpSpPr>
        <p:sp>
          <p:nvSpPr>
            <p:cNvPr name="Freeform 167" id="167"/>
            <p:cNvSpPr/>
            <p:nvPr/>
          </p:nvSpPr>
          <p:spPr>
            <a:xfrm flipH="false" flipV="false" rot="0">
              <a:off x="0" y="0"/>
              <a:ext cx="11220071" cy="12672383"/>
            </a:xfrm>
            <a:custGeom>
              <a:avLst/>
              <a:gdLst/>
              <a:ahLst/>
              <a:cxnLst/>
              <a:rect r="r" b="b" t="t" l="l"/>
              <a:pathLst>
                <a:path h="12672383" w="11220071">
                  <a:moveTo>
                    <a:pt x="0" y="0"/>
                  </a:moveTo>
                  <a:lnTo>
                    <a:pt x="0" y="12672383"/>
                  </a:lnTo>
                  <a:lnTo>
                    <a:pt x="11220071" y="12672383"/>
                  </a:lnTo>
                  <a:lnTo>
                    <a:pt x="11220071" y="0"/>
                  </a:lnTo>
                  <a:lnTo>
                    <a:pt x="0" y="0"/>
                  </a:lnTo>
                  <a:close/>
                  <a:moveTo>
                    <a:pt x="11159111" y="12611423"/>
                  </a:moveTo>
                  <a:lnTo>
                    <a:pt x="59690" y="12611423"/>
                  </a:lnTo>
                  <a:lnTo>
                    <a:pt x="59690" y="59690"/>
                  </a:lnTo>
                  <a:lnTo>
                    <a:pt x="11159111" y="59690"/>
                  </a:lnTo>
                  <a:lnTo>
                    <a:pt x="11159111" y="12611423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68" id="168"/>
          <p:cNvGrpSpPr/>
          <p:nvPr/>
        </p:nvGrpSpPr>
        <p:grpSpPr>
          <a:xfrm rot="0">
            <a:off x="2314401" y="8307823"/>
            <a:ext cx="1402624" cy="474456"/>
            <a:chOff x="0" y="0"/>
            <a:chExt cx="5556317" cy="1879496"/>
          </a:xfrm>
        </p:grpSpPr>
        <p:sp>
          <p:nvSpPr>
            <p:cNvPr name="Freeform 169" id="169"/>
            <p:cNvSpPr/>
            <p:nvPr/>
          </p:nvSpPr>
          <p:spPr>
            <a:xfrm flipH="false" flipV="false" rot="0">
              <a:off x="-4213" y="0"/>
              <a:ext cx="5560530" cy="1879496"/>
            </a:xfrm>
            <a:custGeom>
              <a:avLst/>
              <a:gdLst/>
              <a:ahLst/>
              <a:cxnLst/>
              <a:rect r="r" b="b" t="t" l="l"/>
              <a:pathLst>
                <a:path h="1879496" w="5560530">
                  <a:moveTo>
                    <a:pt x="278431" y="16918"/>
                  </a:moveTo>
                  <a:cubicBezTo>
                    <a:pt x="278431" y="16918"/>
                    <a:pt x="604014" y="12258"/>
                    <a:pt x="969098" y="12454"/>
                  </a:cubicBezTo>
                  <a:cubicBezTo>
                    <a:pt x="4218825" y="12671"/>
                    <a:pt x="5286462" y="0"/>
                    <a:pt x="5286462" y="0"/>
                  </a:cubicBezTo>
                  <a:cubicBezTo>
                    <a:pt x="5353925" y="0"/>
                    <a:pt x="5429862" y="0"/>
                    <a:pt x="5508635" y="85073"/>
                  </a:cubicBezTo>
                  <a:cubicBezTo>
                    <a:pt x="5551613" y="131488"/>
                    <a:pt x="5552681" y="240224"/>
                    <a:pt x="5553086" y="320281"/>
                  </a:cubicBezTo>
                  <a:cubicBezTo>
                    <a:pt x="5553086" y="320281"/>
                    <a:pt x="5551382" y="932605"/>
                    <a:pt x="5551382" y="1116912"/>
                  </a:cubicBezTo>
                  <a:cubicBezTo>
                    <a:pt x="5551382" y="1331071"/>
                    <a:pt x="5560530" y="1630250"/>
                    <a:pt x="5560530" y="1630250"/>
                  </a:cubicBezTo>
                  <a:cubicBezTo>
                    <a:pt x="5560530" y="1758918"/>
                    <a:pt x="5556361" y="1879496"/>
                    <a:pt x="5303522" y="1871362"/>
                  </a:cubicBezTo>
                  <a:cubicBezTo>
                    <a:pt x="5303522" y="1871362"/>
                    <a:pt x="4927050" y="1851063"/>
                    <a:pt x="4335207" y="1858662"/>
                  </a:cubicBezTo>
                  <a:cubicBezTo>
                    <a:pt x="1591389" y="1866796"/>
                    <a:pt x="304023" y="1879496"/>
                    <a:pt x="304023" y="1879496"/>
                  </a:cubicBezTo>
                  <a:cubicBezTo>
                    <a:pt x="132548" y="1879496"/>
                    <a:pt x="4213" y="1778427"/>
                    <a:pt x="8532" y="1575880"/>
                  </a:cubicBezTo>
                  <a:cubicBezTo>
                    <a:pt x="8532" y="1575880"/>
                    <a:pt x="9630" y="1077339"/>
                    <a:pt x="4815" y="932605"/>
                  </a:cubicBezTo>
                  <a:cubicBezTo>
                    <a:pt x="0" y="663668"/>
                    <a:pt x="25592" y="330596"/>
                    <a:pt x="25592" y="330596"/>
                  </a:cubicBezTo>
                  <a:cubicBezTo>
                    <a:pt x="27224" y="150571"/>
                    <a:pt x="143504" y="16918"/>
                    <a:pt x="278431" y="16918"/>
                  </a:cubicBezTo>
                  <a:close/>
                </a:path>
              </a:pathLst>
            </a:custGeom>
            <a:solidFill>
              <a:srgbClr val="DFEBEF"/>
            </a:solidFill>
          </p:spPr>
        </p:sp>
      </p:grpSp>
      <p:grpSp>
        <p:nvGrpSpPr>
          <p:cNvPr name="Group 170" id="170"/>
          <p:cNvGrpSpPr/>
          <p:nvPr/>
        </p:nvGrpSpPr>
        <p:grpSpPr>
          <a:xfrm rot="0">
            <a:off x="2363014" y="8851403"/>
            <a:ext cx="392918" cy="265765"/>
            <a:chOff x="0" y="0"/>
            <a:chExt cx="4330239" cy="2928917"/>
          </a:xfrm>
        </p:grpSpPr>
        <p:sp>
          <p:nvSpPr>
            <p:cNvPr name="Freeform 171" id="171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72" id="172"/>
          <p:cNvGrpSpPr/>
          <p:nvPr/>
        </p:nvGrpSpPr>
        <p:grpSpPr>
          <a:xfrm rot="0">
            <a:off x="2363014" y="9176726"/>
            <a:ext cx="392918" cy="265765"/>
            <a:chOff x="0" y="0"/>
            <a:chExt cx="4330239" cy="2928917"/>
          </a:xfrm>
        </p:grpSpPr>
        <p:sp>
          <p:nvSpPr>
            <p:cNvPr name="Freeform 173" id="173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74" id="174"/>
          <p:cNvGrpSpPr/>
          <p:nvPr/>
        </p:nvGrpSpPr>
        <p:grpSpPr>
          <a:xfrm rot="0">
            <a:off x="2363014" y="9502049"/>
            <a:ext cx="392918" cy="265765"/>
            <a:chOff x="0" y="0"/>
            <a:chExt cx="4330239" cy="2928917"/>
          </a:xfrm>
        </p:grpSpPr>
        <p:sp>
          <p:nvSpPr>
            <p:cNvPr name="Freeform 175" id="175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76" id="176"/>
          <p:cNvSpPr txBox="true"/>
          <p:nvPr/>
        </p:nvSpPr>
        <p:spPr>
          <a:xfrm rot="0">
            <a:off x="2954406" y="8368776"/>
            <a:ext cx="240676" cy="31083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5"/>
              </a:lnSpc>
            </a:pPr>
            <a:r>
              <a:rPr lang="en-US" sz="1804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5</a:t>
            </a:r>
          </a:p>
        </p:txBody>
      </p:sp>
      <p:sp>
        <p:nvSpPr>
          <p:cNvPr name="TextBox 177" id="177"/>
          <p:cNvSpPr txBox="true"/>
          <p:nvPr/>
        </p:nvSpPr>
        <p:spPr>
          <a:xfrm rot="0">
            <a:off x="2827460" y="8938513"/>
            <a:ext cx="807142" cy="1786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wholes</a:t>
            </a:r>
          </a:p>
        </p:txBody>
      </p:sp>
      <p:sp>
        <p:nvSpPr>
          <p:cNvPr name="TextBox 178" id="178"/>
          <p:cNvSpPr txBox="true"/>
          <p:nvPr/>
        </p:nvSpPr>
        <p:spPr>
          <a:xfrm rot="0">
            <a:off x="2827460" y="9263836"/>
            <a:ext cx="807142" cy="1786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tenths</a:t>
            </a:r>
          </a:p>
        </p:txBody>
      </p:sp>
      <p:sp>
        <p:nvSpPr>
          <p:cNvPr name="TextBox 179" id="179"/>
          <p:cNvSpPr txBox="true"/>
          <p:nvPr/>
        </p:nvSpPr>
        <p:spPr>
          <a:xfrm rot="0">
            <a:off x="2827460" y="9589160"/>
            <a:ext cx="807142" cy="1786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hundredths</a:t>
            </a:r>
          </a:p>
        </p:txBody>
      </p:sp>
      <p:grpSp>
        <p:nvGrpSpPr>
          <p:cNvPr name="Group 180" id="180"/>
          <p:cNvGrpSpPr/>
          <p:nvPr/>
        </p:nvGrpSpPr>
        <p:grpSpPr>
          <a:xfrm rot="0">
            <a:off x="2274483" y="6363007"/>
            <a:ext cx="1472474" cy="1663069"/>
            <a:chOff x="0" y="0"/>
            <a:chExt cx="11220071" cy="12672383"/>
          </a:xfrm>
        </p:grpSpPr>
        <p:sp>
          <p:nvSpPr>
            <p:cNvPr name="Freeform 181" id="181"/>
            <p:cNvSpPr/>
            <p:nvPr/>
          </p:nvSpPr>
          <p:spPr>
            <a:xfrm flipH="false" flipV="false" rot="0">
              <a:off x="0" y="0"/>
              <a:ext cx="11220071" cy="12672383"/>
            </a:xfrm>
            <a:custGeom>
              <a:avLst/>
              <a:gdLst/>
              <a:ahLst/>
              <a:cxnLst/>
              <a:rect r="r" b="b" t="t" l="l"/>
              <a:pathLst>
                <a:path h="12672383" w="11220071">
                  <a:moveTo>
                    <a:pt x="0" y="0"/>
                  </a:moveTo>
                  <a:lnTo>
                    <a:pt x="0" y="12672383"/>
                  </a:lnTo>
                  <a:lnTo>
                    <a:pt x="11220071" y="12672383"/>
                  </a:lnTo>
                  <a:lnTo>
                    <a:pt x="11220071" y="0"/>
                  </a:lnTo>
                  <a:lnTo>
                    <a:pt x="0" y="0"/>
                  </a:lnTo>
                  <a:close/>
                  <a:moveTo>
                    <a:pt x="11159111" y="12611423"/>
                  </a:moveTo>
                  <a:lnTo>
                    <a:pt x="59690" y="12611423"/>
                  </a:lnTo>
                  <a:lnTo>
                    <a:pt x="59690" y="59690"/>
                  </a:lnTo>
                  <a:lnTo>
                    <a:pt x="11159111" y="59690"/>
                  </a:lnTo>
                  <a:lnTo>
                    <a:pt x="11159111" y="12611423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82" id="182"/>
          <p:cNvGrpSpPr/>
          <p:nvPr/>
        </p:nvGrpSpPr>
        <p:grpSpPr>
          <a:xfrm rot="0">
            <a:off x="2314401" y="6397899"/>
            <a:ext cx="1402624" cy="474456"/>
            <a:chOff x="0" y="0"/>
            <a:chExt cx="5556317" cy="1879496"/>
          </a:xfrm>
        </p:grpSpPr>
        <p:sp>
          <p:nvSpPr>
            <p:cNvPr name="Freeform 183" id="183"/>
            <p:cNvSpPr/>
            <p:nvPr/>
          </p:nvSpPr>
          <p:spPr>
            <a:xfrm flipH="false" flipV="false" rot="0">
              <a:off x="-4213" y="0"/>
              <a:ext cx="5560530" cy="1879496"/>
            </a:xfrm>
            <a:custGeom>
              <a:avLst/>
              <a:gdLst/>
              <a:ahLst/>
              <a:cxnLst/>
              <a:rect r="r" b="b" t="t" l="l"/>
              <a:pathLst>
                <a:path h="1879496" w="5560530">
                  <a:moveTo>
                    <a:pt x="278431" y="16918"/>
                  </a:moveTo>
                  <a:cubicBezTo>
                    <a:pt x="278431" y="16918"/>
                    <a:pt x="604014" y="12258"/>
                    <a:pt x="969098" y="12454"/>
                  </a:cubicBezTo>
                  <a:cubicBezTo>
                    <a:pt x="4218825" y="12671"/>
                    <a:pt x="5286462" y="0"/>
                    <a:pt x="5286462" y="0"/>
                  </a:cubicBezTo>
                  <a:cubicBezTo>
                    <a:pt x="5353925" y="0"/>
                    <a:pt x="5429862" y="0"/>
                    <a:pt x="5508635" y="85073"/>
                  </a:cubicBezTo>
                  <a:cubicBezTo>
                    <a:pt x="5551613" y="131488"/>
                    <a:pt x="5552681" y="240224"/>
                    <a:pt x="5553086" y="320281"/>
                  </a:cubicBezTo>
                  <a:cubicBezTo>
                    <a:pt x="5553086" y="320281"/>
                    <a:pt x="5551382" y="932605"/>
                    <a:pt x="5551382" y="1116912"/>
                  </a:cubicBezTo>
                  <a:cubicBezTo>
                    <a:pt x="5551382" y="1331071"/>
                    <a:pt x="5560530" y="1630250"/>
                    <a:pt x="5560530" y="1630250"/>
                  </a:cubicBezTo>
                  <a:cubicBezTo>
                    <a:pt x="5560530" y="1758918"/>
                    <a:pt x="5556361" y="1879496"/>
                    <a:pt x="5303522" y="1871362"/>
                  </a:cubicBezTo>
                  <a:cubicBezTo>
                    <a:pt x="5303522" y="1871362"/>
                    <a:pt x="4927050" y="1851063"/>
                    <a:pt x="4335207" y="1858662"/>
                  </a:cubicBezTo>
                  <a:cubicBezTo>
                    <a:pt x="1591389" y="1866796"/>
                    <a:pt x="304023" y="1879496"/>
                    <a:pt x="304023" y="1879496"/>
                  </a:cubicBezTo>
                  <a:cubicBezTo>
                    <a:pt x="132548" y="1879496"/>
                    <a:pt x="4213" y="1778427"/>
                    <a:pt x="8532" y="1575880"/>
                  </a:cubicBezTo>
                  <a:cubicBezTo>
                    <a:pt x="8532" y="1575880"/>
                    <a:pt x="9630" y="1077339"/>
                    <a:pt x="4815" y="932605"/>
                  </a:cubicBezTo>
                  <a:cubicBezTo>
                    <a:pt x="0" y="663668"/>
                    <a:pt x="25592" y="330596"/>
                    <a:pt x="25592" y="330596"/>
                  </a:cubicBezTo>
                  <a:cubicBezTo>
                    <a:pt x="27224" y="150571"/>
                    <a:pt x="143504" y="16918"/>
                    <a:pt x="278431" y="16918"/>
                  </a:cubicBezTo>
                  <a:close/>
                </a:path>
              </a:pathLst>
            </a:custGeom>
            <a:solidFill>
              <a:srgbClr val="DFEBEF"/>
            </a:solidFill>
          </p:spPr>
        </p:sp>
      </p:grpSp>
      <p:sp>
        <p:nvSpPr>
          <p:cNvPr name="AutoShape 184" id="184"/>
          <p:cNvSpPr/>
          <p:nvPr/>
        </p:nvSpPr>
        <p:spPr>
          <a:xfrm rot="0">
            <a:off x="3017793" y="6633036"/>
            <a:ext cx="242876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85" id="185"/>
          <p:cNvGrpSpPr/>
          <p:nvPr/>
        </p:nvGrpSpPr>
        <p:grpSpPr>
          <a:xfrm rot="0">
            <a:off x="2389539" y="6980832"/>
            <a:ext cx="392918" cy="265765"/>
            <a:chOff x="0" y="0"/>
            <a:chExt cx="4330239" cy="2928917"/>
          </a:xfrm>
        </p:grpSpPr>
        <p:sp>
          <p:nvSpPr>
            <p:cNvPr name="Freeform 186" id="186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87" id="187"/>
          <p:cNvGrpSpPr/>
          <p:nvPr/>
        </p:nvGrpSpPr>
        <p:grpSpPr>
          <a:xfrm rot="0">
            <a:off x="2389539" y="7306155"/>
            <a:ext cx="392918" cy="265765"/>
            <a:chOff x="0" y="0"/>
            <a:chExt cx="4330239" cy="2928917"/>
          </a:xfrm>
        </p:grpSpPr>
        <p:sp>
          <p:nvSpPr>
            <p:cNvPr name="Freeform 188" id="188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89" id="189"/>
          <p:cNvGrpSpPr/>
          <p:nvPr/>
        </p:nvGrpSpPr>
        <p:grpSpPr>
          <a:xfrm rot="0">
            <a:off x="2389539" y="7631478"/>
            <a:ext cx="392918" cy="265765"/>
            <a:chOff x="0" y="0"/>
            <a:chExt cx="4330239" cy="2928917"/>
          </a:xfrm>
        </p:grpSpPr>
        <p:sp>
          <p:nvSpPr>
            <p:cNvPr name="Freeform 190" id="190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91" id="191"/>
          <p:cNvSpPr txBox="true"/>
          <p:nvPr/>
        </p:nvSpPr>
        <p:spPr>
          <a:xfrm rot="0">
            <a:off x="2777117" y="6471246"/>
            <a:ext cx="240676" cy="31083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5"/>
              </a:lnSpc>
            </a:pPr>
            <a:r>
              <a:rPr lang="en-US" sz="1804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2</a:t>
            </a:r>
          </a:p>
        </p:txBody>
      </p:sp>
      <p:sp>
        <p:nvSpPr>
          <p:cNvPr name="TextBox 192" id="192"/>
          <p:cNvSpPr txBox="true"/>
          <p:nvPr/>
        </p:nvSpPr>
        <p:spPr>
          <a:xfrm rot="0">
            <a:off x="2991674" y="6445043"/>
            <a:ext cx="295114" cy="1739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97"/>
              </a:lnSpc>
            </a:pPr>
            <a:r>
              <a:rPr lang="en-US" b="true" sz="1069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34</a:t>
            </a:r>
          </a:p>
        </p:txBody>
      </p:sp>
      <p:sp>
        <p:nvSpPr>
          <p:cNvPr name="TextBox 193" id="193"/>
          <p:cNvSpPr txBox="true"/>
          <p:nvPr/>
        </p:nvSpPr>
        <p:spPr>
          <a:xfrm rot="0">
            <a:off x="2991674" y="6640304"/>
            <a:ext cx="295114" cy="1739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97"/>
              </a:lnSpc>
            </a:pPr>
            <a:r>
              <a:rPr lang="en-US" b="true" sz="1069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100</a:t>
            </a:r>
          </a:p>
        </p:txBody>
      </p:sp>
      <p:sp>
        <p:nvSpPr>
          <p:cNvPr name="TextBox 194" id="194"/>
          <p:cNvSpPr txBox="true"/>
          <p:nvPr/>
        </p:nvSpPr>
        <p:spPr>
          <a:xfrm rot="0">
            <a:off x="2853985" y="7067942"/>
            <a:ext cx="807142" cy="1786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wholes</a:t>
            </a:r>
          </a:p>
        </p:txBody>
      </p:sp>
      <p:sp>
        <p:nvSpPr>
          <p:cNvPr name="TextBox 195" id="195"/>
          <p:cNvSpPr txBox="true"/>
          <p:nvPr/>
        </p:nvSpPr>
        <p:spPr>
          <a:xfrm rot="0">
            <a:off x="2853985" y="7393265"/>
            <a:ext cx="807142" cy="1786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tenths</a:t>
            </a:r>
          </a:p>
        </p:txBody>
      </p:sp>
      <p:sp>
        <p:nvSpPr>
          <p:cNvPr name="TextBox 196" id="196"/>
          <p:cNvSpPr txBox="true"/>
          <p:nvPr/>
        </p:nvSpPr>
        <p:spPr>
          <a:xfrm rot="0">
            <a:off x="2853985" y="7718588"/>
            <a:ext cx="807142" cy="1786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hundredths</a:t>
            </a:r>
          </a:p>
        </p:txBody>
      </p:sp>
      <p:grpSp>
        <p:nvGrpSpPr>
          <p:cNvPr name="Group 197" id="197"/>
          <p:cNvGrpSpPr/>
          <p:nvPr/>
        </p:nvGrpSpPr>
        <p:grpSpPr>
          <a:xfrm rot="0">
            <a:off x="2274483" y="4453082"/>
            <a:ext cx="1472474" cy="1663069"/>
            <a:chOff x="0" y="0"/>
            <a:chExt cx="11220071" cy="12672383"/>
          </a:xfrm>
        </p:grpSpPr>
        <p:sp>
          <p:nvSpPr>
            <p:cNvPr name="Freeform 198" id="198"/>
            <p:cNvSpPr/>
            <p:nvPr/>
          </p:nvSpPr>
          <p:spPr>
            <a:xfrm flipH="false" flipV="false" rot="0">
              <a:off x="0" y="0"/>
              <a:ext cx="11220071" cy="12672383"/>
            </a:xfrm>
            <a:custGeom>
              <a:avLst/>
              <a:gdLst/>
              <a:ahLst/>
              <a:cxnLst/>
              <a:rect r="r" b="b" t="t" l="l"/>
              <a:pathLst>
                <a:path h="12672383" w="11220071">
                  <a:moveTo>
                    <a:pt x="0" y="0"/>
                  </a:moveTo>
                  <a:lnTo>
                    <a:pt x="0" y="12672383"/>
                  </a:lnTo>
                  <a:lnTo>
                    <a:pt x="11220071" y="12672383"/>
                  </a:lnTo>
                  <a:lnTo>
                    <a:pt x="11220071" y="0"/>
                  </a:lnTo>
                  <a:lnTo>
                    <a:pt x="0" y="0"/>
                  </a:lnTo>
                  <a:close/>
                  <a:moveTo>
                    <a:pt x="11159111" y="12611423"/>
                  </a:moveTo>
                  <a:lnTo>
                    <a:pt x="59690" y="12611423"/>
                  </a:lnTo>
                  <a:lnTo>
                    <a:pt x="59690" y="59690"/>
                  </a:lnTo>
                  <a:lnTo>
                    <a:pt x="11159111" y="59690"/>
                  </a:lnTo>
                  <a:lnTo>
                    <a:pt x="11159111" y="12611423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99" id="199"/>
          <p:cNvGrpSpPr/>
          <p:nvPr/>
        </p:nvGrpSpPr>
        <p:grpSpPr>
          <a:xfrm rot="0">
            <a:off x="2314401" y="4487974"/>
            <a:ext cx="1402624" cy="474456"/>
            <a:chOff x="0" y="0"/>
            <a:chExt cx="5556317" cy="1879496"/>
          </a:xfrm>
        </p:grpSpPr>
        <p:sp>
          <p:nvSpPr>
            <p:cNvPr name="Freeform 200" id="200"/>
            <p:cNvSpPr/>
            <p:nvPr/>
          </p:nvSpPr>
          <p:spPr>
            <a:xfrm flipH="false" flipV="false" rot="0">
              <a:off x="-4213" y="0"/>
              <a:ext cx="5560530" cy="1879496"/>
            </a:xfrm>
            <a:custGeom>
              <a:avLst/>
              <a:gdLst/>
              <a:ahLst/>
              <a:cxnLst/>
              <a:rect r="r" b="b" t="t" l="l"/>
              <a:pathLst>
                <a:path h="1879496" w="5560530">
                  <a:moveTo>
                    <a:pt x="278431" y="16918"/>
                  </a:moveTo>
                  <a:cubicBezTo>
                    <a:pt x="278431" y="16918"/>
                    <a:pt x="604014" y="12258"/>
                    <a:pt x="969098" y="12454"/>
                  </a:cubicBezTo>
                  <a:cubicBezTo>
                    <a:pt x="4218825" y="12671"/>
                    <a:pt x="5286462" y="0"/>
                    <a:pt x="5286462" y="0"/>
                  </a:cubicBezTo>
                  <a:cubicBezTo>
                    <a:pt x="5353925" y="0"/>
                    <a:pt x="5429862" y="0"/>
                    <a:pt x="5508635" y="85073"/>
                  </a:cubicBezTo>
                  <a:cubicBezTo>
                    <a:pt x="5551613" y="131488"/>
                    <a:pt x="5552681" y="240224"/>
                    <a:pt x="5553086" y="320281"/>
                  </a:cubicBezTo>
                  <a:cubicBezTo>
                    <a:pt x="5553086" y="320281"/>
                    <a:pt x="5551382" y="932605"/>
                    <a:pt x="5551382" y="1116912"/>
                  </a:cubicBezTo>
                  <a:cubicBezTo>
                    <a:pt x="5551382" y="1331071"/>
                    <a:pt x="5560530" y="1630250"/>
                    <a:pt x="5560530" y="1630250"/>
                  </a:cubicBezTo>
                  <a:cubicBezTo>
                    <a:pt x="5560530" y="1758918"/>
                    <a:pt x="5556361" y="1879496"/>
                    <a:pt x="5303522" y="1871362"/>
                  </a:cubicBezTo>
                  <a:cubicBezTo>
                    <a:pt x="5303522" y="1871362"/>
                    <a:pt x="4927050" y="1851063"/>
                    <a:pt x="4335207" y="1858662"/>
                  </a:cubicBezTo>
                  <a:cubicBezTo>
                    <a:pt x="1591389" y="1866796"/>
                    <a:pt x="304023" y="1879496"/>
                    <a:pt x="304023" y="1879496"/>
                  </a:cubicBezTo>
                  <a:cubicBezTo>
                    <a:pt x="132548" y="1879496"/>
                    <a:pt x="4213" y="1778427"/>
                    <a:pt x="8532" y="1575880"/>
                  </a:cubicBezTo>
                  <a:cubicBezTo>
                    <a:pt x="8532" y="1575880"/>
                    <a:pt x="9630" y="1077339"/>
                    <a:pt x="4815" y="932605"/>
                  </a:cubicBezTo>
                  <a:cubicBezTo>
                    <a:pt x="0" y="663668"/>
                    <a:pt x="25592" y="330596"/>
                    <a:pt x="25592" y="330596"/>
                  </a:cubicBezTo>
                  <a:cubicBezTo>
                    <a:pt x="27224" y="150571"/>
                    <a:pt x="143504" y="16918"/>
                    <a:pt x="278431" y="16918"/>
                  </a:cubicBezTo>
                  <a:close/>
                </a:path>
              </a:pathLst>
            </a:custGeom>
            <a:solidFill>
              <a:srgbClr val="DFEBEF"/>
            </a:solidFill>
          </p:spPr>
        </p:sp>
      </p:grpSp>
      <p:sp>
        <p:nvSpPr>
          <p:cNvPr name="AutoShape 201" id="201"/>
          <p:cNvSpPr/>
          <p:nvPr/>
        </p:nvSpPr>
        <p:spPr>
          <a:xfrm rot="0">
            <a:off x="3060584" y="4708271"/>
            <a:ext cx="242876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202" id="202"/>
          <p:cNvGrpSpPr/>
          <p:nvPr/>
        </p:nvGrpSpPr>
        <p:grpSpPr>
          <a:xfrm rot="0">
            <a:off x="2360542" y="5090887"/>
            <a:ext cx="392918" cy="265765"/>
            <a:chOff x="0" y="0"/>
            <a:chExt cx="4330239" cy="2928917"/>
          </a:xfrm>
        </p:grpSpPr>
        <p:sp>
          <p:nvSpPr>
            <p:cNvPr name="Freeform 203" id="203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04" id="204"/>
          <p:cNvGrpSpPr/>
          <p:nvPr/>
        </p:nvGrpSpPr>
        <p:grpSpPr>
          <a:xfrm rot="0">
            <a:off x="2360542" y="5416210"/>
            <a:ext cx="392918" cy="265765"/>
            <a:chOff x="0" y="0"/>
            <a:chExt cx="4330239" cy="2928917"/>
          </a:xfrm>
        </p:grpSpPr>
        <p:sp>
          <p:nvSpPr>
            <p:cNvPr name="Freeform 205" id="205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06" id="206"/>
          <p:cNvGrpSpPr/>
          <p:nvPr/>
        </p:nvGrpSpPr>
        <p:grpSpPr>
          <a:xfrm rot="0">
            <a:off x="2360542" y="5741533"/>
            <a:ext cx="392918" cy="265765"/>
            <a:chOff x="0" y="0"/>
            <a:chExt cx="4330239" cy="2928917"/>
          </a:xfrm>
        </p:grpSpPr>
        <p:sp>
          <p:nvSpPr>
            <p:cNvPr name="Freeform 207" id="207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08" id="208"/>
          <p:cNvSpPr txBox="true"/>
          <p:nvPr/>
        </p:nvSpPr>
        <p:spPr>
          <a:xfrm rot="0">
            <a:off x="2819909" y="4581030"/>
            <a:ext cx="240676" cy="31083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5"/>
              </a:lnSpc>
            </a:pPr>
            <a:r>
              <a:rPr lang="en-US" sz="1804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3</a:t>
            </a:r>
          </a:p>
        </p:txBody>
      </p:sp>
      <p:sp>
        <p:nvSpPr>
          <p:cNvPr name="TextBox 209" id="209"/>
          <p:cNvSpPr txBox="true"/>
          <p:nvPr/>
        </p:nvSpPr>
        <p:spPr>
          <a:xfrm rot="0">
            <a:off x="3034465" y="4520278"/>
            <a:ext cx="295114" cy="1739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97"/>
              </a:lnSpc>
            </a:pPr>
            <a:r>
              <a:rPr lang="en-US" b="true" sz="1069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4</a:t>
            </a:r>
          </a:p>
        </p:txBody>
      </p:sp>
      <p:sp>
        <p:nvSpPr>
          <p:cNvPr name="TextBox 210" id="210"/>
          <p:cNvSpPr txBox="true"/>
          <p:nvPr/>
        </p:nvSpPr>
        <p:spPr>
          <a:xfrm rot="0">
            <a:off x="3034465" y="4715539"/>
            <a:ext cx="295114" cy="1739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97"/>
              </a:lnSpc>
            </a:pPr>
            <a:r>
              <a:rPr lang="en-US" b="true" sz="1069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10</a:t>
            </a:r>
          </a:p>
        </p:txBody>
      </p:sp>
      <p:sp>
        <p:nvSpPr>
          <p:cNvPr name="TextBox 211" id="211"/>
          <p:cNvSpPr txBox="true"/>
          <p:nvPr/>
        </p:nvSpPr>
        <p:spPr>
          <a:xfrm rot="0">
            <a:off x="2824987" y="5177998"/>
            <a:ext cx="807142" cy="1786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wholes</a:t>
            </a:r>
          </a:p>
        </p:txBody>
      </p:sp>
      <p:sp>
        <p:nvSpPr>
          <p:cNvPr name="TextBox 212" id="212"/>
          <p:cNvSpPr txBox="true"/>
          <p:nvPr/>
        </p:nvSpPr>
        <p:spPr>
          <a:xfrm rot="0">
            <a:off x="2824987" y="5503321"/>
            <a:ext cx="807142" cy="1786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tenths</a:t>
            </a:r>
          </a:p>
        </p:txBody>
      </p:sp>
      <p:sp>
        <p:nvSpPr>
          <p:cNvPr name="TextBox 213" id="213"/>
          <p:cNvSpPr txBox="true"/>
          <p:nvPr/>
        </p:nvSpPr>
        <p:spPr>
          <a:xfrm rot="0">
            <a:off x="2824987" y="5828644"/>
            <a:ext cx="807142" cy="1786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hundredths</a:t>
            </a:r>
          </a:p>
        </p:txBody>
      </p:sp>
      <p:grpSp>
        <p:nvGrpSpPr>
          <p:cNvPr name="Group 214" id="214"/>
          <p:cNvGrpSpPr/>
          <p:nvPr/>
        </p:nvGrpSpPr>
        <p:grpSpPr>
          <a:xfrm rot="0">
            <a:off x="757517" y="8272931"/>
            <a:ext cx="1472474" cy="1663069"/>
            <a:chOff x="0" y="0"/>
            <a:chExt cx="11220071" cy="12672383"/>
          </a:xfrm>
        </p:grpSpPr>
        <p:sp>
          <p:nvSpPr>
            <p:cNvPr name="Freeform 215" id="215"/>
            <p:cNvSpPr/>
            <p:nvPr/>
          </p:nvSpPr>
          <p:spPr>
            <a:xfrm flipH="false" flipV="false" rot="0">
              <a:off x="0" y="0"/>
              <a:ext cx="11220071" cy="12672383"/>
            </a:xfrm>
            <a:custGeom>
              <a:avLst/>
              <a:gdLst/>
              <a:ahLst/>
              <a:cxnLst/>
              <a:rect r="r" b="b" t="t" l="l"/>
              <a:pathLst>
                <a:path h="12672383" w="11220071">
                  <a:moveTo>
                    <a:pt x="0" y="0"/>
                  </a:moveTo>
                  <a:lnTo>
                    <a:pt x="0" y="12672383"/>
                  </a:lnTo>
                  <a:lnTo>
                    <a:pt x="11220071" y="12672383"/>
                  </a:lnTo>
                  <a:lnTo>
                    <a:pt x="11220071" y="0"/>
                  </a:lnTo>
                  <a:lnTo>
                    <a:pt x="0" y="0"/>
                  </a:lnTo>
                  <a:close/>
                  <a:moveTo>
                    <a:pt x="11159111" y="12611423"/>
                  </a:moveTo>
                  <a:lnTo>
                    <a:pt x="59690" y="12611423"/>
                  </a:lnTo>
                  <a:lnTo>
                    <a:pt x="59690" y="59690"/>
                  </a:lnTo>
                  <a:lnTo>
                    <a:pt x="11159111" y="59690"/>
                  </a:lnTo>
                  <a:lnTo>
                    <a:pt x="11159111" y="12611423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16" id="216"/>
          <p:cNvGrpSpPr/>
          <p:nvPr/>
        </p:nvGrpSpPr>
        <p:grpSpPr>
          <a:xfrm rot="0">
            <a:off x="797434" y="8307823"/>
            <a:ext cx="1402624" cy="474456"/>
            <a:chOff x="0" y="0"/>
            <a:chExt cx="5556317" cy="1879496"/>
          </a:xfrm>
        </p:grpSpPr>
        <p:sp>
          <p:nvSpPr>
            <p:cNvPr name="Freeform 217" id="217"/>
            <p:cNvSpPr/>
            <p:nvPr/>
          </p:nvSpPr>
          <p:spPr>
            <a:xfrm flipH="false" flipV="false" rot="0">
              <a:off x="-4213" y="0"/>
              <a:ext cx="5560530" cy="1879496"/>
            </a:xfrm>
            <a:custGeom>
              <a:avLst/>
              <a:gdLst/>
              <a:ahLst/>
              <a:cxnLst/>
              <a:rect r="r" b="b" t="t" l="l"/>
              <a:pathLst>
                <a:path h="1879496" w="5560530">
                  <a:moveTo>
                    <a:pt x="278431" y="16918"/>
                  </a:moveTo>
                  <a:cubicBezTo>
                    <a:pt x="278431" y="16918"/>
                    <a:pt x="604014" y="12258"/>
                    <a:pt x="969098" y="12454"/>
                  </a:cubicBezTo>
                  <a:cubicBezTo>
                    <a:pt x="4218825" y="12671"/>
                    <a:pt x="5286462" y="0"/>
                    <a:pt x="5286462" y="0"/>
                  </a:cubicBezTo>
                  <a:cubicBezTo>
                    <a:pt x="5353925" y="0"/>
                    <a:pt x="5429862" y="0"/>
                    <a:pt x="5508635" y="85073"/>
                  </a:cubicBezTo>
                  <a:cubicBezTo>
                    <a:pt x="5551613" y="131488"/>
                    <a:pt x="5552681" y="240224"/>
                    <a:pt x="5553086" y="320281"/>
                  </a:cubicBezTo>
                  <a:cubicBezTo>
                    <a:pt x="5553086" y="320281"/>
                    <a:pt x="5551382" y="932605"/>
                    <a:pt x="5551382" y="1116912"/>
                  </a:cubicBezTo>
                  <a:cubicBezTo>
                    <a:pt x="5551382" y="1331071"/>
                    <a:pt x="5560530" y="1630250"/>
                    <a:pt x="5560530" y="1630250"/>
                  </a:cubicBezTo>
                  <a:cubicBezTo>
                    <a:pt x="5560530" y="1758918"/>
                    <a:pt x="5556361" y="1879496"/>
                    <a:pt x="5303522" y="1871362"/>
                  </a:cubicBezTo>
                  <a:cubicBezTo>
                    <a:pt x="5303522" y="1871362"/>
                    <a:pt x="4927050" y="1851063"/>
                    <a:pt x="4335207" y="1858662"/>
                  </a:cubicBezTo>
                  <a:cubicBezTo>
                    <a:pt x="1591389" y="1866796"/>
                    <a:pt x="304023" y="1879496"/>
                    <a:pt x="304023" y="1879496"/>
                  </a:cubicBezTo>
                  <a:cubicBezTo>
                    <a:pt x="132548" y="1879496"/>
                    <a:pt x="4213" y="1778427"/>
                    <a:pt x="8532" y="1575880"/>
                  </a:cubicBezTo>
                  <a:cubicBezTo>
                    <a:pt x="8532" y="1575880"/>
                    <a:pt x="9630" y="1077339"/>
                    <a:pt x="4815" y="932605"/>
                  </a:cubicBezTo>
                  <a:cubicBezTo>
                    <a:pt x="0" y="663668"/>
                    <a:pt x="25592" y="330596"/>
                    <a:pt x="25592" y="330596"/>
                  </a:cubicBezTo>
                  <a:cubicBezTo>
                    <a:pt x="27224" y="150571"/>
                    <a:pt x="143504" y="16918"/>
                    <a:pt x="278431" y="16918"/>
                  </a:cubicBezTo>
                  <a:close/>
                </a:path>
              </a:pathLst>
            </a:custGeom>
            <a:solidFill>
              <a:srgbClr val="DFEBEF"/>
            </a:solidFill>
          </p:spPr>
        </p:sp>
      </p:grpSp>
      <p:sp>
        <p:nvSpPr>
          <p:cNvPr name="AutoShape 218" id="218"/>
          <p:cNvSpPr/>
          <p:nvPr/>
        </p:nvSpPr>
        <p:spPr>
          <a:xfrm rot="0">
            <a:off x="1523450" y="8530565"/>
            <a:ext cx="242876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219" id="219"/>
          <p:cNvGrpSpPr/>
          <p:nvPr/>
        </p:nvGrpSpPr>
        <p:grpSpPr>
          <a:xfrm rot="0">
            <a:off x="839255" y="8851403"/>
            <a:ext cx="392918" cy="265765"/>
            <a:chOff x="0" y="0"/>
            <a:chExt cx="4330239" cy="2928917"/>
          </a:xfrm>
        </p:grpSpPr>
        <p:sp>
          <p:nvSpPr>
            <p:cNvPr name="Freeform 220" id="220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21" id="221"/>
          <p:cNvGrpSpPr/>
          <p:nvPr/>
        </p:nvGrpSpPr>
        <p:grpSpPr>
          <a:xfrm rot="0">
            <a:off x="839255" y="9176726"/>
            <a:ext cx="392918" cy="265765"/>
            <a:chOff x="0" y="0"/>
            <a:chExt cx="4330239" cy="2928917"/>
          </a:xfrm>
        </p:grpSpPr>
        <p:sp>
          <p:nvSpPr>
            <p:cNvPr name="Freeform 222" id="222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23" id="223"/>
          <p:cNvGrpSpPr/>
          <p:nvPr/>
        </p:nvGrpSpPr>
        <p:grpSpPr>
          <a:xfrm rot="0">
            <a:off x="839255" y="9502049"/>
            <a:ext cx="392918" cy="265765"/>
            <a:chOff x="0" y="0"/>
            <a:chExt cx="4330239" cy="2928917"/>
          </a:xfrm>
        </p:grpSpPr>
        <p:sp>
          <p:nvSpPr>
            <p:cNvPr name="Freeform 224" id="224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25" id="225"/>
          <p:cNvSpPr txBox="true"/>
          <p:nvPr/>
        </p:nvSpPr>
        <p:spPr>
          <a:xfrm rot="0">
            <a:off x="1244537" y="8368776"/>
            <a:ext cx="240676" cy="31083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5"/>
              </a:lnSpc>
            </a:pPr>
            <a:r>
              <a:rPr lang="en-US" sz="1804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14</a:t>
            </a:r>
          </a:p>
        </p:txBody>
      </p:sp>
      <p:sp>
        <p:nvSpPr>
          <p:cNvPr name="TextBox 226" id="226"/>
          <p:cNvSpPr txBox="true"/>
          <p:nvPr/>
        </p:nvSpPr>
        <p:spPr>
          <a:xfrm rot="0">
            <a:off x="1497331" y="8342572"/>
            <a:ext cx="295114" cy="1739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97"/>
              </a:lnSpc>
            </a:pPr>
            <a:r>
              <a:rPr lang="en-US" b="true" sz="1069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61</a:t>
            </a:r>
          </a:p>
        </p:txBody>
      </p:sp>
      <p:sp>
        <p:nvSpPr>
          <p:cNvPr name="TextBox 227" id="227"/>
          <p:cNvSpPr txBox="true"/>
          <p:nvPr/>
        </p:nvSpPr>
        <p:spPr>
          <a:xfrm rot="0">
            <a:off x="1497331" y="8537833"/>
            <a:ext cx="295114" cy="1739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97"/>
              </a:lnSpc>
            </a:pPr>
            <a:r>
              <a:rPr lang="en-US" b="true" sz="1069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100</a:t>
            </a:r>
          </a:p>
        </p:txBody>
      </p:sp>
      <p:sp>
        <p:nvSpPr>
          <p:cNvPr name="TextBox 228" id="228"/>
          <p:cNvSpPr txBox="true"/>
          <p:nvPr/>
        </p:nvSpPr>
        <p:spPr>
          <a:xfrm rot="0">
            <a:off x="1303701" y="8938513"/>
            <a:ext cx="807142" cy="1786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wholes</a:t>
            </a:r>
          </a:p>
        </p:txBody>
      </p:sp>
      <p:sp>
        <p:nvSpPr>
          <p:cNvPr name="TextBox 229" id="229"/>
          <p:cNvSpPr txBox="true"/>
          <p:nvPr/>
        </p:nvSpPr>
        <p:spPr>
          <a:xfrm rot="0">
            <a:off x="1303701" y="9263836"/>
            <a:ext cx="807142" cy="1786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tenths</a:t>
            </a:r>
          </a:p>
        </p:txBody>
      </p:sp>
      <p:sp>
        <p:nvSpPr>
          <p:cNvPr name="TextBox 230" id="230"/>
          <p:cNvSpPr txBox="true"/>
          <p:nvPr/>
        </p:nvSpPr>
        <p:spPr>
          <a:xfrm rot="0">
            <a:off x="1303701" y="9589160"/>
            <a:ext cx="807142" cy="1786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hundredths</a:t>
            </a:r>
          </a:p>
        </p:txBody>
      </p:sp>
      <p:grpSp>
        <p:nvGrpSpPr>
          <p:cNvPr name="Group 231" id="231"/>
          <p:cNvGrpSpPr/>
          <p:nvPr/>
        </p:nvGrpSpPr>
        <p:grpSpPr>
          <a:xfrm rot="0">
            <a:off x="757517" y="6363007"/>
            <a:ext cx="1472474" cy="1663069"/>
            <a:chOff x="0" y="0"/>
            <a:chExt cx="11220071" cy="12672383"/>
          </a:xfrm>
        </p:grpSpPr>
        <p:sp>
          <p:nvSpPr>
            <p:cNvPr name="Freeform 232" id="232"/>
            <p:cNvSpPr/>
            <p:nvPr/>
          </p:nvSpPr>
          <p:spPr>
            <a:xfrm flipH="false" flipV="false" rot="0">
              <a:off x="0" y="0"/>
              <a:ext cx="11220071" cy="12672383"/>
            </a:xfrm>
            <a:custGeom>
              <a:avLst/>
              <a:gdLst/>
              <a:ahLst/>
              <a:cxnLst/>
              <a:rect r="r" b="b" t="t" l="l"/>
              <a:pathLst>
                <a:path h="12672383" w="11220071">
                  <a:moveTo>
                    <a:pt x="0" y="0"/>
                  </a:moveTo>
                  <a:lnTo>
                    <a:pt x="0" y="12672383"/>
                  </a:lnTo>
                  <a:lnTo>
                    <a:pt x="11220071" y="12672383"/>
                  </a:lnTo>
                  <a:lnTo>
                    <a:pt x="11220071" y="0"/>
                  </a:lnTo>
                  <a:lnTo>
                    <a:pt x="0" y="0"/>
                  </a:lnTo>
                  <a:close/>
                  <a:moveTo>
                    <a:pt x="11159111" y="12611423"/>
                  </a:moveTo>
                  <a:lnTo>
                    <a:pt x="59690" y="12611423"/>
                  </a:lnTo>
                  <a:lnTo>
                    <a:pt x="59690" y="59690"/>
                  </a:lnTo>
                  <a:lnTo>
                    <a:pt x="11159111" y="59690"/>
                  </a:lnTo>
                  <a:lnTo>
                    <a:pt x="11159111" y="12611423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33" id="233"/>
          <p:cNvGrpSpPr/>
          <p:nvPr/>
        </p:nvGrpSpPr>
        <p:grpSpPr>
          <a:xfrm rot="0">
            <a:off x="797434" y="6397899"/>
            <a:ext cx="1402624" cy="474456"/>
            <a:chOff x="0" y="0"/>
            <a:chExt cx="5556317" cy="1879496"/>
          </a:xfrm>
        </p:grpSpPr>
        <p:sp>
          <p:nvSpPr>
            <p:cNvPr name="Freeform 234" id="234"/>
            <p:cNvSpPr/>
            <p:nvPr/>
          </p:nvSpPr>
          <p:spPr>
            <a:xfrm flipH="false" flipV="false" rot="0">
              <a:off x="-4213" y="0"/>
              <a:ext cx="5560530" cy="1879496"/>
            </a:xfrm>
            <a:custGeom>
              <a:avLst/>
              <a:gdLst/>
              <a:ahLst/>
              <a:cxnLst/>
              <a:rect r="r" b="b" t="t" l="l"/>
              <a:pathLst>
                <a:path h="1879496" w="5560530">
                  <a:moveTo>
                    <a:pt x="278431" y="16918"/>
                  </a:moveTo>
                  <a:cubicBezTo>
                    <a:pt x="278431" y="16918"/>
                    <a:pt x="604014" y="12258"/>
                    <a:pt x="969098" y="12454"/>
                  </a:cubicBezTo>
                  <a:cubicBezTo>
                    <a:pt x="4218825" y="12671"/>
                    <a:pt x="5286462" y="0"/>
                    <a:pt x="5286462" y="0"/>
                  </a:cubicBezTo>
                  <a:cubicBezTo>
                    <a:pt x="5353925" y="0"/>
                    <a:pt x="5429862" y="0"/>
                    <a:pt x="5508635" y="85073"/>
                  </a:cubicBezTo>
                  <a:cubicBezTo>
                    <a:pt x="5551613" y="131488"/>
                    <a:pt x="5552681" y="240224"/>
                    <a:pt x="5553086" y="320281"/>
                  </a:cubicBezTo>
                  <a:cubicBezTo>
                    <a:pt x="5553086" y="320281"/>
                    <a:pt x="5551382" y="932605"/>
                    <a:pt x="5551382" y="1116912"/>
                  </a:cubicBezTo>
                  <a:cubicBezTo>
                    <a:pt x="5551382" y="1331071"/>
                    <a:pt x="5560530" y="1630250"/>
                    <a:pt x="5560530" y="1630250"/>
                  </a:cubicBezTo>
                  <a:cubicBezTo>
                    <a:pt x="5560530" y="1758918"/>
                    <a:pt x="5556361" y="1879496"/>
                    <a:pt x="5303522" y="1871362"/>
                  </a:cubicBezTo>
                  <a:cubicBezTo>
                    <a:pt x="5303522" y="1871362"/>
                    <a:pt x="4927050" y="1851063"/>
                    <a:pt x="4335207" y="1858662"/>
                  </a:cubicBezTo>
                  <a:cubicBezTo>
                    <a:pt x="1591389" y="1866796"/>
                    <a:pt x="304023" y="1879496"/>
                    <a:pt x="304023" y="1879496"/>
                  </a:cubicBezTo>
                  <a:cubicBezTo>
                    <a:pt x="132548" y="1879496"/>
                    <a:pt x="4213" y="1778427"/>
                    <a:pt x="8532" y="1575880"/>
                  </a:cubicBezTo>
                  <a:cubicBezTo>
                    <a:pt x="8532" y="1575880"/>
                    <a:pt x="9630" y="1077339"/>
                    <a:pt x="4815" y="932605"/>
                  </a:cubicBezTo>
                  <a:cubicBezTo>
                    <a:pt x="0" y="663668"/>
                    <a:pt x="25592" y="330596"/>
                    <a:pt x="25592" y="330596"/>
                  </a:cubicBezTo>
                  <a:cubicBezTo>
                    <a:pt x="27224" y="150571"/>
                    <a:pt x="143504" y="16918"/>
                    <a:pt x="278431" y="16918"/>
                  </a:cubicBezTo>
                  <a:close/>
                </a:path>
              </a:pathLst>
            </a:custGeom>
            <a:solidFill>
              <a:srgbClr val="DFEBEF"/>
            </a:solidFill>
          </p:spPr>
        </p:sp>
      </p:grpSp>
      <p:sp>
        <p:nvSpPr>
          <p:cNvPr name="TextBox 235" id="235"/>
          <p:cNvSpPr txBox="true"/>
          <p:nvPr/>
        </p:nvSpPr>
        <p:spPr>
          <a:xfrm rot="0">
            <a:off x="1211869" y="6471246"/>
            <a:ext cx="240676" cy="31083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25"/>
              </a:lnSpc>
            </a:pPr>
            <a:r>
              <a:rPr lang="en-US" sz="1804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10</a:t>
            </a:r>
          </a:p>
        </p:txBody>
      </p:sp>
      <p:sp>
        <p:nvSpPr>
          <p:cNvPr name="AutoShape 236" id="236"/>
          <p:cNvSpPr/>
          <p:nvPr/>
        </p:nvSpPr>
        <p:spPr>
          <a:xfrm rot="0">
            <a:off x="1494034" y="6633036"/>
            <a:ext cx="242876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237" id="237"/>
          <p:cNvGrpSpPr/>
          <p:nvPr/>
        </p:nvGrpSpPr>
        <p:grpSpPr>
          <a:xfrm rot="0">
            <a:off x="865780" y="6980832"/>
            <a:ext cx="392918" cy="265765"/>
            <a:chOff x="0" y="0"/>
            <a:chExt cx="4330239" cy="2928917"/>
          </a:xfrm>
        </p:grpSpPr>
        <p:sp>
          <p:nvSpPr>
            <p:cNvPr name="Freeform 238" id="238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39" id="239"/>
          <p:cNvGrpSpPr/>
          <p:nvPr/>
        </p:nvGrpSpPr>
        <p:grpSpPr>
          <a:xfrm rot="0">
            <a:off x="865780" y="7306155"/>
            <a:ext cx="392918" cy="265765"/>
            <a:chOff x="0" y="0"/>
            <a:chExt cx="4330239" cy="2928917"/>
          </a:xfrm>
        </p:grpSpPr>
        <p:sp>
          <p:nvSpPr>
            <p:cNvPr name="Freeform 240" id="240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41" id="241"/>
          <p:cNvGrpSpPr/>
          <p:nvPr/>
        </p:nvGrpSpPr>
        <p:grpSpPr>
          <a:xfrm rot="0">
            <a:off x="865780" y="7631478"/>
            <a:ext cx="392918" cy="265765"/>
            <a:chOff x="0" y="0"/>
            <a:chExt cx="4330239" cy="2928917"/>
          </a:xfrm>
        </p:grpSpPr>
        <p:sp>
          <p:nvSpPr>
            <p:cNvPr name="Freeform 242" id="242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43" id="243"/>
          <p:cNvSpPr txBox="true"/>
          <p:nvPr/>
        </p:nvSpPr>
        <p:spPr>
          <a:xfrm rot="0">
            <a:off x="1467915" y="6445043"/>
            <a:ext cx="295114" cy="1739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97"/>
              </a:lnSpc>
            </a:pPr>
            <a:r>
              <a:rPr lang="en-US" b="true" sz="1069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80</a:t>
            </a:r>
          </a:p>
        </p:txBody>
      </p:sp>
      <p:sp>
        <p:nvSpPr>
          <p:cNvPr name="TextBox 244" id="244"/>
          <p:cNvSpPr txBox="true"/>
          <p:nvPr/>
        </p:nvSpPr>
        <p:spPr>
          <a:xfrm rot="0">
            <a:off x="1467915" y="6640304"/>
            <a:ext cx="295114" cy="1739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97"/>
              </a:lnSpc>
            </a:pPr>
            <a:r>
              <a:rPr lang="en-US" b="true" sz="1069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100</a:t>
            </a:r>
          </a:p>
        </p:txBody>
      </p:sp>
      <p:sp>
        <p:nvSpPr>
          <p:cNvPr name="TextBox 245" id="245"/>
          <p:cNvSpPr txBox="true"/>
          <p:nvPr/>
        </p:nvSpPr>
        <p:spPr>
          <a:xfrm rot="0">
            <a:off x="1330226" y="7067942"/>
            <a:ext cx="807142" cy="1786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wholes</a:t>
            </a:r>
          </a:p>
        </p:txBody>
      </p:sp>
      <p:sp>
        <p:nvSpPr>
          <p:cNvPr name="TextBox 246" id="246"/>
          <p:cNvSpPr txBox="true"/>
          <p:nvPr/>
        </p:nvSpPr>
        <p:spPr>
          <a:xfrm rot="0">
            <a:off x="1330226" y="7393265"/>
            <a:ext cx="807142" cy="1786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tenths</a:t>
            </a:r>
          </a:p>
        </p:txBody>
      </p:sp>
      <p:sp>
        <p:nvSpPr>
          <p:cNvPr name="TextBox 247" id="247"/>
          <p:cNvSpPr txBox="true"/>
          <p:nvPr/>
        </p:nvSpPr>
        <p:spPr>
          <a:xfrm rot="0">
            <a:off x="1330226" y="7718588"/>
            <a:ext cx="807142" cy="1786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hundredths</a:t>
            </a:r>
          </a:p>
        </p:txBody>
      </p:sp>
      <p:grpSp>
        <p:nvGrpSpPr>
          <p:cNvPr name="Group 248" id="248"/>
          <p:cNvGrpSpPr/>
          <p:nvPr/>
        </p:nvGrpSpPr>
        <p:grpSpPr>
          <a:xfrm rot="0">
            <a:off x="757517" y="4453082"/>
            <a:ext cx="1472474" cy="1663069"/>
            <a:chOff x="0" y="0"/>
            <a:chExt cx="11220071" cy="12672383"/>
          </a:xfrm>
        </p:grpSpPr>
        <p:sp>
          <p:nvSpPr>
            <p:cNvPr name="Freeform 249" id="249"/>
            <p:cNvSpPr/>
            <p:nvPr/>
          </p:nvSpPr>
          <p:spPr>
            <a:xfrm flipH="false" flipV="false" rot="0">
              <a:off x="0" y="0"/>
              <a:ext cx="11220071" cy="12672383"/>
            </a:xfrm>
            <a:custGeom>
              <a:avLst/>
              <a:gdLst/>
              <a:ahLst/>
              <a:cxnLst/>
              <a:rect r="r" b="b" t="t" l="l"/>
              <a:pathLst>
                <a:path h="12672383" w="11220071">
                  <a:moveTo>
                    <a:pt x="0" y="0"/>
                  </a:moveTo>
                  <a:lnTo>
                    <a:pt x="0" y="12672383"/>
                  </a:lnTo>
                  <a:lnTo>
                    <a:pt x="11220071" y="12672383"/>
                  </a:lnTo>
                  <a:lnTo>
                    <a:pt x="11220071" y="0"/>
                  </a:lnTo>
                  <a:lnTo>
                    <a:pt x="0" y="0"/>
                  </a:lnTo>
                  <a:close/>
                  <a:moveTo>
                    <a:pt x="11159111" y="12611423"/>
                  </a:moveTo>
                  <a:lnTo>
                    <a:pt x="59690" y="12611423"/>
                  </a:lnTo>
                  <a:lnTo>
                    <a:pt x="59690" y="59690"/>
                  </a:lnTo>
                  <a:lnTo>
                    <a:pt x="11159111" y="59690"/>
                  </a:lnTo>
                  <a:lnTo>
                    <a:pt x="11159111" y="12611423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50" id="250"/>
          <p:cNvGrpSpPr/>
          <p:nvPr/>
        </p:nvGrpSpPr>
        <p:grpSpPr>
          <a:xfrm rot="0">
            <a:off x="797434" y="4487974"/>
            <a:ext cx="1402624" cy="474456"/>
            <a:chOff x="0" y="0"/>
            <a:chExt cx="5556317" cy="1879496"/>
          </a:xfrm>
        </p:grpSpPr>
        <p:sp>
          <p:nvSpPr>
            <p:cNvPr name="Freeform 251" id="251"/>
            <p:cNvSpPr/>
            <p:nvPr/>
          </p:nvSpPr>
          <p:spPr>
            <a:xfrm flipH="false" flipV="false" rot="0">
              <a:off x="-4213" y="0"/>
              <a:ext cx="5560530" cy="1879496"/>
            </a:xfrm>
            <a:custGeom>
              <a:avLst/>
              <a:gdLst/>
              <a:ahLst/>
              <a:cxnLst/>
              <a:rect r="r" b="b" t="t" l="l"/>
              <a:pathLst>
                <a:path h="1879496" w="5560530">
                  <a:moveTo>
                    <a:pt x="278431" y="16918"/>
                  </a:moveTo>
                  <a:cubicBezTo>
                    <a:pt x="278431" y="16918"/>
                    <a:pt x="604014" y="12258"/>
                    <a:pt x="969098" y="12454"/>
                  </a:cubicBezTo>
                  <a:cubicBezTo>
                    <a:pt x="4218825" y="12671"/>
                    <a:pt x="5286462" y="0"/>
                    <a:pt x="5286462" y="0"/>
                  </a:cubicBezTo>
                  <a:cubicBezTo>
                    <a:pt x="5353925" y="0"/>
                    <a:pt x="5429862" y="0"/>
                    <a:pt x="5508635" y="85073"/>
                  </a:cubicBezTo>
                  <a:cubicBezTo>
                    <a:pt x="5551613" y="131488"/>
                    <a:pt x="5552681" y="240224"/>
                    <a:pt x="5553086" y="320281"/>
                  </a:cubicBezTo>
                  <a:cubicBezTo>
                    <a:pt x="5553086" y="320281"/>
                    <a:pt x="5551382" y="932605"/>
                    <a:pt x="5551382" y="1116912"/>
                  </a:cubicBezTo>
                  <a:cubicBezTo>
                    <a:pt x="5551382" y="1331071"/>
                    <a:pt x="5560530" y="1630250"/>
                    <a:pt x="5560530" y="1630250"/>
                  </a:cubicBezTo>
                  <a:cubicBezTo>
                    <a:pt x="5560530" y="1758918"/>
                    <a:pt x="5556361" y="1879496"/>
                    <a:pt x="5303522" y="1871362"/>
                  </a:cubicBezTo>
                  <a:cubicBezTo>
                    <a:pt x="5303522" y="1871362"/>
                    <a:pt x="4927050" y="1851063"/>
                    <a:pt x="4335207" y="1858662"/>
                  </a:cubicBezTo>
                  <a:cubicBezTo>
                    <a:pt x="1591389" y="1866796"/>
                    <a:pt x="304023" y="1879496"/>
                    <a:pt x="304023" y="1879496"/>
                  </a:cubicBezTo>
                  <a:cubicBezTo>
                    <a:pt x="132548" y="1879496"/>
                    <a:pt x="4213" y="1778427"/>
                    <a:pt x="8532" y="1575880"/>
                  </a:cubicBezTo>
                  <a:cubicBezTo>
                    <a:pt x="8532" y="1575880"/>
                    <a:pt x="9630" y="1077339"/>
                    <a:pt x="4815" y="932605"/>
                  </a:cubicBezTo>
                  <a:cubicBezTo>
                    <a:pt x="0" y="663668"/>
                    <a:pt x="25592" y="330596"/>
                    <a:pt x="25592" y="330596"/>
                  </a:cubicBezTo>
                  <a:cubicBezTo>
                    <a:pt x="27224" y="150571"/>
                    <a:pt x="143504" y="16918"/>
                    <a:pt x="278431" y="16918"/>
                  </a:cubicBezTo>
                  <a:close/>
                </a:path>
              </a:pathLst>
            </a:custGeom>
            <a:solidFill>
              <a:srgbClr val="DFEBEF"/>
            </a:solidFill>
          </p:spPr>
        </p:sp>
      </p:grpSp>
      <p:sp>
        <p:nvSpPr>
          <p:cNvPr name="AutoShape 252" id="252"/>
          <p:cNvSpPr/>
          <p:nvPr/>
        </p:nvSpPr>
        <p:spPr>
          <a:xfrm rot="0">
            <a:off x="1429935" y="4730879"/>
            <a:ext cx="242876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253" id="253"/>
          <p:cNvGrpSpPr/>
          <p:nvPr/>
        </p:nvGrpSpPr>
        <p:grpSpPr>
          <a:xfrm rot="0">
            <a:off x="894857" y="5090887"/>
            <a:ext cx="392918" cy="265765"/>
            <a:chOff x="0" y="0"/>
            <a:chExt cx="4330239" cy="2928917"/>
          </a:xfrm>
        </p:grpSpPr>
        <p:sp>
          <p:nvSpPr>
            <p:cNvPr name="Freeform 254" id="254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55" id="255"/>
          <p:cNvGrpSpPr/>
          <p:nvPr/>
        </p:nvGrpSpPr>
        <p:grpSpPr>
          <a:xfrm rot="0">
            <a:off x="894857" y="5416210"/>
            <a:ext cx="392918" cy="265765"/>
            <a:chOff x="0" y="0"/>
            <a:chExt cx="4330239" cy="2928917"/>
          </a:xfrm>
        </p:grpSpPr>
        <p:sp>
          <p:nvSpPr>
            <p:cNvPr name="Freeform 256" id="256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57" id="257"/>
          <p:cNvGrpSpPr/>
          <p:nvPr/>
        </p:nvGrpSpPr>
        <p:grpSpPr>
          <a:xfrm rot="0">
            <a:off x="894857" y="5741533"/>
            <a:ext cx="392918" cy="265765"/>
            <a:chOff x="0" y="0"/>
            <a:chExt cx="4330239" cy="2928917"/>
          </a:xfrm>
        </p:grpSpPr>
        <p:sp>
          <p:nvSpPr>
            <p:cNvPr name="Freeform 258" id="258"/>
            <p:cNvSpPr/>
            <p:nvPr/>
          </p:nvSpPr>
          <p:spPr>
            <a:xfrm flipH="false" flipV="false" rot="0">
              <a:off x="0" y="0"/>
              <a:ext cx="4330239" cy="2928917"/>
            </a:xfrm>
            <a:custGeom>
              <a:avLst/>
              <a:gdLst/>
              <a:ahLst/>
              <a:cxnLst/>
              <a:rect r="r" b="b" t="t" l="l"/>
              <a:pathLst>
                <a:path h="2928917" w="4330239">
                  <a:moveTo>
                    <a:pt x="0" y="0"/>
                  </a:moveTo>
                  <a:lnTo>
                    <a:pt x="0" y="2928917"/>
                  </a:lnTo>
                  <a:lnTo>
                    <a:pt x="4330239" y="2928917"/>
                  </a:lnTo>
                  <a:lnTo>
                    <a:pt x="4330239" y="0"/>
                  </a:lnTo>
                  <a:lnTo>
                    <a:pt x="0" y="0"/>
                  </a:lnTo>
                  <a:close/>
                  <a:moveTo>
                    <a:pt x="4269279" y="2867957"/>
                  </a:moveTo>
                  <a:lnTo>
                    <a:pt x="59690" y="2867957"/>
                  </a:lnTo>
                  <a:lnTo>
                    <a:pt x="59690" y="59690"/>
                  </a:lnTo>
                  <a:lnTo>
                    <a:pt x="4269279" y="59690"/>
                  </a:lnTo>
                  <a:lnTo>
                    <a:pt x="4269279" y="2867957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59" id="259"/>
          <p:cNvSpPr txBox="true"/>
          <p:nvPr/>
        </p:nvSpPr>
        <p:spPr>
          <a:xfrm rot="0">
            <a:off x="1403816" y="4542886"/>
            <a:ext cx="295114" cy="1739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97"/>
              </a:lnSpc>
            </a:pPr>
            <a:r>
              <a:rPr lang="en-US" b="true" sz="1069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13</a:t>
            </a:r>
          </a:p>
        </p:txBody>
      </p:sp>
      <p:sp>
        <p:nvSpPr>
          <p:cNvPr name="TextBox 260" id="260"/>
          <p:cNvSpPr txBox="true"/>
          <p:nvPr/>
        </p:nvSpPr>
        <p:spPr>
          <a:xfrm rot="0">
            <a:off x="1403816" y="4738147"/>
            <a:ext cx="295114" cy="1739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97"/>
              </a:lnSpc>
            </a:pPr>
            <a:r>
              <a:rPr lang="en-US" b="true" sz="1069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100</a:t>
            </a:r>
          </a:p>
        </p:txBody>
      </p:sp>
      <p:sp>
        <p:nvSpPr>
          <p:cNvPr name="TextBox 261" id="261"/>
          <p:cNvSpPr txBox="true"/>
          <p:nvPr/>
        </p:nvSpPr>
        <p:spPr>
          <a:xfrm rot="0">
            <a:off x="1359303" y="5177998"/>
            <a:ext cx="807142" cy="1786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wholes</a:t>
            </a:r>
          </a:p>
        </p:txBody>
      </p:sp>
      <p:sp>
        <p:nvSpPr>
          <p:cNvPr name="TextBox 262" id="262"/>
          <p:cNvSpPr txBox="true"/>
          <p:nvPr/>
        </p:nvSpPr>
        <p:spPr>
          <a:xfrm rot="0">
            <a:off x="1359303" y="5503321"/>
            <a:ext cx="807142" cy="1786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tenths</a:t>
            </a:r>
          </a:p>
        </p:txBody>
      </p:sp>
      <p:sp>
        <p:nvSpPr>
          <p:cNvPr name="TextBox 263" id="263"/>
          <p:cNvSpPr txBox="true"/>
          <p:nvPr/>
        </p:nvSpPr>
        <p:spPr>
          <a:xfrm rot="0">
            <a:off x="1359303" y="5828644"/>
            <a:ext cx="807142" cy="1786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97"/>
              </a:lnSpc>
            </a:pPr>
            <a:r>
              <a:rPr lang="en-US" sz="106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hundredths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DAGZd2vK-ek</dc:identifier>
  <dcterms:modified xsi:type="dcterms:W3CDTF">2011-08-01T06:04:30Z</dcterms:modified>
  <cp:revision>1</cp:revision>
  <dc:title>Blue Grade 4 Math Expanding Fractions Worksheet</dc:title>
</cp:coreProperties>
</file>