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" charset="1" panose="00000000000000000000"/>
      <p:regular r:id="rId7"/>
    </p:embeddedFont>
    <p:embeddedFont>
      <p:font typeface="Glacial Indifference Bold" charset="1" panose="00000800000000000000"/>
      <p:regular r:id="rId8"/>
    </p:embeddedFont>
    <p:embeddedFont>
      <p:font typeface="Canva Student Font" charset="1" panose="00000000000000000000"/>
      <p:regular r:id="rId9"/>
    </p:embeddedFont>
    <p:embeddedFont>
      <p:font typeface="Laqonic Heavy" charset="1" panose="02000503030000020004"/>
      <p:regular r:id="rId10"/>
    </p:embeddedFont>
    <p:embeddedFont>
      <p:font typeface="Canva Sans" charset="1" panose="020B0503030501040103"/>
      <p:regular r:id="rId11"/>
    </p:embeddedFont>
    <p:embeddedFont>
      <p:font typeface="Laqonic Semi-Bold" charset="1" panose="020005030300000200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77980" y="2045480"/>
            <a:ext cx="1349005" cy="1523618"/>
            <a:chOff x="0" y="0"/>
            <a:chExt cx="11220071" cy="126723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16488B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819273" y="2074210"/>
            <a:ext cx="1263908" cy="397347"/>
            <a:chOff x="0" y="0"/>
            <a:chExt cx="523313" cy="164519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523313" cy="164519"/>
            </a:xfrm>
            <a:custGeom>
              <a:avLst/>
              <a:gdLst/>
              <a:ahLst/>
              <a:cxnLst/>
              <a:rect r="r" b="b" t="t" l="l"/>
              <a:pathLst>
                <a:path h="164519" w="523313">
                  <a:moveTo>
                    <a:pt x="0" y="0"/>
                  </a:moveTo>
                  <a:lnTo>
                    <a:pt x="523313" y="0"/>
                  </a:lnTo>
                  <a:lnTo>
                    <a:pt x="523313" y="164519"/>
                  </a:lnTo>
                  <a:lnTo>
                    <a:pt x="0" y="164519"/>
                  </a:lnTo>
                  <a:close/>
                </a:path>
              </a:pathLst>
            </a:custGeom>
            <a:solidFill>
              <a:srgbClr val="16488B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523313" cy="193094"/>
            </a:xfrm>
            <a:prstGeom prst="rect">
              <a:avLst/>
            </a:prstGeom>
          </p:spPr>
          <p:txBody>
            <a:bodyPr anchor="ctr" rtlCol="false" tIns="43970" lIns="43970" bIns="43970" rIns="43970"/>
            <a:lstStyle/>
            <a:p>
              <a:pPr algn="ctr">
                <a:lnSpc>
                  <a:spcPts val="1418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831302" y="2535746"/>
            <a:ext cx="420635" cy="284512"/>
            <a:chOff x="0" y="0"/>
            <a:chExt cx="4330239" cy="292891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1328510" y="261129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Бүтін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831302" y="2884018"/>
            <a:ext cx="420635" cy="284512"/>
            <a:chOff x="0" y="0"/>
            <a:chExt cx="4330239" cy="2928917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" id="12"/>
          <p:cNvSpPr txBox="true"/>
          <p:nvPr/>
        </p:nvSpPr>
        <p:spPr>
          <a:xfrm rot="0">
            <a:off x="1328510" y="295956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Ондық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831302" y="3232290"/>
            <a:ext cx="420635" cy="284512"/>
            <a:chOff x="0" y="0"/>
            <a:chExt cx="4330239" cy="2928917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1328510" y="330783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Жүздік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766627" y="3653689"/>
            <a:ext cx="1357910" cy="1503462"/>
            <a:chOff x="0" y="0"/>
            <a:chExt cx="10855747" cy="12019352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" id="18"/>
          <p:cNvGrpSpPr/>
          <p:nvPr/>
        </p:nvGrpSpPr>
        <p:grpSpPr>
          <a:xfrm rot="0">
            <a:off x="809588" y="3702003"/>
            <a:ext cx="1271620" cy="301090"/>
            <a:chOff x="0" y="0"/>
            <a:chExt cx="506070" cy="119826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831302" y="4086540"/>
            <a:ext cx="420635" cy="284512"/>
            <a:chOff x="0" y="0"/>
            <a:chExt cx="4330239" cy="2928917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3" id="23"/>
          <p:cNvSpPr txBox="true"/>
          <p:nvPr/>
        </p:nvSpPr>
        <p:spPr>
          <a:xfrm rot="0">
            <a:off x="1328510" y="416208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831302" y="4434812"/>
            <a:ext cx="420635" cy="284512"/>
            <a:chOff x="0" y="0"/>
            <a:chExt cx="4330239" cy="2928917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" id="26"/>
          <p:cNvSpPr txBox="true"/>
          <p:nvPr/>
        </p:nvSpPr>
        <p:spPr>
          <a:xfrm rot="0">
            <a:off x="1328510" y="4510361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7" id="27"/>
          <p:cNvGrpSpPr/>
          <p:nvPr/>
        </p:nvGrpSpPr>
        <p:grpSpPr>
          <a:xfrm rot="0">
            <a:off x="831302" y="4783084"/>
            <a:ext cx="420635" cy="284512"/>
            <a:chOff x="0" y="0"/>
            <a:chExt cx="4330239" cy="2928917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9" id="29"/>
          <p:cNvSpPr txBox="true"/>
          <p:nvPr/>
        </p:nvSpPr>
        <p:spPr>
          <a:xfrm rot="0">
            <a:off x="1328510" y="4858633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766627" y="5244593"/>
            <a:ext cx="1357910" cy="1503462"/>
            <a:chOff x="0" y="0"/>
            <a:chExt cx="10855747" cy="12019352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809588" y="5292907"/>
            <a:ext cx="1271620" cy="301090"/>
            <a:chOff x="0" y="0"/>
            <a:chExt cx="506070" cy="119826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831302" y="5677445"/>
            <a:ext cx="420635" cy="284512"/>
            <a:chOff x="0" y="0"/>
            <a:chExt cx="4330239" cy="292891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7" id="37"/>
          <p:cNvSpPr txBox="true"/>
          <p:nvPr/>
        </p:nvSpPr>
        <p:spPr>
          <a:xfrm rot="0">
            <a:off x="1328510" y="5752994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831302" y="6025717"/>
            <a:ext cx="420635" cy="284512"/>
            <a:chOff x="0" y="0"/>
            <a:chExt cx="4330239" cy="292891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0" id="40"/>
          <p:cNvSpPr txBox="true"/>
          <p:nvPr/>
        </p:nvSpPr>
        <p:spPr>
          <a:xfrm rot="0">
            <a:off x="1328510" y="6101266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41" id="41"/>
          <p:cNvGrpSpPr/>
          <p:nvPr/>
        </p:nvGrpSpPr>
        <p:grpSpPr>
          <a:xfrm rot="0">
            <a:off x="831302" y="6373988"/>
            <a:ext cx="420635" cy="284512"/>
            <a:chOff x="0" y="0"/>
            <a:chExt cx="4330239" cy="292891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3" id="43"/>
          <p:cNvSpPr txBox="true"/>
          <p:nvPr/>
        </p:nvSpPr>
        <p:spPr>
          <a:xfrm rot="0">
            <a:off x="1328510" y="644953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44" id="44"/>
          <p:cNvGrpSpPr/>
          <p:nvPr/>
        </p:nvGrpSpPr>
        <p:grpSpPr>
          <a:xfrm rot="0">
            <a:off x="766627" y="6835498"/>
            <a:ext cx="1357910" cy="1503462"/>
            <a:chOff x="0" y="0"/>
            <a:chExt cx="10855747" cy="12019352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6" id="46"/>
          <p:cNvGrpSpPr/>
          <p:nvPr/>
        </p:nvGrpSpPr>
        <p:grpSpPr>
          <a:xfrm rot="0">
            <a:off x="809588" y="6883811"/>
            <a:ext cx="1271620" cy="301090"/>
            <a:chOff x="0" y="0"/>
            <a:chExt cx="506070" cy="119826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48" id="48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831302" y="7268349"/>
            <a:ext cx="420635" cy="284512"/>
            <a:chOff x="0" y="0"/>
            <a:chExt cx="4330239" cy="2928917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1" id="51"/>
          <p:cNvSpPr txBox="true"/>
          <p:nvPr/>
        </p:nvSpPr>
        <p:spPr>
          <a:xfrm rot="0">
            <a:off x="1328510" y="7343898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52" id="52"/>
          <p:cNvGrpSpPr/>
          <p:nvPr/>
        </p:nvGrpSpPr>
        <p:grpSpPr>
          <a:xfrm rot="0">
            <a:off x="831302" y="7616621"/>
            <a:ext cx="420635" cy="284512"/>
            <a:chOff x="0" y="0"/>
            <a:chExt cx="4330239" cy="2928917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4" id="54"/>
          <p:cNvSpPr txBox="true"/>
          <p:nvPr/>
        </p:nvSpPr>
        <p:spPr>
          <a:xfrm rot="0">
            <a:off x="1328510" y="7692170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55" id="55"/>
          <p:cNvGrpSpPr/>
          <p:nvPr/>
        </p:nvGrpSpPr>
        <p:grpSpPr>
          <a:xfrm rot="0">
            <a:off x="831302" y="7964893"/>
            <a:ext cx="420635" cy="284512"/>
            <a:chOff x="0" y="0"/>
            <a:chExt cx="4330239" cy="2928917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7" id="57"/>
          <p:cNvSpPr txBox="true"/>
          <p:nvPr/>
        </p:nvSpPr>
        <p:spPr>
          <a:xfrm rot="0">
            <a:off x="1328510" y="8040442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58" id="58"/>
          <p:cNvGrpSpPr/>
          <p:nvPr/>
        </p:nvGrpSpPr>
        <p:grpSpPr>
          <a:xfrm rot="0">
            <a:off x="763426" y="8429734"/>
            <a:ext cx="1357910" cy="1503462"/>
            <a:chOff x="0" y="0"/>
            <a:chExt cx="10855747" cy="12019352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806387" y="8478048"/>
            <a:ext cx="1271620" cy="301090"/>
            <a:chOff x="0" y="0"/>
            <a:chExt cx="506070" cy="119826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831302" y="8859253"/>
            <a:ext cx="420635" cy="284512"/>
            <a:chOff x="0" y="0"/>
            <a:chExt cx="4330239" cy="2928917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5" id="65"/>
          <p:cNvSpPr txBox="true"/>
          <p:nvPr/>
        </p:nvSpPr>
        <p:spPr>
          <a:xfrm rot="0">
            <a:off x="1328510" y="8934802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66" id="66"/>
          <p:cNvGrpSpPr/>
          <p:nvPr/>
        </p:nvGrpSpPr>
        <p:grpSpPr>
          <a:xfrm rot="0">
            <a:off x="831302" y="9207525"/>
            <a:ext cx="420635" cy="284512"/>
            <a:chOff x="0" y="0"/>
            <a:chExt cx="4330239" cy="2928917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8" id="68"/>
          <p:cNvSpPr txBox="true"/>
          <p:nvPr/>
        </p:nvSpPr>
        <p:spPr>
          <a:xfrm rot="0">
            <a:off x="1328510" y="9283074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69" id="69"/>
          <p:cNvGrpSpPr/>
          <p:nvPr/>
        </p:nvGrpSpPr>
        <p:grpSpPr>
          <a:xfrm rot="0">
            <a:off x="831302" y="9555797"/>
            <a:ext cx="420635" cy="284512"/>
            <a:chOff x="0" y="0"/>
            <a:chExt cx="4330239" cy="2928917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1" id="71"/>
          <p:cNvSpPr txBox="true"/>
          <p:nvPr/>
        </p:nvSpPr>
        <p:spPr>
          <a:xfrm rot="0">
            <a:off x="1328510" y="9631346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831302" y="3693211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4.50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840036" y="5284115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33.07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40036" y="6875019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.99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824900" y="8489508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2.63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859311" y="2511829"/>
            <a:ext cx="335709" cy="300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4"/>
              </a:lnSpc>
            </a:pPr>
            <a:r>
              <a:rPr lang="en-US" sz="1760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1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859311" y="2886318"/>
            <a:ext cx="335709" cy="300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4"/>
              </a:lnSpc>
            </a:pPr>
            <a:r>
              <a:rPr lang="en-US" sz="1760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3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859311" y="3208601"/>
            <a:ext cx="335709" cy="300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4"/>
              </a:lnSpc>
            </a:pPr>
            <a:r>
              <a:rPr lang="en-US" sz="1760">
                <a:solidFill>
                  <a:srgbClr val="000000"/>
                </a:solidFill>
                <a:latin typeface="Canva Student Font"/>
                <a:ea typeface="Canva Student Font"/>
                <a:cs typeface="Canva Student Font"/>
                <a:sym typeface="Canva Student Font"/>
              </a:rPr>
              <a:t>5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826286" y="2127654"/>
            <a:ext cx="1251268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1.35</a:t>
            </a:r>
          </a:p>
        </p:txBody>
      </p:sp>
      <p:grpSp>
        <p:nvGrpSpPr>
          <p:cNvPr name="Group 80" id="80"/>
          <p:cNvGrpSpPr/>
          <p:nvPr/>
        </p:nvGrpSpPr>
        <p:grpSpPr>
          <a:xfrm rot="0">
            <a:off x="2330365" y="2045480"/>
            <a:ext cx="1352744" cy="1518221"/>
            <a:chOff x="0" y="0"/>
            <a:chExt cx="10814443" cy="12137341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10814443" cy="12137341"/>
            </a:xfrm>
            <a:custGeom>
              <a:avLst/>
              <a:gdLst/>
              <a:ahLst/>
              <a:cxnLst/>
              <a:rect r="r" b="b" t="t" l="l"/>
              <a:pathLst>
                <a:path h="12137341" w="10814443">
                  <a:moveTo>
                    <a:pt x="0" y="0"/>
                  </a:moveTo>
                  <a:lnTo>
                    <a:pt x="0" y="12137341"/>
                  </a:lnTo>
                  <a:lnTo>
                    <a:pt x="10814443" y="12137341"/>
                  </a:lnTo>
                  <a:lnTo>
                    <a:pt x="10814443" y="0"/>
                  </a:lnTo>
                  <a:lnTo>
                    <a:pt x="0" y="0"/>
                  </a:lnTo>
                  <a:close/>
                  <a:moveTo>
                    <a:pt x="10753483" y="12076381"/>
                  </a:moveTo>
                  <a:lnTo>
                    <a:pt x="59690" y="12076381"/>
                  </a:lnTo>
                  <a:lnTo>
                    <a:pt x="59690" y="59690"/>
                  </a:lnTo>
                  <a:lnTo>
                    <a:pt x="10753483" y="59690"/>
                  </a:lnTo>
                  <a:lnTo>
                    <a:pt x="10753483" y="120763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2" id="82"/>
          <p:cNvGrpSpPr/>
          <p:nvPr/>
        </p:nvGrpSpPr>
        <p:grpSpPr>
          <a:xfrm rot="0">
            <a:off x="2373326" y="2074210"/>
            <a:ext cx="1271620" cy="397347"/>
            <a:chOff x="0" y="0"/>
            <a:chExt cx="506070" cy="158133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506070" cy="158133"/>
            </a:xfrm>
            <a:custGeom>
              <a:avLst/>
              <a:gdLst/>
              <a:ahLst/>
              <a:cxnLst/>
              <a:rect r="r" b="b" t="t" l="l"/>
              <a:pathLst>
                <a:path h="158133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58133"/>
                  </a:lnTo>
                  <a:lnTo>
                    <a:pt x="0" y="158133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84" id="84"/>
            <p:cNvSpPr txBox="true"/>
            <p:nvPr/>
          </p:nvSpPr>
          <p:spPr>
            <a:xfrm>
              <a:off x="0" y="-19050"/>
              <a:ext cx="506070" cy="177183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85" id="85"/>
          <p:cNvGrpSpPr/>
          <p:nvPr/>
        </p:nvGrpSpPr>
        <p:grpSpPr>
          <a:xfrm rot="0">
            <a:off x="2318730" y="3653689"/>
            <a:ext cx="1357910" cy="1503462"/>
            <a:chOff x="0" y="0"/>
            <a:chExt cx="10855747" cy="12019352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7" id="87"/>
          <p:cNvGrpSpPr/>
          <p:nvPr/>
        </p:nvGrpSpPr>
        <p:grpSpPr>
          <a:xfrm rot="0">
            <a:off x="2361691" y="3702003"/>
            <a:ext cx="1271620" cy="301090"/>
            <a:chOff x="0" y="0"/>
            <a:chExt cx="506070" cy="119826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2398541" y="4086540"/>
            <a:ext cx="420635" cy="284512"/>
            <a:chOff x="0" y="0"/>
            <a:chExt cx="4330239" cy="2928917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2" id="92"/>
          <p:cNvSpPr txBox="true"/>
          <p:nvPr/>
        </p:nvSpPr>
        <p:spPr>
          <a:xfrm rot="0">
            <a:off x="2895750" y="416208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93" id="93"/>
          <p:cNvGrpSpPr/>
          <p:nvPr/>
        </p:nvGrpSpPr>
        <p:grpSpPr>
          <a:xfrm rot="0">
            <a:off x="2398541" y="4434812"/>
            <a:ext cx="420635" cy="284512"/>
            <a:chOff x="0" y="0"/>
            <a:chExt cx="4330239" cy="2928917"/>
          </a:xfrm>
        </p:grpSpPr>
        <p:sp>
          <p:nvSpPr>
            <p:cNvPr name="Freeform 94" id="9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5" id="95"/>
          <p:cNvSpPr txBox="true"/>
          <p:nvPr/>
        </p:nvSpPr>
        <p:spPr>
          <a:xfrm rot="0">
            <a:off x="2895750" y="4510361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96" id="96"/>
          <p:cNvGrpSpPr/>
          <p:nvPr/>
        </p:nvGrpSpPr>
        <p:grpSpPr>
          <a:xfrm rot="0">
            <a:off x="2398541" y="4783084"/>
            <a:ext cx="420635" cy="284512"/>
            <a:chOff x="0" y="0"/>
            <a:chExt cx="4330239" cy="2928917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8" id="98"/>
          <p:cNvSpPr txBox="true"/>
          <p:nvPr/>
        </p:nvSpPr>
        <p:spPr>
          <a:xfrm rot="0">
            <a:off x="2895750" y="4858633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99" id="99"/>
          <p:cNvGrpSpPr/>
          <p:nvPr/>
        </p:nvGrpSpPr>
        <p:grpSpPr>
          <a:xfrm rot="0">
            <a:off x="2318730" y="5244593"/>
            <a:ext cx="1357910" cy="1503462"/>
            <a:chOff x="0" y="0"/>
            <a:chExt cx="10855747" cy="12019352"/>
          </a:xfrm>
        </p:grpSpPr>
        <p:sp>
          <p:nvSpPr>
            <p:cNvPr name="Freeform 100" id="100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1" id="101"/>
          <p:cNvGrpSpPr/>
          <p:nvPr/>
        </p:nvGrpSpPr>
        <p:grpSpPr>
          <a:xfrm rot="0">
            <a:off x="2361691" y="5292907"/>
            <a:ext cx="1271620" cy="301090"/>
            <a:chOff x="0" y="0"/>
            <a:chExt cx="506070" cy="119826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03" id="103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104" id="104"/>
          <p:cNvGrpSpPr/>
          <p:nvPr/>
        </p:nvGrpSpPr>
        <p:grpSpPr>
          <a:xfrm rot="0">
            <a:off x="2398541" y="5677445"/>
            <a:ext cx="420635" cy="284512"/>
            <a:chOff x="0" y="0"/>
            <a:chExt cx="4330239" cy="2928917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6" id="106"/>
          <p:cNvSpPr txBox="true"/>
          <p:nvPr/>
        </p:nvSpPr>
        <p:spPr>
          <a:xfrm rot="0">
            <a:off x="2895750" y="5752994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07" id="107"/>
          <p:cNvGrpSpPr/>
          <p:nvPr/>
        </p:nvGrpSpPr>
        <p:grpSpPr>
          <a:xfrm rot="0">
            <a:off x="2398541" y="6025717"/>
            <a:ext cx="420635" cy="284512"/>
            <a:chOff x="0" y="0"/>
            <a:chExt cx="4330239" cy="2928917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9" id="109"/>
          <p:cNvSpPr txBox="true"/>
          <p:nvPr/>
        </p:nvSpPr>
        <p:spPr>
          <a:xfrm rot="0">
            <a:off x="2895750" y="6101266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10" id="110"/>
          <p:cNvGrpSpPr/>
          <p:nvPr/>
        </p:nvGrpSpPr>
        <p:grpSpPr>
          <a:xfrm rot="0">
            <a:off x="2398541" y="6373988"/>
            <a:ext cx="420635" cy="284512"/>
            <a:chOff x="0" y="0"/>
            <a:chExt cx="4330239" cy="2928917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12" id="112"/>
          <p:cNvSpPr txBox="true"/>
          <p:nvPr/>
        </p:nvSpPr>
        <p:spPr>
          <a:xfrm rot="0">
            <a:off x="2895750" y="644953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13" id="113"/>
          <p:cNvGrpSpPr/>
          <p:nvPr/>
        </p:nvGrpSpPr>
        <p:grpSpPr>
          <a:xfrm rot="0">
            <a:off x="2318730" y="6835498"/>
            <a:ext cx="1357910" cy="1503462"/>
            <a:chOff x="0" y="0"/>
            <a:chExt cx="10855747" cy="12019352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5" id="115"/>
          <p:cNvGrpSpPr/>
          <p:nvPr/>
        </p:nvGrpSpPr>
        <p:grpSpPr>
          <a:xfrm rot="0">
            <a:off x="2361691" y="6883811"/>
            <a:ext cx="1271620" cy="301090"/>
            <a:chOff x="0" y="0"/>
            <a:chExt cx="506070" cy="119826"/>
          </a:xfrm>
        </p:grpSpPr>
        <p:sp>
          <p:nvSpPr>
            <p:cNvPr name="Freeform 116" id="116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17" id="117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118" id="118"/>
          <p:cNvGrpSpPr/>
          <p:nvPr/>
        </p:nvGrpSpPr>
        <p:grpSpPr>
          <a:xfrm rot="0">
            <a:off x="2398541" y="7268349"/>
            <a:ext cx="420635" cy="284512"/>
            <a:chOff x="0" y="0"/>
            <a:chExt cx="4330239" cy="2928917"/>
          </a:xfrm>
        </p:grpSpPr>
        <p:sp>
          <p:nvSpPr>
            <p:cNvPr name="Freeform 119" id="11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0" id="120"/>
          <p:cNvSpPr txBox="true"/>
          <p:nvPr/>
        </p:nvSpPr>
        <p:spPr>
          <a:xfrm rot="0">
            <a:off x="2895750" y="7343898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21" id="121"/>
          <p:cNvGrpSpPr/>
          <p:nvPr/>
        </p:nvGrpSpPr>
        <p:grpSpPr>
          <a:xfrm rot="0">
            <a:off x="2398541" y="7616621"/>
            <a:ext cx="420635" cy="284512"/>
            <a:chOff x="0" y="0"/>
            <a:chExt cx="4330239" cy="2928917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3" id="123"/>
          <p:cNvSpPr txBox="true"/>
          <p:nvPr/>
        </p:nvSpPr>
        <p:spPr>
          <a:xfrm rot="0">
            <a:off x="2895750" y="7692170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24" id="124"/>
          <p:cNvGrpSpPr/>
          <p:nvPr/>
        </p:nvGrpSpPr>
        <p:grpSpPr>
          <a:xfrm rot="0">
            <a:off x="2398541" y="7964893"/>
            <a:ext cx="420635" cy="284512"/>
            <a:chOff x="0" y="0"/>
            <a:chExt cx="4330239" cy="2928917"/>
          </a:xfrm>
        </p:grpSpPr>
        <p:sp>
          <p:nvSpPr>
            <p:cNvPr name="Freeform 125" id="12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6" id="126"/>
          <p:cNvSpPr txBox="true"/>
          <p:nvPr/>
        </p:nvSpPr>
        <p:spPr>
          <a:xfrm rot="0">
            <a:off x="2895750" y="8040442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27" id="127"/>
          <p:cNvGrpSpPr/>
          <p:nvPr/>
        </p:nvGrpSpPr>
        <p:grpSpPr>
          <a:xfrm rot="0">
            <a:off x="2315530" y="8429734"/>
            <a:ext cx="1357910" cy="1503462"/>
            <a:chOff x="0" y="0"/>
            <a:chExt cx="10855747" cy="12019352"/>
          </a:xfrm>
        </p:grpSpPr>
        <p:sp>
          <p:nvSpPr>
            <p:cNvPr name="Freeform 128" id="128"/>
            <p:cNvSpPr/>
            <p:nvPr/>
          </p:nvSpPr>
          <p:spPr>
            <a:xfrm flipH="false" flipV="false" rot="0">
              <a:off x="0" y="0"/>
              <a:ext cx="10855747" cy="12019352"/>
            </a:xfrm>
            <a:custGeom>
              <a:avLst/>
              <a:gdLst/>
              <a:ahLst/>
              <a:cxnLst/>
              <a:rect r="r" b="b" t="t" l="l"/>
              <a:pathLst>
                <a:path h="12019352" w="10855747">
                  <a:moveTo>
                    <a:pt x="0" y="0"/>
                  </a:moveTo>
                  <a:lnTo>
                    <a:pt x="0" y="12019352"/>
                  </a:lnTo>
                  <a:lnTo>
                    <a:pt x="10855747" y="12019352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58393"/>
                  </a:moveTo>
                  <a:lnTo>
                    <a:pt x="59690" y="11958393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5839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9" id="129"/>
          <p:cNvGrpSpPr/>
          <p:nvPr/>
        </p:nvGrpSpPr>
        <p:grpSpPr>
          <a:xfrm rot="0">
            <a:off x="2358491" y="8478048"/>
            <a:ext cx="1271620" cy="301090"/>
            <a:chOff x="0" y="0"/>
            <a:chExt cx="506070" cy="119826"/>
          </a:xfrm>
        </p:grpSpPr>
        <p:sp>
          <p:nvSpPr>
            <p:cNvPr name="Freeform 130" id="130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31" id="131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132" id="132"/>
          <p:cNvGrpSpPr/>
          <p:nvPr/>
        </p:nvGrpSpPr>
        <p:grpSpPr>
          <a:xfrm rot="0">
            <a:off x="2398541" y="8859253"/>
            <a:ext cx="420635" cy="284512"/>
            <a:chOff x="0" y="0"/>
            <a:chExt cx="4330239" cy="2928917"/>
          </a:xfrm>
        </p:grpSpPr>
        <p:sp>
          <p:nvSpPr>
            <p:cNvPr name="Freeform 133" id="13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4" id="134"/>
          <p:cNvSpPr txBox="true"/>
          <p:nvPr/>
        </p:nvSpPr>
        <p:spPr>
          <a:xfrm rot="0">
            <a:off x="2895750" y="8934802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35" id="135"/>
          <p:cNvGrpSpPr/>
          <p:nvPr/>
        </p:nvGrpSpPr>
        <p:grpSpPr>
          <a:xfrm rot="0">
            <a:off x="2398541" y="9207525"/>
            <a:ext cx="420635" cy="284512"/>
            <a:chOff x="0" y="0"/>
            <a:chExt cx="4330239" cy="2928917"/>
          </a:xfrm>
        </p:grpSpPr>
        <p:sp>
          <p:nvSpPr>
            <p:cNvPr name="Freeform 136" id="13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7" id="137"/>
          <p:cNvSpPr txBox="true"/>
          <p:nvPr/>
        </p:nvSpPr>
        <p:spPr>
          <a:xfrm rot="0">
            <a:off x="2895750" y="9283074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38" id="138"/>
          <p:cNvGrpSpPr/>
          <p:nvPr/>
        </p:nvGrpSpPr>
        <p:grpSpPr>
          <a:xfrm rot="0">
            <a:off x="2398541" y="9555797"/>
            <a:ext cx="420635" cy="284512"/>
            <a:chOff x="0" y="0"/>
            <a:chExt cx="4330239" cy="2928917"/>
          </a:xfrm>
        </p:grpSpPr>
        <p:sp>
          <p:nvSpPr>
            <p:cNvPr name="Freeform 139" id="13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40" id="140"/>
          <p:cNvSpPr txBox="true"/>
          <p:nvPr/>
        </p:nvSpPr>
        <p:spPr>
          <a:xfrm rot="0">
            <a:off x="2895750" y="9631346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2398541" y="3693211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1.23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2407275" y="5284115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2.56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2398541" y="6875019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5.30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2392140" y="8489508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2.99</a:t>
            </a:r>
          </a:p>
        </p:txBody>
      </p:sp>
      <p:grpSp>
        <p:nvGrpSpPr>
          <p:cNvPr name="Group 145" id="145"/>
          <p:cNvGrpSpPr/>
          <p:nvPr/>
        </p:nvGrpSpPr>
        <p:grpSpPr>
          <a:xfrm rot="0">
            <a:off x="2373326" y="2535746"/>
            <a:ext cx="420635" cy="284512"/>
            <a:chOff x="0" y="0"/>
            <a:chExt cx="4330239" cy="2928917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47" id="147"/>
          <p:cNvSpPr txBox="true"/>
          <p:nvPr/>
        </p:nvSpPr>
        <p:spPr>
          <a:xfrm rot="0">
            <a:off x="2870534" y="261129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48" id="148"/>
          <p:cNvGrpSpPr/>
          <p:nvPr/>
        </p:nvGrpSpPr>
        <p:grpSpPr>
          <a:xfrm rot="0">
            <a:off x="2373326" y="2884018"/>
            <a:ext cx="420635" cy="284512"/>
            <a:chOff x="0" y="0"/>
            <a:chExt cx="4330239" cy="2928917"/>
          </a:xfrm>
        </p:grpSpPr>
        <p:sp>
          <p:nvSpPr>
            <p:cNvPr name="Freeform 149" id="14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50" id="150"/>
          <p:cNvSpPr txBox="true"/>
          <p:nvPr/>
        </p:nvSpPr>
        <p:spPr>
          <a:xfrm rot="0">
            <a:off x="2870534" y="295956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51" id="151"/>
          <p:cNvGrpSpPr/>
          <p:nvPr/>
        </p:nvGrpSpPr>
        <p:grpSpPr>
          <a:xfrm rot="0">
            <a:off x="2373326" y="3232290"/>
            <a:ext cx="420635" cy="284512"/>
            <a:chOff x="0" y="0"/>
            <a:chExt cx="4330239" cy="2928917"/>
          </a:xfrm>
        </p:grpSpPr>
        <p:sp>
          <p:nvSpPr>
            <p:cNvPr name="Freeform 152" id="15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53" id="153"/>
          <p:cNvSpPr txBox="true"/>
          <p:nvPr/>
        </p:nvSpPr>
        <p:spPr>
          <a:xfrm rot="0">
            <a:off x="2870534" y="330783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2373326" y="2127654"/>
            <a:ext cx="127162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5.05</a:t>
            </a:r>
          </a:p>
        </p:txBody>
      </p:sp>
      <p:grpSp>
        <p:nvGrpSpPr>
          <p:cNvPr name="Group 155" id="155"/>
          <p:cNvGrpSpPr/>
          <p:nvPr/>
        </p:nvGrpSpPr>
        <p:grpSpPr>
          <a:xfrm rot="0">
            <a:off x="3885970" y="3661102"/>
            <a:ext cx="1357910" cy="1497317"/>
            <a:chOff x="0" y="0"/>
            <a:chExt cx="10855747" cy="11970226"/>
          </a:xfrm>
        </p:grpSpPr>
        <p:sp>
          <p:nvSpPr>
            <p:cNvPr name="Freeform 156" id="156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7" id="157"/>
          <p:cNvGrpSpPr/>
          <p:nvPr/>
        </p:nvGrpSpPr>
        <p:grpSpPr>
          <a:xfrm rot="0">
            <a:off x="3928931" y="3709415"/>
            <a:ext cx="1271620" cy="301090"/>
            <a:chOff x="0" y="0"/>
            <a:chExt cx="506070" cy="119826"/>
          </a:xfrm>
        </p:grpSpPr>
        <p:sp>
          <p:nvSpPr>
            <p:cNvPr name="Freeform 158" id="158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59" id="159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160" id="160"/>
          <p:cNvGrpSpPr/>
          <p:nvPr/>
        </p:nvGrpSpPr>
        <p:grpSpPr>
          <a:xfrm rot="0">
            <a:off x="3950645" y="4087808"/>
            <a:ext cx="420635" cy="284512"/>
            <a:chOff x="0" y="0"/>
            <a:chExt cx="4330239" cy="2928917"/>
          </a:xfrm>
        </p:grpSpPr>
        <p:sp>
          <p:nvSpPr>
            <p:cNvPr name="Freeform 161" id="16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62" id="162"/>
          <p:cNvSpPr txBox="true"/>
          <p:nvPr/>
        </p:nvSpPr>
        <p:spPr>
          <a:xfrm rot="0">
            <a:off x="4447853" y="416335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63" id="163"/>
          <p:cNvGrpSpPr/>
          <p:nvPr/>
        </p:nvGrpSpPr>
        <p:grpSpPr>
          <a:xfrm rot="0">
            <a:off x="3950645" y="4436080"/>
            <a:ext cx="420635" cy="284512"/>
            <a:chOff x="0" y="0"/>
            <a:chExt cx="4330239" cy="2928917"/>
          </a:xfrm>
        </p:grpSpPr>
        <p:sp>
          <p:nvSpPr>
            <p:cNvPr name="Freeform 164" id="16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65" id="165"/>
          <p:cNvSpPr txBox="true"/>
          <p:nvPr/>
        </p:nvSpPr>
        <p:spPr>
          <a:xfrm rot="0">
            <a:off x="4447853" y="451162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66" id="166"/>
          <p:cNvGrpSpPr/>
          <p:nvPr/>
        </p:nvGrpSpPr>
        <p:grpSpPr>
          <a:xfrm rot="0">
            <a:off x="3950645" y="4784352"/>
            <a:ext cx="420635" cy="284512"/>
            <a:chOff x="0" y="0"/>
            <a:chExt cx="4330239" cy="2928917"/>
          </a:xfrm>
        </p:grpSpPr>
        <p:sp>
          <p:nvSpPr>
            <p:cNvPr name="Freeform 167" id="16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68" id="168"/>
          <p:cNvSpPr txBox="true"/>
          <p:nvPr/>
        </p:nvSpPr>
        <p:spPr>
          <a:xfrm rot="0">
            <a:off x="4447853" y="4859901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69" id="169"/>
          <p:cNvGrpSpPr/>
          <p:nvPr/>
        </p:nvGrpSpPr>
        <p:grpSpPr>
          <a:xfrm rot="0">
            <a:off x="3885970" y="5252006"/>
            <a:ext cx="1357910" cy="1497317"/>
            <a:chOff x="0" y="0"/>
            <a:chExt cx="10855747" cy="11970226"/>
          </a:xfrm>
        </p:grpSpPr>
        <p:sp>
          <p:nvSpPr>
            <p:cNvPr name="Freeform 170" id="170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1" id="171"/>
          <p:cNvGrpSpPr/>
          <p:nvPr/>
        </p:nvGrpSpPr>
        <p:grpSpPr>
          <a:xfrm rot="0">
            <a:off x="3928931" y="5300320"/>
            <a:ext cx="1271620" cy="301090"/>
            <a:chOff x="0" y="0"/>
            <a:chExt cx="506070" cy="119826"/>
          </a:xfrm>
        </p:grpSpPr>
        <p:sp>
          <p:nvSpPr>
            <p:cNvPr name="Freeform 172" id="172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73" id="173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174" id="174"/>
          <p:cNvGrpSpPr/>
          <p:nvPr/>
        </p:nvGrpSpPr>
        <p:grpSpPr>
          <a:xfrm rot="0">
            <a:off x="3950645" y="5678712"/>
            <a:ext cx="420635" cy="284512"/>
            <a:chOff x="0" y="0"/>
            <a:chExt cx="4330239" cy="2928917"/>
          </a:xfrm>
        </p:grpSpPr>
        <p:sp>
          <p:nvSpPr>
            <p:cNvPr name="Freeform 175" id="17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76" id="176"/>
          <p:cNvSpPr txBox="true"/>
          <p:nvPr/>
        </p:nvSpPr>
        <p:spPr>
          <a:xfrm rot="0">
            <a:off x="4447853" y="5754261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77" id="177"/>
          <p:cNvGrpSpPr/>
          <p:nvPr/>
        </p:nvGrpSpPr>
        <p:grpSpPr>
          <a:xfrm rot="0">
            <a:off x="3950645" y="6026984"/>
            <a:ext cx="420635" cy="284512"/>
            <a:chOff x="0" y="0"/>
            <a:chExt cx="4330239" cy="2928917"/>
          </a:xfrm>
        </p:grpSpPr>
        <p:sp>
          <p:nvSpPr>
            <p:cNvPr name="Freeform 178" id="17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79" id="179"/>
          <p:cNvSpPr txBox="true"/>
          <p:nvPr/>
        </p:nvSpPr>
        <p:spPr>
          <a:xfrm rot="0">
            <a:off x="4447853" y="6102533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80" id="180"/>
          <p:cNvGrpSpPr/>
          <p:nvPr/>
        </p:nvGrpSpPr>
        <p:grpSpPr>
          <a:xfrm rot="0">
            <a:off x="3950645" y="6375256"/>
            <a:ext cx="420635" cy="284512"/>
            <a:chOff x="0" y="0"/>
            <a:chExt cx="4330239" cy="2928917"/>
          </a:xfrm>
        </p:grpSpPr>
        <p:sp>
          <p:nvSpPr>
            <p:cNvPr name="Freeform 181" id="18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82" id="182"/>
          <p:cNvSpPr txBox="true"/>
          <p:nvPr/>
        </p:nvSpPr>
        <p:spPr>
          <a:xfrm rot="0">
            <a:off x="4447853" y="645080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83" id="183"/>
          <p:cNvGrpSpPr/>
          <p:nvPr/>
        </p:nvGrpSpPr>
        <p:grpSpPr>
          <a:xfrm rot="0">
            <a:off x="3885970" y="6842910"/>
            <a:ext cx="1357910" cy="1497317"/>
            <a:chOff x="0" y="0"/>
            <a:chExt cx="10855747" cy="11970226"/>
          </a:xfrm>
        </p:grpSpPr>
        <p:sp>
          <p:nvSpPr>
            <p:cNvPr name="Freeform 184" id="184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5" id="185"/>
          <p:cNvGrpSpPr/>
          <p:nvPr/>
        </p:nvGrpSpPr>
        <p:grpSpPr>
          <a:xfrm rot="0">
            <a:off x="3928931" y="6891224"/>
            <a:ext cx="1271620" cy="301090"/>
            <a:chOff x="0" y="0"/>
            <a:chExt cx="506070" cy="119826"/>
          </a:xfrm>
        </p:grpSpPr>
        <p:sp>
          <p:nvSpPr>
            <p:cNvPr name="Freeform 186" id="186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87" id="187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188" id="188"/>
          <p:cNvGrpSpPr/>
          <p:nvPr/>
        </p:nvGrpSpPr>
        <p:grpSpPr>
          <a:xfrm rot="0">
            <a:off x="3950645" y="7269616"/>
            <a:ext cx="420635" cy="284512"/>
            <a:chOff x="0" y="0"/>
            <a:chExt cx="4330239" cy="2928917"/>
          </a:xfrm>
        </p:grpSpPr>
        <p:sp>
          <p:nvSpPr>
            <p:cNvPr name="Freeform 189" id="18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90" id="190"/>
          <p:cNvSpPr txBox="true"/>
          <p:nvPr/>
        </p:nvSpPr>
        <p:spPr>
          <a:xfrm rot="0">
            <a:off x="4447853" y="734516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191" id="191"/>
          <p:cNvGrpSpPr/>
          <p:nvPr/>
        </p:nvGrpSpPr>
        <p:grpSpPr>
          <a:xfrm rot="0">
            <a:off x="3950645" y="7617888"/>
            <a:ext cx="420635" cy="284512"/>
            <a:chOff x="0" y="0"/>
            <a:chExt cx="4330239" cy="2928917"/>
          </a:xfrm>
        </p:grpSpPr>
        <p:sp>
          <p:nvSpPr>
            <p:cNvPr name="Freeform 192" id="19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93" id="193"/>
          <p:cNvSpPr txBox="true"/>
          <p:nvPr/>
        </p:nvSpPr>
        <p:spPr>
          <a:xfrm rot="0">
            <a:off x="4447853" y="769343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194" id="194"/>
          <p:cNvGrpSpPr/>
          <p:nvPr/>
        </p:nvGrpSpPr>
        <p:grpSpPr>
          <a:xfrm rot="0">
            <a:off x="3950645" y="7966160"/>
            <a:ext cx="420635" cy="284512"/>
            <a:chOff x="0" y="0"/>
            <a:chExt cx="4330239" cy="2928917"/>
          </a:xfrm>
        </p:grpSpPr>
        <p:sp>
          <p:nvSpPr>
            <p:cNvPr name="Freeform 195" id="19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96" id="196"/>
          <p:cNvSpPr txBox="true"/>
          <p:nvPr/>
        </p:nvSpPr>
        <p:spPr>
          <a:xfrm rot="0">
            <a:off x="4447853" y="804170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97" id="197"/>
          <p:cNvGrpSpPr/>
          <p:nvPr/>
        </p:nvGrpSpPr>
        <p:grpSpPr>
          <a:xfrm rot="0">
            <a:off x="3882769" y="8437147"/>
            <a:ext cx="1357910" cy="1497317"/>
            <a:chOff x="0" y="0"/>
            <a:chExt cx="10855747" cy="11970226"/>
          </a:xfrm>
        </p:grpSpPr>
        <p:sp>
          <p:nvSpPr>
            <p:cNvPr name="Freeform 198" id="198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9" id="199"/>
          <p:cNvGrpSpPr/>
          <p:nvPr/>
        </p:nvGrpSpPr>
        <p:grpSpPr>
          <a:xfrm rot="0">
            <a:off x="3925730" y="8485461"/>
            <a:ext cx="1271620" cy="301090"/>
            <a:chOff x="0" y="0"/>
            <a:chExt cx="506070" cy="119826"/>
          </a:xfrm>
        </p:grpSpPr>
        <p:sp>
          <p:nvSpPr>
            <p:cNvPr name="Freeform 200" id="200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01" id="201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02" id="202"/>
          <p:cNvGrpSpPr/>
          <p:nvPr/>
        </p:nvGrpSpPr>
        <p:grpSpPr>
          <a:xfrm rot="0">
            <a:off x="3950645" y="8860521"/>
            <a:ext cx="420635" cy="284512"/>
            <a:chOff x="0" y="0"/>
            <a:chExt cx="4330239" cy="2928917"/>
          </a:xfrm>
        </p:grpSpPr>
        <p:sp>
          <p:nvSpPr>
            <p:cNvPr name="Freeform 203" id="20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4" id="204"/>
          <p:cNvSpPr txBox="true"/>
          <p:nvPr/>
        </p:nvSpPr>
        <p:spPr>
          <a:xfrm rot="0">
            <a:off x="4447853" y="8936070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05" id="205"/>
          <p:cNvGrpSpPr/>
          <p:nvPr/>
        </p:nvGrpSpPr>
        <p:grpSpPr>
          <a:xfrm rot="0">
            <a:off x="3950645" y="9208793"/>
            <a:ext cx="420635" cy="284512"/>
            <a:chOff x="0" y="0"/>
            <a:chExt cx="4330239" cy="2928917"/>
          </a:xfrm>
        </p:grpSpPr>
        <p:sp>
          <p:nvSpPr>
            <p:cNvPr name="Freeform 206" id="20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7" id="207"/>
          <p:cNvSpPr txBox="true"/>
          <p:nvPr/>
        </p:nvSpPr>
        <p:spPr>
          <a:xfrm rot="0">
            <a:off x="4447853" y="9284342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08" id="208"/>
          <p:cNvGrpSpPr/>
          <p:nvPr/>
        </p:nvGrpSpPr>
        <p:grpSpPr>
          <a:xfrm rot="0">
            <a:off x="3950645" y="9557065"/>
            <a:ext cx="420635" cy="284512"/>
            <a:chOff x="0" y="0"/>
            <a:chExt cx="4330239" cy="2928917"/>
          </a:xfrm>
        </p:grpSpPr>
        <p:sp>
          <p:nvSpPr>
            <p:cNvPr name="Freeform 209" id="20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10" id="210"/>
          <p:cNvSpPr txBox="true"/>
          <p:nvPr/>
        </p:nvSpPr>
        <p:spPr>
          <a:xfrm rot="0">
            <a:off x="4447853" y="9632614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211" id="211"/>
          <p:cNvSpPr txBox="true"/>
          <p:nvPr/>
        </p:nvSpPr>
        <p:spPr>
          <a:xfrm rot="0">
            <a:off x="3950645" y="3694478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3.09</a:t>
            </a:r>
          </a:p>
        </p:txBody>
      </p:sp>
      <p:sp>
        <p:nvSpPr>
          <p:cNvPr name="TextBox 212" id="212"/>
          <p:cNvSpPr txBox="true"/>
          <p:nvPr/>
        </p:nvSpPr>
        <p:spPr>
          <a:xfrm rot="0">
            <a:off x="3959379" y="5285383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2.01</a:t>
            </a:r>
          </a:p>
        </p:txBody>
      </p:sp>
      <p:sp>
        <p:nvSpPr>
          <p:cNvPr name="TextBox 213" id="213"/>
          <p:cNvSpPr txBox="true"/>
          <p:nvPr/>
        </p:nvSpPr>
        <p:spPr>
          <a:xfrm rot="0">
            <a:off x="3959379" y="6876287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4.69</a:t>
            </a:r>
          </a:p>
        </p:txBody>
      </p:sp>
      <p:sp>
        <p:nvSpPr>
          <p:cNvPr name="TextBox 214" id="214"/>
          <p:cNvSpPr txBox="true"/>
          <p:nvPr/>
        </p:nvSpPr>
        <p:spPr>
          <a:xfrm rot="0">
            <a:off x="3944243" y="8490776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4.12</a:t>
            </a:r>
          </a:p>
        </p:txBody>
      </p:sp>
      <p:grpSp>
        <p:nvGrpSpPr>
          <p:cNvPr name="Group 215" id="215"/>
          <p:cNvGrpSpPr/>
          <p:nvPr/>
        </p:nvGrpSpPr>
        <p:grpSpPr>
          <a:xfrm rot="0">
            <a:off x="3886016" y="2044212"/>
            <a:ext cx="1352744" cy="1518221"/>
            <a:chOff x="0" y="0"/>
            <a:chExt cx="10814443" cy="12137341"/>
          </a:xfrm>
        </p:grpSpPr>
        <p:sp>
          <p:nvSpPr>
            <p:cNvPr name="Freeform 216" id="216"/>
            <p:cNvSpPr/>
            <p:nvPr/>
          </p:nvSpPr>
          <p:spPr>
            <a:xfrm flipH="false" flipV="false" rot="0">
              <a:off x="0" y="0"/>
              <a:ext cx="10814443" cy="12137341"/>
            </a:xfrm>
            <a:custGeom>
              <a:avLst/>
              <a:gdLst/>
              <a:ahLst/>
              <a:cxnLst/>
              <a:rect r="r" b="b" t="t" l="l"/>
              <a:pathLst>
                <a:path h="12137341" w="10814443">
                  <a:moveTo>
                    <a:pt x="0" y="0"/>
                  </a:moveTo>
                  <a:lnTo>
                    <a:pt x="0" y="12137341"/>
                  </a:lnTo>
                  <a:lnTo>
                    <a:pt x="10814443" y="12137341"/>
                  </a:lnTo>
                  <a:lnTo>
                    <a:pt x="10814443" y="0"/>
                  </a:lnTo>
                  <a:lnTo>
                    <a:pt x="0" y="0"/>
                  </a:lnTo>
                  <a:close/>
                  <a:moveTo>
                    <a:pt x="10753483" y="12076381"/>
                  </a:moveTo>
                  <a:lnTo>
                    <a:pt x="59690" y="12076381"/>
                  </a:lnTo>
                  <a:lnTo>
                    <a:pt x="59690" y="59690"/>
                  </a:lnTo>
                  <a:lnTo>
                    <a:pt x="10753483" y="59690"/>
                  </a:lnTo>
                  <a:lnTo>
                    <a:pt x="10753483" y="120763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7" id="217"/>
          <p:cNvGrpSpPr/>
          <p:nvPr/>
        </p:nvGrpSpPr>
        <p:grpSpPr>
          <a:xfrm rot="0">
            <a:off x="3940846" y="2540086"/>
            <a:ext cx="420635" cy="284512"/>
            <a:chOff x="0" y="0"/>
            <a:chExt cx="4330239" cy="2928917"/>
          </a:xfrm>
        </p:grpSpPr>
        <p:sp>
          <p:nvSpPr>
            <p:cNvPr name="Freeform 218" id="21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19" id="219"/>
          <p:cNvSpPr txBox="true"/>
          <p:nvPr/>
        </p:nvSpPr>
        <p:spPr>
          <a:xfrm rot="0">
            <a:off x="4438054" y="261563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20" id="220"/>
          <p:cNvGrpSpPr/>
          <p:nvPr/>
        </p:nvGrpSpPr>
        <p:grpSpPr>
          <a:xfrm rot="0">
            <a:off x="3940846" y="2888358"/>
            <a:ext cx="420635" cy="284512"/>
            <a:chOff x="0" y="0"/>
            <a:chExt cx="4330239" cy="2928917"/>
          </a:xfrm>
        </p:grpSpPr>
        <p:sp>
          <p:nvSpPr>
            <p:cNvPr name="Freeform 221" id="22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22" id="222"/>
          <p:cNvSpPr txBox="true"/>
          <p:nvPr/>
        </p:nvSpPr>
        <p:spPr>
          <a:xfrm rot="0">
            <a:off x="4438054" y="296390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23" id="223"/>
          <p:cNvGrpSpPr/>
          <p:nvPr/>
        </p:nvGrpSpPr>
        <p:grpSpPr>
          <a:xfrm rot="0">
            <a:off x="3940846" y="3236630"/>
            <a:ext cx="420635" cy="284512"/>
            <a:chOff x="0" y="0"/>
            <a:chExt cx="4330239" cy="2928917"/>
          </a:xfrm>
        </p:grpSpPr>
        <p:sp>
          <p:nvSpPr>
            <p:cNvPr name="Freeform 224" id="22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25" id="225"/>
          <p:cNvSpPr txBox="true"/>
          <p:nvPr/>
        </p:nvSpPr>
        <p:spPr>
          <a:xfrm rot="0">
            <a:off x="4438054" y="331217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226" id="226"/>
          <p:cNvSpPr txBox="true"/>
          <p:nvPr/>
        </p:nvSpPr>
        <p:spPr>
          <a:xfrm rot="0">
            <a:off x="3940846" y="2110729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.30</a:t>
            </a:r>
          </a:p>
        </p:txBody>
      </p:sp>
      <p:grpSp>
        <p:nvGrpSpPr>
          <p:cNvPr name="Group 227" id="227"/>
          <p:cNvGrpSpPr/>
          <p:nvPr/>
        </p:nvGrpSpPr>
        <p:grpSpPr>
          <a:xfrm rot="0">
            <a:off x="3926578" y="2078550"/>
            <a:ext cx="1271620" cy="397347"/>
            <a:chOff x="0" y="0"/>
            <a:chExt cx="506070" cy="158133"/>
          </a:xfrm>
        </p:grpSpPr>
        <p:sp>
          <p:nvSpPr>
            <p:cNvPr name="Freeform 228" id="228"/>
            <p:cNvSpPr/>
            <p:nvPr/>
          </p:nvSpPr>
          <p:spPr>
            <a:xfrm flipH="false" flipV="false" rot="0">
              <a:off x="0" y="0"/>
              <a:ext cx="506070" cy="158133"/>
            </a:xfrm>
            <a:custGeom>
              <a:avLst/>
              <a:gdLst/>
              <a:ahLst/>
              <a:cxnLst/>
              <a:rect r="r" b="b" t="t" l="l"/>
              <a:pathLst>
                <a:path h="158133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58133"/>
                  </a:lnTo>
                  <a:lnTo>
                    <a:pt x="0" y="158133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29" id="229"/>
            <p:cNvSpPr txBox="true"/>
            <p:nvPr/>
          </p:nvSpPr>
          <p:spPr>
            <a:xfrm>
              <a:off x="0" y="-19050"/>
              <a:ext cx="506070" cy="177183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sp>
        <p:nvSpPr>
          <p:cNvPr name="TextBox 230" id="230"/>
          <p:cNvSpPr txBox="true"/>
          <p:nvPr/>
        </p:nvSpPr>
        <p:spPr>
          <a:xfrm rot="0">
            <a:off x="3933884" y="2131994"/>
            <a:ext cx="127162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0.60</a:t>
            </a:r>
          </a:p>
        </p:txBody>
      </p:sp>
      <p:grpSp>
        <p:nvGrpSpPr>
          <p:cNvPr name="Group 231" id="231"/>
          <p:cNvGrpSpPr/>
          <p:nvPr/>
        </p:nvGrpSpPr>
        <p:grpSpPr>
          <a:xfrm rot="0">
            <a:off x="5438073" y="3661102"/>
            <a:ext cx="1357910" cy="1497317"/>
            <a:chOff x="0" y="0"/>
            <a:chExt cx="10855747" cy="11970226"/>
          </a:xfrm>
        </p:grpSpPr>
        <p:sp>
          <p:nvSpPr>
            <p:cNvPr name="Freeform 232" id="232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3" id="233"/>
          <p:cNvGrpSpPr/>
          <p:nvPr/>
        </p:nvGrpSpPr>
        <p:grpSpPr>
          <a:xfrm rot="0">
            <a:off x="5481035" y="3709415"/>
            <a:ext cx="1271620" cy="301090"/>
            <a:chOff x="0" y="0"/>
            <a:chExt cx="506070" cy="119826"/>
          </a:xfrm>
        </p:grpSpPr>
        <p:sp>
          <p:nvSpPr>
            <p:cNvPr name="Freeform 234" id="234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35" id="235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36" id="236"/>
          <p:cNvGrpSpPr/>
          <p:nvPr/>
        </p:nvGrpSpPr>
        <p:grpSpPr>
          <a:xfrm rot="0">
            <a:off x="5517884" y="4087808"/>
            <a:ext cx="420635" cy="284512"/>
            <a:chOff x="0" y="0"/>
            <a:chExt cx="4330239" cy="2928917"/>
          </a:xfrm>
        </p:grpSpPr>
        <p:sp>
          <p:nvSpPr>
            <p:cNvPr name="Freeform 237" id="23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38" id="238"/>
          <p:cNvSpPr txBox="true"/>
          <p:nvPr/>
        </p:nvSpPr>
        <p:spPr>
          <a:xfrm rot="0">
            <a:off x="6015093" y="416335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39" id="239"/>
          <p:cNvGrpSpPr/>
          <p:nvPr/>
        </p:nvGrpSpPr>
        <p:grpSpPr>
          <a:xfrm rot="0">
            <a:off x="5517884" y="4436080"/>
            <a:ext cx="420635" cy="284512"/>
            <a:chOff x="0" y="0"/>
            <a:chExt cx="4330239" cy="2928917"/>
          </a:xfrm>
        </p:grpSpPr>
        <p:sp>
          <p:nvSpPr>
            <p:cNvPr name="Freeform 240" id="24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41" id="241"/>
          <p:cNvSpPr txBox="true"/>
          <p:nvPr/>
        </p:nvSpPr>
        <p:spPr>
          <a:xfrm rot="0">
            <a:off x="6015093" y="451162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42" id="242"/>
          <p:cNvGrpSpPr/>
          <p:nvPr/>
        </p:nvGrpSpPr>
        <p:grpSpPr>
          <a:xfrm rot="0">
            <a:off x="5517884" y="4784352"/>
            <a:ext cx="420635" cy="284512"/>
            <a:chOff x="0" y="0"/>
            <a:chExt cx="4330239" cy="2928917"/>
          </a:xfrm>
        </p:grpSpPr>
        <p:sp>
          <p:nvSpPr>
            <p:cNvPr name="Freeform 243" id="24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44" id="244"/>
          <p:cNvSpPr txBox="true"/>
          <p:nvPr/>
        </p:nvSpPr>
        <p:spPr>
          <a:xfrm rot="0">
            <a:off x="6015093" y="4859901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245" id="245"/>
          <p:cNvGrpSpPr/>
          <p:nvPr/>
        </p:nvGrpSpPr>
        <p:grpSpPr>
          <a:xfrm rot="0">
            <a:off x="5438073" y="5252006"/>
            <a:ext cx="1357910" cy="1497317"/>
            <a:chOff x="0" y="0"/>
            <a:chExt cx="10855747" cy="11970226"/>
          </a:xfrm>
        </p:grpSpPr>
        <p:sp>
          <p:nvSpPr>
            <p:cNvPr name="Freeform 246" id="246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47" id="247"/>
          <p:cNvGrpSpPr/>
          <p:nvPr/>
        </p:nvGrpSpPr>
        <p:grpSpPr>
          <a:xfrm rot="0">
            <a:off x="5481035" y="5300320"/>
            <a:ext cx="1271620" cy="301090"/>
            <a:chOff x="0" y="0"/>
            <a:chExt cx="506070" cy="119826"/>
          </a:xfrm>
        </p:grpSpPr>
        <p:sp>
          <p:nvSpPr>
            <p:cNvPr name="Freeform 248" id="248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49" id="249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50" id="250"/>
          <p:cNvGrpSpPr/>
          <p:nvPr/>
        </p:nvGrpSpPr>
        <p:grpSpPr>
          <a:xfrm rot="0">
            <a:off x="5517884" y="5678712"/>
            <a:ext cx="420635" cy="284512"/>
            <a:chOff x="0" y="0"/>
            <a:chExt cx="4330239" cy="2928917"/>
          </a:xfrm>
        </p:grpSpPr>
        <p:sp>
          <p:nvSpPr>
            <p:cNvPr name="Freeform 251" id="25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52" id="252"/>
          <p:cNvSpPr txBox="true"/>
          <p:nvPr/>
        </p:nvSpPr>
        <p:spPr>
          <a:xfrm rot="0">
            <a:off x="6015093" y="5754261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53" id="253"/>
          <p:cNvGrpSpPr/>
          <p:nvPr/>
        </p:nvGrpSpPr>
        <p:grpSpPr>
          <a:xfrm rot="0">
            <a:off x="5517884" y="6026984"/>
            <a:ext cx="420635" cy="284512"/>
            <a:chOff x="0" y="0"/>
            <a:chExt cx="4330239" cy="2928917"/>
          </a:xfrm>
        </p:grpSpPr>
        <p:sp>
          <p:nvSpPr>
            <p:cNvPr name="Freeform 254" id="25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55" id="255"/>
          <p:cNvSpPr txBox="true"/>
          <p:nvPr/>
        </p:nvSpPr>
        <p:spPr>
          <a:xfrm rot="0">
            <a:off x="6015093" y="6102533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56" id="256"/>
          <p:cNvGrpSpPr/>
          <p:nvPr/>
        </p:nvGrpSpPr>
        <p:grpSpPr>
          <a:xfrm rot="0">
            <a:off x="5517884" y="6375256"/>
            <a:ext cx="420635" cy="284512"/>
            <a:chOff x="0" y="0"/>
            <a:chExt cx="4330239" cy="2928917"/>
          </a:xfrm>
        </p:grpSpPr>
        <p:sp>
          <p:nvSpPr>
            <p:cNvPr name="Freeform 257" id="25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58" id="258"/>
          <p:cNvSpPr txBox="true"/>
          <p:nvPr/>
        </p:nvSpPr>
        <p:spPr>
          <a:xfrm rot="0">
            <a:off x="6015093" y="645080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259" id="259"/>
          <p:cNvGrpSpPr/>
          <p:nvPr/>
        </p:nvGrpSpPr>
        <p:grpSpPr>
          <a:xfrm rot="0">
            <a:off x="5438073" y="6842910"/>
            <a:ext cx="1357910" cy="1497317"/>
            <a:chOff x="0" y="0"/>
            <a:chExt cx="10855747" cy="11970226"/>
          </a:xfrm>
        </p:grpSpPr>
        <p:sp>
          <p:nvSpPr>
            <p:cNvPr name="Freeform 260" id="260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61" id="261"/>
          <p:cNvGrpSpPr/>
          <p:nvPr/>
        </p:nvGrpSpPr>
        <p:grpSpPr>
          <a:xfrm rot="0">
            <a:off x="5481035" y="6891224"/>
            <a:ext cx="1271620" cy="301090"/>
            <a:chOff x="0" y="0"/>
            <a:chExt cx="506070" cy="119826"/>
          </a:xfrm>
        </p:grpSpPr>
        <p:sp>
          <p:nvSpPr>
            <p:cNvPr name="Freeform 262" id="262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63" id="263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64" id="264"/>
          <p:cNvGrpSpPr/>
          <p:nvPr/>
        </p:nvGrpSpPr>
        <p:grpSpPr>
          <a:xfrm rot="0">
            <a:off x="5517884" y="7269616"/>
            <a:ext cx="420635" cy="284512"/>
            <a:chOff x="0" y="0"/>
            <a:chExt cx="4330239" cy="2928917"/>
          </a:xfrm>
        </p:grpSpPr>
        <p:sp>
          <p:nvSpPr>
            <p:cNvPr name="Freeform 265" id="26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6" id="266"/>
          <p:cNvSpPr txBox="true"/>
          <p:nvPr/>
        </p:nvSpPr>
        <p:spPr>
          <a:xfrm rot="0">
            <a:off x="6015093" y="734516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67" id="267"/>
          <p:cNvGrpSpPr/>
          <p:nvPr/>
        </p:nvGrpSpPr>
        <p:grpSpPr>
          <a:xfrm rot="0">
            <a:off x="5517884" y="7617888"/>
            <a:ext cx="420635" cy="284512"/>
            <a:chOff x="0" y="0"/>
            <a:chExt cx="4330239" cy="2928917"/>
          </a:xfrm>
        </p:grpSpPr>
        <p:sp>
          <p:nvSpPr>
            <p:cNvPr name="Freeform 268" id="26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69" id="269"/>
          <p:cNvSpPr txBox="true"/>
          <p:nvPr/>
        </p:nvSpPr>
        <p:spPr>
          <a:xfrm rot="0">
            <a:off x="6015093" y="769343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70" id="270"/>
          <p:cNvGrpSpPr/>
          <p:nvPr/>
        </p:nvGrpSpPr>
        <p:grpSpPr>
          <a:xfrm rot="0">
            <a:off x="5517884" y="7966160"/>
            <a:ext cx="420635" cy="284512"/>
            <a:chOff x="0" y="0"/>
            <a:chExt cx="4330239" cy="2928917"/>
          </a:xfrm>
        </p:grpSpPr>
        <p:sp>
          <p:nvSpPr>
            <p:cNvPr name="Freeform 271" id="27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72" id="272"/>
          <p:cNvSpPr txBox="true"/>
          <p:nvPr/>
        </p:nvSpPr>
        <p:spPr>
          <a:xfrm rot="0">
            <a:off x="6015093" y="8041709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273" id="273"/>
          <p:cNvGrpSpPr/>
          <p:nvPr/>
        </p:nvGrpSpPr>
        <p:grpSpPr>
          <a:xfrm rot="0">
            <a:off x="5434873" y="8437147"/>
            <a:ext cx="1357910" cy="1497317"/>
            <a:chOff x="0" y="0"/>
            <a:chExt cx="10855747" cy="11970226"/>
          </a:xfrm>
        </p:grpSpPr>
        <p:sp>
          <p:nvSpPr>
            <p:cNvPr name="Freeform 274" id="274"/>
            <p:cNvSpPr/>
            <p:nvPr/>
          </p:nvSpPr>
          <p:spPr>
            <a:xfrm flipH="false" flipV="false" rot="0">
              <a:off x="0" y="0"/>
              <a:ext cx="10855747" cy="11970226"/>
            </a:xfrm>
            <a:custGeom>
              <a:avLst/>
              <a:gdLst/>
              <a:ahLst/>
              <a:cxnLst/>
              <a:rect r="r" b="b" t="t" l="l"/>
              <a:pathLst>
                <a:path h="11970226" w="10855747">
                  <a:moveTo>
                    <a:pt x="0" y="0"/>
                  </a:moveTo>
                  <a:lnTo>
                    <a:pt x="0" y="11970226"/>
                  </a:lnTo>
                  <a:lnTo>
                    <a:pt x="10855747" y="11970226"/>
                  </a:lnTo>
                  <a:lnTo>
                    <a:pt x="10855747" y="0"/>
                  </a:lnTo>
                  <a:lnTo>
                    <a:pt x="0" y="0"/>
                  </a:lnTo>
                  <a:close/>
                  <a:moveTo>
                    <a:pt x="10794787" y="11909266"/>
                  </a:moveTo>
                  <a:lnTo>
                    <a:pt x="59690" y="11909266"/>
                  </a:lnTo>
                  <a:lnTo>
                    <a:pt x="59690" y="59690"/>
                  </a:lnTo>
                  <a:lnTo>
                    <a:pt x="10794787" y="59690"/>
                  </a:lnTo>
                  <a:lnTo>
                    <a:pt x="10794787" y="11909266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5" id="275"/>
          <p:cNvGrpSpPr/>
          <p:nvPr/>
        </p:nvGrpSpPr>
        <p:grpSpPr>
          <a:xfrm rot="0">
            <a:off x="5477834" y="8485461"/>
            <a:ext cx="1271620" cy="301090"/>
            <a:chOff x="0" y="0"/>
            <a:chExt cx="506070" cy="119826"/>
          </a:xfrm>
        </p:grpSpPr>
        <p:sp>
          <p:nvSpPr>
            <p:cNvPr name="Freeform 276" id="276"/>
            <p:cNvSpPr/>
            <p:nvPr/>
          </p:nvSpPr>
          <p:spPr>
            <a:xfrm flipH="false" flipV="false" rot="0">
              <a:off x="0" y="0"/>
              <a:ext cx="506070" cy="119826"/>
            </a:xfrm>
            <a:custGeom>
              <a:avLst/>
              <a:gdLst/>
              <a:ahLst/>
              <a:cxnLst/>
              <a:rect r="r" b="b" t="t" l="l"/>
              <a:pathLst>
                <a:path h="119826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19826"/>
                  </a:lnTo>
                  <a:lnTo>
                    <a:pt x="0" y="119826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77" id="277"/>
            <p:cNvSpPr txBox="true"/>
            <p:nvPr/>
          </p:nvSpPr>
          <p:spPr>
            <a:xfrm>
              <a:off x="0" y="-19050"/>
              <a:ext cx="506070" cy="138876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78" id="278"/>
          <p:cNvGrpSpPr/>
          <p:nvPr/>
        </p:nvGrpSpPr>
        <p:grpSpPr>
          <a:xfrm rot="0">
            <a:off x="5517884" y="8860521"/>
            <a:ext cx="420635" cy="284512"/>
            <a:chOff x="0" y="0"/>
            <a:chExt cx="4330239" cy="2928917"/>
          </a:xfrm>
        </p:grpSpPr>
        <p:sp>
          <p:nvSpPr>
            <p:cNvPr name="Freeform 279" id="27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80" id="280"/>
          <p:cNvSpPr txBox="true"/>
          <p:nvPr/>
        </p:nvSpPr>
        <p:spPr>
          <a:xfrm rot="0">
            <a:off x="6015093" y="8936070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81" id="281"/>
          <p:cNvGrpSpPr/>
          <p:nvPr/>
        </p:nvGrpSpPr>
        <p:grpSpPr>
          <a:xfrm rot="0">
            <a:off x="5517884" y="9208793"/>
            <a:ext cx="420635" cy="284512"/>
            <a:chOff x="0" y="0"/>
            <a:chExt cx="4330239" cy="2928917"/>
          </a:xfrm>
        </p:grpSpPr>
        <p:sp>
          <p:nvSpPr>
            <p:cNvPr name="Freeform 282" id="28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83" id="283"/>
          <p:cNvSpPr txBox="true"/>
          <p:nvPr/>
        </p:nvSpPr>
        <p:spPr>
          <a:xfrm rot="0">
            <a:off x="6015093" y="9284342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284" id="284"/>
          <p:cNvGrpSpPr/>
          <p:nvPr/>
        </p:nvGrpSpPr>
        <p:grpSpPr>
          <a:xfrm rot="0">
            <a:off x="5517884" y="9557065"/>
            <a:ext cx="420635" cy="284512"/>
            <a:chOff x="0" y="0"/>
            <a:chExt cx="4330239" cy="2928917"/>
          </a:xfrm>
        </p:grpSpPr>
        <p:sp>
          <p:nvSpPr>
            <p:cNvPr name="Freeform 285" id="28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86" id="286"/>
          <p:cNvSpPr txBox="true"/>
          <p:nvPr/>
        </p:nvSpPr>
        <p:spPr>
          <a:xfrm rot="0">
            <a:off x="6015093" y="9632614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287" id="287"/>
          <p:cNvSpPr txBox="true"/>
          <p:nvPr/>
        </p:nvSpPr>
        <p:spPr>
          <a:xfrm rot="0">
            <a:off x="5517884" y="3694478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6.71</a:t>
            </a:r>
          </a:p>
        </p:txBody>
      </p:sp>
      <p:sp>
        <p:nvSpPr>
          <p:cNvPr name="TextBox 288" id="288"/>
          <p:cNvSpPr txBox="true"/>
          <p:nvPr/>
        </p:nvSpPr>
        <p:spPr>
          <a:xfrm rot="0">
            <a:off x="5526618" y="5285383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.73</a:t>
            </a:r>
          </a:p>
        </p:txBody>
      </p:sp>
      <p:sp>
        <p:nvSpPr>
          <p:cNvPr name="TextBox 289" id="289"/>
          <p:cNvSpPr txBox="true"/>
          <p:nvPr/>
        </p:nvSpPr>
        <p:spPr>
          <a:xfrm rot="0">
            <a:off x="5526618" y="6876287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2.05</a:t>
            </a:r>
          </a:p>
        </p:txBody>
      </p:sp>
      <p:sp>
        <p:nvSpPr>
          <p:cNvPr name="TextBox 290" id="290"/>
          <p:cNvSpPr txBox="true"/>
          <p:nvPr/>
        </p:nvSpPr>
        <p:spPr>
          <a:xfrm rot="0">
            <a:off x="5511483" y="8490776"/>
            <a:ext cx="1204690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.03</a:t>
            </a:r>
          </a:p>
        </p:txBody>
      </p:sp>
      <p:grpSp>
        <p:nvGrpSpPr>
          <p:cNvPr name="Group 291" id="291"/>
          <p:cNvGrpSpPr/>
          <p:nvPr/>
        </p:nvGrpSpPr>
        <p:grpSpPr>
          <a:xfrm rot="0">
            <a:off x="5456280" y="2044212"/>
            <a:ext cx="1352744" cy="1518221"/>
            <a:chOff x="0" y="0"/>
            <a:chExt cx="10814443" cy="12137341"/>
          </a:xfrm>
        </p:grpSpPr>
        <p:sp>
          <p:nvSpPr>
            <p:cNvPr name="Freeform 292" id="292"/>
            <p:cNvSpPr/>
            <p:nvPr/>
          </p:nvSpPr>
          <p:spPr>
            <a:xfrm flipH="false" flipV="false" rot="0">
              <a:off x="0" y="0"/>
              <a:ext cx="10814443" cy="12137341"/>
            </a:xfrm>
            <a:custGeom>
              <a:avLst/>
              <a:gdLst/>
              <a:ahLst/>
              <a:cxnLst/>
              <a:rect r="r" b="b" t="t" l="l"/>
              <a:pathLst>
                <a:path h="12137341" w="10814443">
                  <a:moveTo>
                    <a:pt x="0" y="0"/>
                  </a:moveTo>
                  <a:lnTo>
                    <a:pt x="0" y="12137341"/>
                  </a:lnTo>
                  <a:lnTo>
                    <a:pt x="10814443" y="12137341"/>
                  </a:lnTo>
                  <a:lnTo>
                    <a:pt x="10814443" y="0"/>
                  </a:lnTo>
                  <a:lnTo>
                    <a:pt x="0" y="0"/>
                  </a:lnTo>
                  <a:close/>
                  <a:moveTo>
                    <a:pt x="10753483" y="12076381"/>
                  </a:moveTo>
                  <a:lnTo>
                    <a:pt x="59690" y="12076381"/>
                  </a:lnTo>
                  <a:lnTo>
                    <a:pt x="59690" y="59690"/>
                  </a:lnTo>
                  <a:lnTo>
                    <a:pt x="10753483" y="59690"/>
                  </a:lnTo>
                  <a:lnTo>
                    <a:pt x="10753483" y="1207638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3" id="293"/>
          <p:cNvGrpSpPr/>
          <p:nvPr/>
        </p:nvGrpSpPr>
        <p:grpSpPr>
          <a:xfrm rot="0">
            <a:off x="5496842" y="2078550"/>
            <a:ext cx="1271620" cy="397347"/>
            <a:chOff x="0" y="0"/>
            <a:chExt cx="506070" cy="158133"/>
          </a:xfrm>
        </p:grpSpPr>
        <p:sp>
          <p:nvSpPr>
            <p:cNvPr name="Freeform 294" id="294"/>
            <p:cNvSpPr/>
            <p:nvPr/>
          </p:nvSpPr>
          <p:spPr>
            <a:xfrm flipH="false" flipV="false" rot="0">
              <a:off x="0" y="0"/>
              <a:ext cx="506070" cy="158133"/>
            </a:xfrm>
            <a:custGeom>
              <a:avLst/>
              <a:gdLst/>
              <a:ahLst/>
              <a:cxnLst/>
              <a:rect r="r" b="b" t="t" l="l"/>
              <a:pathLst>
                <a:path h="158133" w="506070">
                  <a:moveTo>
                    <a:pt x="0" y="0"/>
                  </a:moveTo>
                  <a:lnTo>
                    <a:pt x="506070" y="0"/>
                  </a:lnTo>
                  <a:lnTo>
                    <a:pt x="506070" y="158133"/>
                  </a:lnTo>
                  <a:lnTo>
                    <a:pt x="0" y="158133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95" id="295"/>
            <p:cNvSpPr txBox="true"/>
            <p:nvPr/>
          </p:nvSpPr>
          <p:spPr>
            <a:xfrm>
              <a:off x="0" y="-19050"/>
              <a:ext cx="506070" cy="177183"/>
            </a:xfrm>
            <a:prstGeom prst="rect">
              <a:avLst/>
            </a:prstGeom>
          </p:spPr>
          <p:txBody>
            <a:bodyPr anchor="ctr" rtlCol="false" tIns="45746" lIns="45746" bIns="45746" rIns="45746"/>
            <a:lstStyle/>
            <a:p>
              <a:pPr algn="ctr">
                <a:lnSpc>
                  <a:spcPts val="1475"/>
                </a:lnSpc>
              </a:pPr>
            </a:p>
          </p:txBody>
        </p:sp>
      </p:grpSp>
      <p:grpSp>
        <p:nvGrpSpPr>
          <p:cNvPr name="Group 296" id="296"/>
          <p:cNvGrpSpPr/>
          <p:nvPr/>
        </p:nvGrpSpPr>
        <p:grpSpPr>
          <a:xfrm rot="0">
            <a:off x="5496842" y="2539534"/>
            <a:ext cx="420635" cy="284512"/>
            <a:chOff x="0" y="0"/>
            <a:chExt cx="4330239" cy="2928917"/>
          </a:xfrm>
        </p:grpSpPr>
        <p:sp>
          <p:nvSpPr>
            <p:cNvPr name="Freeform 297" id="29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98" id="298"/>
          <p:cNvSpPr txBox="true"/>
          <p:nvPr/>
        </p:nvSpPr>
        <p:spPr>
          <a:xfrm rot="0">
            <a:off x="5994050" y="2615083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grpSp>
        <p:nvGrpSpPr>
          <p:cNvPr name="Group 299" id="299"/>
          <p:cNvGrpSpPr/>
          <p:nvPr/>
        </p:nvGrpSpPr>
        <p:grpSpPr>
          <a:xfrm rot="0">
            <a:off x="5496842" y="2887806"/>
            <a:ext cx="420635" cy="284512"/>
            <a:chOff x="0" y="0"/>
            <a:chExt cx="4330239" cy="2928917"/>
          </a:xfrm>
        </p:grpSpPr>
        <p:sp>
          <p:nvSpPr>
            <p:cNvPr name="Freeform 300" id="30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01" id="301"/>
          <p:cNvSpPr txBox="true"/>
          <p:nvPr/>
        </p:nvSpPr>
        <p:spPr>
          <a:xfrm rot="0">
            <a:off x="5994050" y="2963355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grpSp>
        <p:nvGrpSpPr>
          <p:cNvPr name="Group 302" id="302"/>
          <p:cNvGrpSpPr/>
          <p:nvPr/>
        </p:nvGrpSpPr>
        <p:grpSpPr>
          <a:xfrm rot="0">
            <a:off x="5496842" y="3236078"/>
            <a:ext cx="420635" cy="284512"/>
            <a:chOff x="0" y="0"/>
            <a:chExt cx="4330239" cy="2928917"/>
          </a:xfrm>
        </p:grpSpPr>
        <p:sp>
          <p:nvSpPr>
            <p:cNvPr name="Freeform 303" id="30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04" id="304"/>
          <p:cNvSpPr txBox="true"/>
          <p:nvPr/>
        </p:nvSpPr>
        <p:spPr>
          <a:xfrm rot="0">
            <a:off x="5994050" y="3311627"/>
            <a:ext cx="864080" cy="2089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3"/>
              </a:lnSpc>
            </a:pPr>
            <a:r>
              <a:rPr lang="en-US" sz="11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305" id="305"/>
          <p:cNvSpPr txBox="true"/>
          <p:nvPr/>
        </p:nvSpPr>
        <p:spPr>
          <a:xfrm rot="0">
            <a:off x="5508366" y="2131994"/>
            <a:ext cx="1260096" cy="252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3"/>
              </a:lnSpc>
            </a:pPr>
            <a:r>
              <a:rPr lang="en-US" b="true" sz="1467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12.35</a:t>
            </a:r>
          </a:p>
        </p:txBody>
      </p:sp>
      <p:grpSp>
        <p:nvGrpSpPr>
          <p:cNvPr name="Group 306" id="306"/>
          <p:cNvGrpSpPr/>
          <p:nvPr/>
        </p:nvGrpSpPr>
        <p:grpSpPr>
          <a:xfrm rot="0">
            <a:off x="-286069" y="-367864"/>
            <a:ext cx="8265236" cy="2243924"/>
            <a:chOff x="0" y="0"/>
            <a:chExt cx="2962074" cy="804172"/>
          </a:xfrm>
        </p:grpSpPr>
        <p:sp>
          <p:nvSpPr>
            <p:cNvPr name="Freeform 307" id="307"/>
            <p:cNvSpPr/>
            <p:nvPr/>
          </p:nvSpPr>
          <p:spPr>
            <a:xfrm flipH="false" flipV="false" rot="0">
              <a:off x="0" y="0"/>
              <a:ext cx="2962074" cy="804172"/>
            </a:xfrm>
            <a:custGeom>
              <a:avLst/>
              <a:gdLst/>
              <a:ahLst/>
              <a:cxnLst/>
              <a:rect r="r" b="b" t="t" l="l"/>
              <a:pathLst>
                <a:path h="804172" w="2962074">
                  <a:moveTo>
                    <a:pt x="0" y="0"/>
                  </a:moveTo>
                  <a:lnTo>
                    <a:pt x="2962074" y="0"/>
                  </a:lnTo>
                  <a:lnTo>
                    <a:pt x="2962074" y="804172"/>
                  </a:lnTo>
                  <a:lnTo>
                    <a:pt x="0" y="804172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308" id="308"/>
            <p:cNvSpPr txBox="true"/>
            <p:nvPr/>
          </p:nvSpPr>
          <p:spPr>
            <a:xfrm>
              <a:off x="0" y="-28575"/>
              <a:ext cx="2962074" cy="83274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309" id="309"/>
          <p:cNvSpPr txBox="true"/>
          <p:nvPr/>
        </p:nvSpPr>
        <p:spPr>
          <a:xfrm rot="0">
            <a:off x="763426" y="847855"/>
            <a:ext cx="3991545" cy="450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500"/>
              </a:lnSpc>
            </a:pPr>
            <a:r>
              <a:rPr lang="en-US" b="true" sz="2500">
                <a:solidFill>
                  <a:srgbClr val="16488B"/>
                </a:solidFill>
                <a:latin typeface="Laqonic Heavy"/>
                <a:ea typeface="Laqonic Heavy"/>
                <a:cs typeface="Laqonic Heavy"/>
                <a:sym typeface="Laqonic Heavy"/>
              </a:rPr>
              <a:t>ОНДЫҚ БӨЛШЕКТЕРДІ КЕҢЕЙТУ</a:t>
            </a:r>
          </a:p>
        </p:txBody>
      </p:sp>
      <p:sp>
        <p:nvSpPr>
          <p:cNvPr name="TextBox 310" id="310"/>
          <p:cNvSpPr txBox="true"/>
          <p:nvPr/>
        </p:nvSpPr>
        <p:spPr>
          <a:xfrm rot="0">
            <a:off x="763426" y="630685"/>
            <a:ext cx="142667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NAME</a:t>
            </a:r>
          </a:p>
        </p:txBody>
      </p:sp>
      <p:sp>
        <p:nvSpPr>
          <p:cNvPr name="TextBox 311" id="311"/>
          <p:cNvSpPr txBox="true"/>
          <p:nvPr/>
        </p:nvSpPr>
        <p:spPr>
          <a:xfrm rot="0">
            <a:off x="4360303" y="630685"/>
            <a:ext cx="1426674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DATE</a:t>
            </a:r>
          </a:p>
        </p:txBody>
      </p:sp>
      <p:sp>
        <p:nvSpPr>
          <p:cNvPr name="TextBox 312" id="312"/>
          <p:cNvSpPr txBox="true"/>
          <p:nvPr/>
        </p:nvSpPr>
        <p:spPr>
          <a:xfrm rot="0">
            <a:off x="6300342" y="619320"/>
            <a:ext cx="506831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/19</a:t>
            </a:r>
          </a:p>
        </p:txBody>
      </p:sp>
      <p:sp>
        <p:nvSpPr>
          <p:cNvPr name="TextBox 313" id="313"/>
          <p:cNvSpPr txBox="true"/>
          <p:nvPr/>
        </p:nvSpPr>
        <p:spPr>
          <a:xfrm rot="0">
            <a:off x="4972309" y="838330"/>
            <a:ext cx="1834863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899"/>
              </a:lnSpc>
            </a:pPr>
            <a:r>
              <a:rPr lang="en-US" b="true" sz="3499">
                <a:solidFill>
                  <a:srgbClr val="16488B"/>
                </a:solidFill>
                <a:latin typeface="Laqonic Semi-Bold"/>
                <a:ea typeface="Laqonic Semi-Bold"/>
                <a:cs typeface="Laqonic Semi-Bold"/>
                <a:sym typeface="Laqonic Semi-Bold"/>
              </a:rPr>
              <a:t>Grade 4</a:t>
            </a:r>
          </a:p>
        </p:txBody>
      </p:sp>
      <p:sp>
        <p:nvSpPr>
          <p:cNvPr name="TextBox 314" id="314"/>
          <p:cNvSpPr txBox="true"/>
          <p:nvPr/>
        </p:nvSpPr>
        <p:spPr>
          <a:xfrm rot="0">
            <a:off x="739102" y="1504446"/>
            <a:ext cx="604145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Ондық бөлшектерді кеңейтіңіз. Біріншісі сіз үшін жасалды.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DAGZdx2ofNw</dc:identifier>
  <dcterms:modified xsi:type="dcterms:W3CDTF">2011-08-01T06:04:30Z</dcterms:modified>
  <cp:revision>1</cp:revision>
  <dc:title>Blue Grade 4 Math Decimals Worksheet</dc:title>
</cp:coreProperties>
</file>