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Laqonic Heavy" charset="1" panose="02000503030000020004"/>
      <p:regular r:id="rId7"/>
    </p:embeddedFont>
    <p:embeddedFont>
      <p:font typeface="Canva Sans" charset="1" panose="020B0503030501040103"/>
      <p:regular r:id="rId8"/>
    </p:embeddedFont>
    <p:embeddedFont>
      <p:font typeface="Laqonic Semi-Bold" charset="1" panose="02000503030000020004"/>
      <p:regular r:id="rId9"/>
    </p:embeddedFont>
    <p:embeddedFont>
      <p:font typeface="Glacial Indifference" charset="1" panose="00000000000000000000"/>
      <p:regular r:id="rId10"/>
    </p:embeddedFont>
    <p:embeddedFont>
      <p:font typeface="Canva Sans Bold" charset="1" panose="020B0803030501040103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286069" y="-367864"/>
            <a:ext cx="8265236" cy="2243924"/>
            <a:chOff x="0" y="0"/>
            <a:chExt cx="2962074" cy="80417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2962074" cy="804172"/>
            </a:xfrm>
            <a:custGeom>
              <a:avLst/>
              <a:gdLst/>
              <a:ahLst/>
              <a:cxnLst/>
              <a:rect r="r" b="b" t="t" l="l"/>
              <a:pathLst>
                <a:path h="804172" w="2962074">
                  <a:moveTo>
                    <a:pt x="0" y="0"/>
                  </a:moveTo>
                  <a:lnTo>
                    <a:pt x="2962074" y="0"/>
                  </a:lnTo>
                  <a:lnTo>
                    <a:pt x="2962074" y="804172"/>
                  </a:lnTo>
                  <a:lnTo>
                    <a:pt x="0" y="804172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28575"/>
              <a:ext cx="2962074" cy="83274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327462" y="828805"/>
            <a:ext cx="4427508" cy="5759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479"/>
              </a:lnSpc>
            </a:pPr>
            <a:r>
              <a:rPr lang="en-US" b="true" sz="3199">
                <a:solidFill>
                  <a:srgbClr val="16488B"/>
                </a:solidFill>
                <a:latin typeface="Laqonic Heavy"/>
                <a:ea typeface="Laqonic Heavy"/>
                <a:cs typeface="Laqonic Heavy"/>
                <a:sym typeface="Laqonic Heavy"/>
              </a:rPr>
              <a:t>БӨЛШЕКТЕР МЕН ОНДЫҚТАР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763426" y="611635"/>
            <a:ext cx="1426674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NAME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4360303" y="611635"/>
            <a:ext cx="1426674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DATE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6300342" y="600270"/>
            <a:ext cx="506831" cy="2171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1679"/>
              </a:lnSpc>
            </a:pPr>
            <a:r>
              <a:rPr lang="en-US" sz="12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/9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972309" y="838330"/>
            <a:ext cx="2112295" cy="6159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4899"/>
              </a:lnSpc>
            </a:pPr>
            <a:r>
              <a:rPr lang="en-US" b="true" sz="3499">
                <a:solidFill>
                  <a:srgbClr val="16488B"/>
                </a:solidFill>
                <a:latin typeface="Laqonic Semi-Bold"/>
                <a:ea typeface="Laqonic Semi-Bold"/>
                <a:cs typeface="Laqonic Semi-Bold"/>
                <a:sym typeface="Laqonic Semi-Bold"/>
              </a:rPr>
              <a:t>Grade 4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0" y="1494481"/>
            <a:ext cx="7560000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679"/>
              </a:lnSpc>
              <a:spcBef>
                <a:spcPct val="0"/>
              </a:spcBef>
            </a:pPr>
            <a:r>
              <a:rPr lang="en-US" sz="12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Бөлшек, ондық және ақша формалары арасында түрлендіре отырып, бос орындарды толтырыңыз: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765805" y="2051178"/>
            <a:ext cx="6041455" cy="7884822"/>
            <a:chOff x="0" y="0"/>
            <a:chExt cx="47893347" cy="62506554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47893346" cy="62506554"/>
            </a:xfrm>
            <a:custGeom>
              <a:avLst/>
              <a:gdLst/>
              <a:ahLst/>
              <a:cxnLst/>
              <a:rect r="r" b="b" t="t" l="l"/>
              <a:pathLst>
                <a:path h="62506554" w="47893346">
                  <a:moveTo>
                    <a:pt x="0" y="0"/>
                  </a:moveTo>
                  <a:lnTo>
                    <a:pt x="0" y="62506554"/>
                  </a:lnTo>
                  <a:lnTo>
                    <a:pt x="47893346" y="62506554"/>
                  </a:lnTo>
                  <a:lnTo>
                    <a:pt x="47893346" y="0"/>
                  </a:lnTo>
                  <a:lnTo>
                    <a:pt x="0" y="0"/>
                  </a:lnTo>
                  <a:close/>
                  <a:moveTo>
                    <a:pt x="47832386" y="62445596"/>
                  </a:moveTo>
                  <a:lnTo>
                    <a:pt x="59690" y="62445596"/>
                  </a:lnTo>
                  <a:lnTo>
                    <a:pt x="59690" y="59690"/>
                  </a:lnTo>
                  <a:lnTo>
                    <a:pt x="47832386" y="59690"/>
                  </a:lnTo>
                  <a:lnTo>
                    <a:pt x="47832386" y="62445596"/>
                  </a:lnTo>
                  <a:close/>
                </a:path>
              </a:pathLst>
            </a:custGeom>
            <a:solidFill>
              <a:srgbClr val="16488B"/>
            </a:solidFill>
          </p:spPr>
        </p:sp>
      </p:grpSp>
      <p:sp>
        <p:nvSpPr>
          <p:cNvPr name="AutoShape 13" id="13"/>
          <p:cNvSpPr/>
          <p:nvPr/>
        </p:nvSpPr>
        <p:spPr>
          <a:xfrm rot="0">
            <a:off x="765805" y="2438115"/>
            <a:ext cx="603819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-5400000">
            <a:off x="-1171998" y="5988827"/>
            <a:ext cx="7884822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-5400000">
            <a:off x="842414" y="5988827"/>
            <a:ext cx="7884822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16" id="16"/>
          <p:cNvGrpSpPr/>
          <p:nvPr/>
        </p:nvGrpSpPr>
        <p:grpSpPr>
          <a:xfrm rot="0">
            <a:off x="2809072" y="2086335"/>
            <a:ext cx="1945250" cy="302216"/>
            <a:chOff x="0" y="0"/>
            <a:chExt cx="697134" cy="108307"/>
          </a:xfrm>
        </p:grpSpPr>
        <p:sp>
          <p:nvSpPr>
            <p:cNvPr name="Freeform 17" id="17"/>
            <p:cNvSpPr/>
            <p:nvPr/>
          </p:nvSpPr>
          <p:spPr>
            <a:xfrm flipH="false" flipV="false" rot="0">
              <a:off x="0" y="0"/>
              <a:ext cx="697134" cy="108307"/>
            </a:xfrm>
            <a:custGeom>
              <a:avLst/>
              <a:gdLst/>
              <a:ahLst/>
              <a:cxnLst/>
              <a:rect r="r" b="b" t="t" l="l"/>
              <a:pathLst>
                <a:path h="108307" w="697134">
                  <a:moveTo>
                    <a:pt x="0" y="0"/>
                  </a:moveTo>
                  <a:lnTo>
                    <a:pt x="697134" y="0"/>
                  </a:lnTo>
                  <a:lnTo>
                    <a:pt x="697134" y="108307"/>
                  </a:lnTo>
                  <a:lnTo>
                    <a:pt x="0" y="108307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18" id="18"/>
            <p:cNvSpPr txBox="true"/>
            <p:nvPr/>
          </p:nvSpPr>
          <p:spPr>
            <a:xfrm>
              <a:off x="0" y="-28575"/>
              <a:ext cx="697134" cy="1368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19" id="19"/>
          <p:cNvSpPr txBox="true"/>
          <p:nvPr/>
        </p:nvSpPr>
        <p:spPr>
          <a:xfrm rot="0">
            <a:off x="2804994" y="2061068"/>
            <a:ext cx="1949977" cy="285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b="true" sz="15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DECIMAL</a:t>
            </a:r>
          </a:p>
        </p:txBody>
      </p:sp>
      <p:grpSp>
        <p:nvGrpSpPr>
          <p:cNvPr name="Group 20" id="20"/>
          <p:cNvGrpSpPr/>
          <p:nvPr/>
        </p:nvGrpSpPr>
        <p:grpSpPr>
          <a:xfrm rot="0">
            <a:off x="4818655" y="2086335"/>
            <a:ext cx="1945250" cy="302216"/>
            <a:chOff x="0" y="0"/>
            <a:chExt cx="697134" cy="108307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697134" cy="108307"/>
            </a:xfrm>
            <a:custGeom>
              <a:avLst/>
              <a:gdLst/>
              <a:ahLst/>
              <a:cxnLst/>
              <a:rect r="r" b="b" t="t" l="l"/>
              <a:pathLst>
                <a:path h="108307" w="697134">
                  <a:moveTo>
                    <a:pt x="0" y="0"/>
                  </a:moveTo>
                  <a:lnTo>
                    <a:pt x="697134" y="0"/>
                  </a:lnTo>
                  <a:lnTo>
                    <a:pt x="697134" y="108307"/>
                  </a:lnTo>
                  <a:lnTo>
                    <a:pt x="0" y="108307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22" id="22"/>
            <p:cNvSpPr txBox="true"/>
            <p:nvPr/>
          </p:nvSpPr>
          <p:spPr>
            <a:xfrm>
              <a:off x="0" y="-28575"/>
              <a:ext cx="697134" cy="1368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23" id="23"/>
          <p:cNvSpPr txBox="true"/>
          <p:nvPr/>
        </p:nvSpPr>
        <p:spPr>
          <a:xfrm rot="0">
            <a:off x="4818655" y="2061068"/>
            <a:ext cx="1945250" cy="285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b="true" sz="15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MONEY FORM</a:t>
            </a:r>
          </a:p>
        </p:txBody>
      </p:sp>
      <p:sp>
        <p:nvSpPr>
          <p:cNvPr name="AutoShape 24" id="24"/>
          <p:cNvSpPr/>
          <p:nvPr/>
        </p:nvSpPr>
        <p:spPr>
          <a:xfrm rot="0">
            <a:off x="764035" y="3196476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764035" y="3945312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0">
            <a:off x="764035" y="4694148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764035" y="5442984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764035" y="6191820"/>
            <a:ext cx="605126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764035" y="6940656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764035" y="7689492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764035" y="8438328"/>
            <a:ext cx="6051260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764035" y="9187164"/>
            <a:ext cx="6039965" cy="0"/>
          </a:xfrm>
          <a:prstGeom prst="line">
            <a:avLst/>
          </a:prstGeom>
          <a:ln cap="flat" w="9525">
            <a:solidFill>
              <a:srgbClr val="16488B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3" id="33"/>
          <p:cNvSpPr txBox="true"/>
          <p:nvPr/>
        </p:nvSpPr>
        <p:spPr>
          <a:xfrm rot="0">
            <a:off x="1416998" y="2704853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</a:t>
            </a:r>
          </a:p>
        </p:txBody>
      </p:sp>
      <p:sp>
        <p:nvSpPr>
          <p:cNvPr name="AutoShape 34" id="34"/>
          <p:cNvSpPr/>
          <p:nvPr/>
        </p:nvSpPr>
        <p:spPr>
          <a:xfrm rot="0">
            <a:off x="1801272" y="2832901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5" id="35"/>
          <p:cNvSpPr txBox="true"/>
          <p:nvPr/>
        </p:nvSpPr>
        <p:spPr>
          <a:xfrm rot="0">
            <a:off x="1811532" y="2560401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25</a:t>
            </a:r>
          </a:p>
        </p:txBody>
      </p:sp>
      <p:sp>
        <p:nvSpPr>
          <p:cNvPr name="TextBox 36" id="36"/>
          <p:cNvSpPr txBox="true"/>
          <p:nvPr/>
        </p:nvSpPr>
        <p:spPr>
          <a:xfrm rot="0">
            <a:off x="1772113" y="2873224"/>
            <a:ext cx="361394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100</a:t>
            </a:r>
          </a:p>
        </p:txBody>
      </p:sp>
      <p:grpSp>
        <p:nvGrpSpPr>
          <p:cNvPr name="Group 37" id="37"/>
          <p:cNvGrpSpPr/>
          <p:nvPr/>
        </p:nvGrpSpPr>
        <p:grpSpPr>
          <a:xfrm rot="0">
            <a:off x="799488" y="2086335"/>
            <a:ext cx="1945250" cy="302216"/>
            <a:chOff x="0" y="0"/>
            <a:chExt cx="697134" cy="108307"/>
          </a:xfrm>
        </p:grpSpPr>
        <p:sp>
          <p:nvSpPr>
            <p:cNvPr name="Freeform 38" id="38"/>
            <p:cNvSpPr/>
            <p:nvPr/>
          </p:nvSpPr>
          <p:spPr>
            <a:xfrm flipH="false" flipV="false" rot="0">
              <a:off x="0" y="0"/>
              <a:ext cx="697134" cy="108307"/>
            </a:xfrm>
            <a:custGeom>
              <a:avLst/>
              <a:gdLst/>
              <a:ahLst/>
              <a:cxnLst/>
              <a:rect r="r" b="b" t="t" l="l"/>
              <a:pathLst>
                <a:path h="108307" w="697134">
                  <a:moveTo>
                    <a:pt x="0" y="0"/>
                  </a:moveTo>
                  <a:lnTo>
                    <a:pt x="697134" y="0"/>
                  </a:lnTo>
                  <a:lnTo>
                    <a:pt x="697134" y="108307"/>
                  </a:lnTo>
                  <a:lnTo>
                    <a:pt x="0" y="108307"/>
                  </a:lnTo>
                  <a:close/>
                </a:path>
              </a:pathLst>
            </a:custGeom>
            <a:solidFill>
              <a:srgbClr val="DFEBEF"/>
            </a:solidFill>
          </p:spPr>
        </p:sp>
        <p:sp>
          <p:nvSpPr>
            <p:cNvPr name="TextBox 39" id="39"/>
            <p:cNvSpPr txBox="true"/>
            <p:nvPr/>
          </p:nvSpPr>
          <p:spPr>
            <a:xfrm>
              <a:off x="0" y="-28575"/>
              <a:ext cx="697134" cy="13688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639"/>
                </a:lnSpc>
              </a:pPr>
            </a:p>
          </p:txBody>
        </p:sp>
      </p:grpSp>
      <p:sp>
        <p:nvSpPr>
          <p:cNvPr name="TextBox 40" id="40"/>
          <p:cNvSpPr txBox="true"/>
          <p:nvPr/>
        </p:nvSpPr>
        <p:spPr>
          <a:xfrm rot="0">
            <a:off x="801350" y="2061068"/>
            <a:ext cx="1945250" cy="2857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b="true" sz="1500">
                <a:solidFill>
                  <a:srgbClr val="000000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FRACTION</a:t>
            </a:r>
          </a:p>
        </p:txBody>
      </p:sp>
      <p:sp>
        <p:nvSpPr>
          <p:cNvPr name="TextBox 41" id="41"/>
          <p:cNvSpPr txBox="true"/>
          <p:nvPr/>
        </p:nvSpPr>
        <p:spPr>
          <a:xfrm rot="0">
            <a:off x="1416998" y="4932778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AutoShape 42" id="42"/>
          <p:cNvSpPr/>
          <p:nvPr/>
        </p:nvSpPr>
        <p:spPr>
          <a:xfrm rot="0">
            <a:off x="1801272" y="5060826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3" id="43"/>
          <p:cNvSpPr txBox="true"/>
          <p:nvPr/>
        </p:nvSpPr>
        <p:spPr>
          <a:xfrm rot="0">
            <a:off x="1811532" y="4788326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5</a:t>
            </a:r>
          </a:p>
        </p:txBody>
      </p:sp>
      <p:sp>
        <p:nvSpPr>
          <p:cNvPr name="TextBox 44" id="44"/>
          <p:cNvSpPr txBox="true"/>
          <p:nvPr/>
        </p:nvSpPr>
        <p:spPr>
          <a:xfrm rot="0">
            <a:off x="1772113" y="5101149"/>
            <a:ext cx="361394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</a:t>
            </a:r>
          </a:p>
        </p:txBody>
      </p:sp>
      <p:sp>
        <p:nvSpPr>
          <p:cNvPr name="TextBox 45" id="45"/>
          <p:cNvSpPr txBox="true"/>
          <p:nvPr/>
        </p:nvSpPr>
        <p:spPr>
          <a:xfrm rot="0">
            <a:off x="1416998" y="5699076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8</a:t>
            </a:r>
          </a:p>
        </p:txBody>
      </p:sp>
      <p:sp>
        <p:nvSpPr>
          <p:cNvPr name="AutoShape 46" id="46"/>
          <p:cNvSpPr/>
          <p:nvPr/>
        </p:nvSpPr>
        <p:spPr>
          <a:xfrm rot="0">
            <a:off x="1801272" y="5827124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7" id="47"/>
          <p:cNvSpPr txBox="true"/>
          <p:nvPr/>
        </p:nvSpPr>
        <p:spPr>
          <a:xfrm rot="0">
            <a:off x="1811532" y="5554624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1772113" y="5867446"/>
            <a:ext cx="361394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100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1416998" y="7922699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</a:t>
            </a:r>
          </a:p>
        </p:txBody>
      </p:sp>
      <p:sp>
        <p:nvSpPr>
          <p:cNvPr name="AutoShape 50" id="50"/>
          <p:cNvSpPr/>
          <p:nvPr/>
        </p:nvSpPr>
        <p:spPr>
          <a:xfrm rot="0">
            <a:off x="1801272" y="8050747"/>
            <a:ext cx="332235" cy="0"/>
          </a:xfrm>
          <a:prstGeom prst="line">
            <a:avLst/>
          </a:prstGeom>
          <a:ln cap="flat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51" id="51"/>
          <p:cNvSpPr txBox="true"/>
          <p:nvPr/>
        </p:nvSpPr>
        <p:spPr>
          <a:xfrm rot="0">
            <a:off x="1811532" y="7778247"/>
            <a:ext cx="311715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19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1772113" y="8091069"/>
            <a:ext cx="361394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100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3314434" y="3477486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4.50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361432" y="4210510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$16.30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361432" y="6478043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$7.80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314434" y="7127789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6.45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3314434" y="8676122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0.20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5361432" y="9436463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$9.90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3324985" y="2716812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1.25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5238065" y="2716812"/>
            <a:ext cx="931131" cy="27280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88"/>
              </a:lnSpc>
            </a:pPr>
            <a:r>
              <a:rPr lang="en-US" sz="1634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$1.25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DAGZdg0Sc4o</dc:identifier>
  <dcterms:modified xsi:type="dcterms:W3CDTF">2011-08-01T06:04:30Z</dcterms:modified>
  <cp:revision>1</cp:revision>
  <dc:title>Blue Grade 4 Math Decimals Fractions Worksheet</dc:title>
</cp:coreProperties>
</file>