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ollektif" charset="1" panose="020B0604020101010102"/>
      <p:regular r:id="rId7"/>
    </p:embeddedFont>
    <p:embeddedFont>
      <p:font typeface="Jua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27289" y="2727705"/>
            <a:ext cx="6048000" cy="7322146"/>
            <a:chOff x="0" y="0"/>
            <a:chExt cx="8064000" cy="9762861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0" y="7671388"/>
              <a:ext cx="8064000" cy="277802"/>
              <a:chOff x="0" y="0"/>
              <a:chExt cx="16589417" cy="571500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255270"/>
                <a:ext cx="16589417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6589417">
                    <a:moveTo>
                      <a:pt x="16298587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6589417" y="69850"/>
                    </a:lnTo>
                    <a:lnTo>
                      <a:pt x="16589417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5" id="5"/>
            <p:cNvGrpSpPr/>
            <p:nvPr/>
          </p:nvGrpSpPr>
          <p:grpSpPr>
            <a:xfrm rot="0">
              <a:off x="0" y="0"/>
              <a:ext cx="8064000" cy="9762861"/>
              <a:chOff x="0" y="0"/>
              <a:chExt cx="17262156" cy="20898813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17262156" cy="20898813"/>
              </a:xfrm>
              <a:custGeom>
                <a:avLst/>
                <a:gdLst/>
                <a:ahLst/>
                <a:cxnLst/>
                <a:rect r="r" b="b" t="t" l="l"/>
                <a:pathLst>
                  <a:path h="20898813" w="17262156">
                    <a:moveTo>
                      <a:pt x="17137695" y="59690"/>
                    </a:moveTo>
                    <a:cubicBezTo>
                      <a:pt x="17173256" y="59690"/>
                      <a:pt x="17202466" y="88900"/>
                      <a:pt x="17202466" y="124460"/>
                    </a:cubicBezTo>
                    <a:lnTo>
                      <a:pt x="17202466" y="20774354"/>
                    </a:lnTo>
                    <a:cubicBezTo>
                      <a:pt x="17202466" y="20809913"/>
                      <a:pt x="17173256" y="20839123"/>
                      <a:pt x="17137695" y="20839123"/>
                    </a:cubicBezTo>
                    <a:lnTo>
                      <a:pt x="124460" y="20839123"/>
                    </a:lnTo>
                    <a:cubicBezTo>
                      <a:pt x="88900" y="20839123"/>
                      <a:pt x="59690" y="20809913"/>
                      <a:pt x="59690" y="20774354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17137695" y="59690"/>
                    </a:lnTo>
                    <a:moveTo>
                      <a:pt x="17137695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20774354"/>
                    </a:lnTo>
                    <a:cubicBezTo>
                      <a:pt x="0" y="20842932"/>
                      <a:pt x="55880" y="20898813"/>
                      <a:pt x="124460" y="20898813"/>
                    </a:cubicBezTo>
                    <a:lnTo>
                      <a:pt x="17137695" y="20898813"/>
                    </a:lnTo>
                    <a:cubicBezTo>
                      <a:pt x="17206275" y="20898813"/>
                      <a:pt x="17262156" y="20842932"/>
                      <a:pt x="17262156" y="20774354"/>
                    </a:cubicBezTo>
                    <a:lnTo>
                      <a:pt x="17262156" y="124460"/>
                    </a:lnTo>
                    <a:cubicBezTo>
                      <a:pt x="17262156" y="55880"/>
                      <a:pt x="17206275" y="0"/>
                      <a:pt x="17137695" y="0"/>
                    </a:cubicBez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7" id="7"/>
            <p:cNvGrpSpPr/>
            <p:nvPr/>
          </p:nvGrpSpPr>
          <p:grpSpPr>
            <a:xfrm rot="0">
              <a:off x="0" y="3761935"/>
              <a:ext cx="8064000" cy="277802"/>
              <a:chOff x="0" y="0"/>
              <a:chExt cx="16589417" cy="571500"/>
            </a:xfrm>
          </p:grpSpPr>
          <p:sp>
            <p:nvSpPr>
              <p:cNvPr name="Freeform 8" id="8"/>
              <p:cNvSpPr/>
              <p:nvPr/>
            </p:nvSpPr>
            <p:spPr>
              <a:xfrm flipH="false" flipV="false" rot="0">
                <a:off x="0" y="255270"/>
                <a:ext cx="16589417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6589417">
                    <a:moveTo>
                      <a:pt x="16298587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6589417" y="69850"/>
                    </a:lnTo>
                    <a:lnTo>
                      <a:pt x="16589417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9" id="9"/>
            <p:cNvGrpSpPr/>
            <p:nvPr/>
          </p:nvGrpSpPr>
          <p:grpSpPr>
            <a:xfrm rot="0">
              <a:off x="0" y="1834763"/>
              <a:ext cx="8064000" cy="277802"/>
              <a:chOff x="0" y="0"/>
              <a:chExt cx="16589417" cy="571500"/>
            </a:xfrm>
          </p:grpSpPr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255270"/>
                <a:ext cx="16589417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6589417">
                    <a:moveTo>
                      <a:pt x="16298587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6589417" y="69850"/>
                    </a:lnTo>
                    <a:lnTo>
                      <a:pt x="16589417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11" id="11"/>
            <p:cNvGrpSpPr/>
            <p:nvPr/>
          </p:nvGrpSpPr>
          <p:grpSpPr>
            <a:xfrm rot="0">
              <a:off x="0" y="5718816"/>
              <a:ext cx="8064000" cy="277802"/>
              <a:chOff x="0" y="0"/>
              <a:chExt cx="16589417" cy="57150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255270"/>
                <a:ext cx="16589417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6589417">
                    <a:moveTo>
                      <a:pt x="16298587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6589417" y="69850"/>
                    </a:lnTo>
                    <a:lnTo>
                      <a:pt x="16589417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13" id="13"/>
            <p:cNvGrpSpPr/>
            <p:nvPr/>
          </p:nvGrpSpPr>
          <p:grpSpPr>
            <a:xfrm rot="-5400000">
              <a:off x="-2859081" y="4740905"/>
              <a:ext cx="9750161" cy="293751"/>
              <a:chOff x="0" y="0"/>
              <a:chExt cx="18969173" cy="571500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255270"/>
                <a:ext cx="18969172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8969172">
                    <a:moveTo>
                      <a:pt x="18678344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8969172" y="69850"/>
                    </a:lnTo>
                    <a:lnTo>
                      <a:pt x="18969172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15" id="15"/>
            <p:cNvGrpSpPr/>
            <p:nvPr/>
          </p:nvGrpSpPr>
          <p:grpSpPr>
            <a:xfrm rot="-5400000">
              <a:off x="-843081" y="4740905"/>
              <a:ext cx="9750161" cy="293751"/>
              <a:chOff x="0" y="0"/>
              <a:chExt cx="18969173" cy="5715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255270"/>
                <a:ext cx="18969172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8969172">
                    <a:moveTo>
                      <a:pt x="18678344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8969172" y="69850"/>
                    </a:lnTo>
                    <a:lnTo>
                      <a:pt x="18969172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  <p:grpSp>
          <p:nvGrpSpPr>
            <p:cNvPr name="Group 17" id="17"/>
            <p:cNvGrpSpPr/>
            <p:nvPr/>
          </p:nvGrpSpPr>
          <p:grpSpPr>
            <a:xfrm rot="-5400000">
              <a:off x="1172919" y="4740905"/>
              <a:ext cx="9750161" cy="293751"/>
              <a:chOff x="0" y="0"/>
              <a:chExt cx="18969173" cy="571500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255270"/>
                <a:ext cx="18969172" cy="69850"/>
              </a:xfrm>
              <a:custGeom>
                <a:avLst/>
                <a:gdLst/>
                <a:ahLst/>
                <a:cxnLst/>
                <a:rect r="r" b="b" t="t" l="l"/>
                <a:pathLst>
                  <a:path h="69850" w="18969172">
                    <a:moveTo>
                      <a:pt x="18678344" y="0"/>
                    </a:moveTo>
                    <a:lnTo>
                      <a:pt x="0" y="0"/>
                    </a:lnTo>
                    <a:lnTo>
                      <a:pt x="0" y="69850"/>
                    </a:lnTo>
                    <a:lnTo>
                      <a:pt x="18969172" y="69850"/>
                    </a:lnTo>
                    <a:lnTo>
                      <a:pt x="18969172" y="0"/>
                    </a:lnTo>
                    <a:close/>
                  </a:path>
                </a:pathLst>
              </a:custGeom>
              <a:solidFill>
                <a:srgbClr val="1C1C1F">
                  <a:alpha val="29804"/>
                </a:srgbClr>
              </a:solidFill>
            </p:spPr>
          </p:sp>
        </p:grpSp>
      </p:grpSp>
      <p:grpSp>
        <p:nvGrpSpPr>
          <p:cNvPr name="Group 19" id="19"/>
          <p:cNvGrpSpPr/>
          <p:nvPr/>
        </p:nvGrpSpPr>
        <p:grpSpPr>
          <a:xfrm rot="0">
            <a:off x="1241992" y="3693653"/>
            <a:ext cx="490167" cy="153496"/>
            <a:chOff x="0" y="0"/>
            <a:chExt cx="1825007" cy="5715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21" id="21"/>
          <p:cNvSpPr txBox="true"/>
          <p:nvPr/>
        </p:nvSpPr>
        <p:spPr>
          <a:xfrm rot="0">
            <a:off x="1258140" y="3070581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 16</a:t>
            </a:r>
          </a:p>
          <a:p>
            <a:pPr algn="r" marL="0" indent="0" lvl="0">
              <a:lnSpc>
                <a:spcPts val="2387"/>
              </a:lnSpc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+13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756000" y="620921"/>
            <a:ext cx="2920333" cy="125903"/>
            <a:chOff x="0" y="0"/>
            <a:chExt cx="13255990" cy="5715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255270"/>
              <a:ext cx="13255989" cy="69850"/>
            </a:xfrm>
            <a:custGeom>
              <a:avLst/>
              <a:gdLst/>
              <a:ahLst/>
              <a:cxnLst/>
              <a:rect r="r" b="b" t="t" l="l"/>
              <a:pathLst>
                <a:path h="69850" w="13255989">
                  <a:moveTo>
                    <a:pt x="1296516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3255989" y="69850"/>
                  </a:lnTo>
                  <a:lnTo>
                    <a:pt x="13255989" y="0"/>
                  </a:lnTo>
                  <a:close/>
                </a:path>
              </a:pathLst>
            </a:custGeom>
            <a:solidFill>
              <a:srgbClr val="7B7B7B"/>
            </a:solidFill>
          </p:spPr>
        </p:sp>
      </p:grpSp>
      <p:grpSp>
        <p:nvGrpSpPr>
          <p:cNvPr name="Group 24" id="24"/>
          <p:cNvGrpSpPr/>
          <p:nvPr/>
        </p:nvGrpSpPr>
        <p:grpSpPr>
          <a:xfrm rot="0">
            <a:off x="756000" y="923295"/>
            <a:ext cx="2920333" cy="125903"/>
            <a:chOff x="0" y="0"/>
            <a:chExt cx="13255990" cy="5715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255270"/>
              <a:ext cx="13255989" cy="69850"/>
            </a:xfrm>
            <a:custGeom>
              <a:avLst/>
              <a:gdLst/>
              <a:ahLst/>
              <a:cxnLst/>
              <a:rect r="r" b="b" t="t" l="l"/>
              <a:pathLst>
                <a:path h="69850" w="13255989">
                  <a:moveTo>
                    <a:pt x="1296516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3255989" y="69850"/>
                  </a:lnTo>
                  <a:lnTo>
                    <a:pt x="13255989" y="0"/>
                  </a:lnTo>
                  <a:close/>
                </a:path>
              </a:pathLst>
            </a:custGeom>
            <a:solidFill>
              <a:srgbClr val="7B7B7B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3883667" y="620921"/>
            <a:ext cx="2920333" cy="125903"/>
            <a:chOff x="0" y="0"/>
            <a:chExt cx="13255990" cy="5715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255270"/>
              <a:ext cx="13255989" cy="69850"/>
            </a:xfrm>
            <a:custGeom>
              <a:avLst/>
              <a:gdLst/>
              <a:ahLst/>
              <a:cxnLst/>
              <a:rect r="r" b="b" t="t" l="l"/>
              <a:pathLst>
                <a:path h="69850" w="13255989">
                  <a:moveTo>
                    <a:pt x="1296516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3255989" y="69850"/>
                  </a:lnTo>
                  <a:lnTo>
                    <a:pt x="13255989" y="0"/>
                  </a:lnTo>
                  <a:close/>
                </a:path>
              </a:pathLst>
            </a:custGeom>
            <a:solidFill>
              <a:srgbClr val="7B7B7B"/>
            </a:solidFill>
          </p:spPr>
        </p:sp>
      </p:grpSp>
      <p:grpSp>
        <p:nvGrpSpPr>
          <p:cNvPr name="Group 28" id="28"/>
          <p:cNvGrpSpPr/>
          <p:nvPr/>
        </p:nvGrpSpPr>
        <p:grpSpPr>
          <a:xfrm rot="0">
            <a:off x="3883667" y="923295"/>
            <a:ext cx="2920333" cy="125903"/>
            <a:chOff x="0" y="0"/>
            <a:chExt cx="13255990" cy="5715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255270"/>
              <a:ext cx="13255989" cy="69850"/>
            </a:xfrm>
            <a:custGeom>
              <a:avLst/>
              <a:gdLst/>
              <a:ahLst/>
              <a:cxnLst/>
              <a:rect r="r" b="b" t="t" l="l"/>
              <a:pathLst>
                <a:path h="69850" w="13255989">
                  <a:moveTo>
                    <a:pt x="1296516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3255989" y="69850"/>
                  </a:lnTo>
                  <a:lnTo>
                    <a:pt x="13255989" y="0"/>
                  </a:lnTo>
                  <a:close/>
                </a:path>
              </a:pathLst>
            </a:custGeom>
            <a:solidFill>
              <a:srgbClr val="7B7B7B"/>
            </a:solidFill>
          </p:spPr>
        </p:sp>
      </p:grpSp>
      <p:sp>
        <p:nvSpPr>
          <p:cNvPr name="Freeform 30" id="30"/>
          <p:cNvSpPr/>
          <p:nvPr/>
        </p:nvSpPr>
        <p:spPr>
          <a:xfrm flipH="false" flipV="false" rot="185343">
            <a:off x="4571667" y="1413588"/>
            <a:ext cx="1182575" cy="1352217"/>
          </a:xfrm>
          <a:custGeom>
            <a:avLst/>
            <a:gdLst/>
            <a:ahLst/>
            <a:cxnLst/>
            <a:rect r="r" b="b" t="t" l="l"/>
            <a:pathLst>
              <a:path h="1352217" w="1182575">
                <a:moveTo>
                  <a:pt x="0" y="0"/>
                </a:moveTo>
                <a:lnTo>
                  <a:pt x="1182575" y="0"/>
                </a:lnTo>
                <a:lnTo>
                  <a:pt x="1182575" y="1352217"/>
                </a:lnTo>
                <a:lnTo>
                  <a:pt x="0" y="13522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5873141" y="1614561"/>
            <a:ext cx="998130" cy="1163075"/>
          </a:xfrm>
          <a:custGeom>
            <a:avLst/>
            <a:gdLst/>
            <a:ahLst/>
            <a:cxnLst/>
            <a:rect r="r" b="b" t="t" l="l"/>
            <a:pathLst>
              <a:path h="1163075" w="998130">
                <a:moveTo>
                  <a:pt x="0" y="0"/>
                </a:moveTo>
                <a:lnTo>
                  <a:pt x="998130" y="0"/>
                </a:lnTo>
                <a:lnTo>
                  <a:pt x="998130" y="1163075"/>
                </a:lnTo>
                <a:lnTo>
                  <a:pt x="0" y="11630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-1535974">
            <a:off x="4684093" y="1138972"/>
            <a:ext cx="392829" cy="487471"/>
          </a:xfrm>
          <a:custGeom>
            <a:avLst/>
            <a:gdLst/>
            <a:ahLst/>
            <a:cxnLst/>
            <a:rect r="r" b="b" t="t" l="l"/>
            <a:pathLst>
              <a:path h="487471" w="392829">
                <a:moveTo>
                  <a:pt x="0" y="0"/>
                </a:moveTo>
                <a:lnTo>
                  <a:pt x="392829" y="0"/>
                </a:lnTo>
                <a:lnTo>
                  <a:pt x="392829" y="487471"/>
                </a:lnTo>
                <a:lnTo>
                  <a:pt x="0" y="4874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1358946">
            <a:off x="5354237" y="1311472"/>
            <a:ext cx="368038" cy="424489"/>
          </a:xfrm>
          <a:custGeom>
            <a:avLst/>
            <a:gdLst/>
            <a:ahLst/>
            <a:cxnLst/>
            <a:rect r="r" b="b" t="t" l="l"/>
            <a:pathLst>
              <a:path h="424489" w="368038">
                <a:moveTo>
                  <a:pt x="0" y="0"/>
                </a:moveTo>
                <a:lnTo>
                  <a:pt x="368039" y="0"/>
                </a:lnTo>
                <a:lnTo>
                  <a:pt x="368039" y="424489"/>
                </a:lnTo>
                <a:lnTo>
                  <a:pt x="0" y="42448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-1599876">
            <a:off x="5742909" y="2196099"/>
            <a:ext cx="330659" cy="440488"/>
          </a:xfrm>
          <a:custGeom>
            <a:avLst/>
            <a:gdLst/>
            <a:ahLst/>
            <a:cxnLst/>
            <a:rect r="r" b="b" t="t" l="l"/>
            <a:pathLst>
              <a:path h="440488" w="330659">
                <a:moveTo>
                  <a:pt x="0" y="0"/>
                </a:moveTo>
                <a:lnTo>
                  <a:pt x="330659" y="0"/>
                </a:lnTo>
                <a:lnTo>
                  <a:pt x="330659" y="440487"/>
                </a:lnTo>
                <a:lnTo>
                  <a:pt x="0" y="44048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2050245">
            <a:off x="6758593" y="1978290"/>
            <a:ext cx="373126" cy="501721"/>
          </a:xfrm>
          <a:custGeom>
            <a:avLst/>
            <a:gdLst/>
            <a:ahLst/>
            <a:cxnLst/>
            <a:rect r="r" b="b" t="t" l="l"/>
            <a:pathLst>
              <a:path h="501721" w="373126">
                <a:moveTo>
                  <a:pt x="0" y="0"/>
                </a:moveTo>
                <a:lnTo>
                  <a:pt x="373126" y="0"/>
                </a:lnTo>
                <a:lnTo>
                  <a:pt x="373126" y="501722"/>
                </a:lnTo>
                <a:lnTo>
                  <a:pt x="0" y="50172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6" id="36"/>
          <p:cNvGrpSpPr/>
          <p:nvPr/>
        </p:nvGrpSpPr>
        <p:grpSpPr>
          <a:xfrm rot="0">
            <a:off x="1245694" y="6604516"/>
            <a:ext cx="490167" cy="153496"/>
            <a:chOff x="0" y="0"/>
            <a:chExt cx="1825007" cy="5715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38" id="38"/>
          <p:cNvSpPr txBox="true"/>
          <p:nvPr/>
        </p:nvSpPr>
        <p:spPr>
          <a:xfrm rot="0">
            <a:off x="1261843" y="5981444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81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+43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1245694" y="5150988"/>
            <a:ext cx="490167" cy="153496"/>
            <a:chOff x="0" y="0"/>
            <a:chExt cx="1825007" cy="5715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1261843" y="4527916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56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+15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1245694" y="8080901"/>
            <a:ext cx="490167" cy="153496"/>
            <a:chOff x="0" y="0"/>
            <a:chExt cx="1825007" cy="5715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44" id="44"/>
          <p:cNvSpPr txBox="true"/>
          <p:nvPr/>
        </p:nvSpPr>
        <p:spPr>
          <a:xfrm rot="0">
            <a:off x="1261843" y="7457830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18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+93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1241992" y="9520090"/>
            <a:ext cx="490167" cy="153496"/>
            <a:chOff x="0" y="0"/>
            <a:chExt cx="1825007" cy="57150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1258140" y="8897019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62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+52</a:t>
            </a:r>
          </a:p>
        </p:txBody>
      </p:sp>
      <p:grpSp>
        <p:nvGrpSpPr>
          <p:cNvPr name="Group 48" id="48"/>
          <p:cNvGrpSpPr/>
          <p:nvPr/>
        </p:nvGrpSpPr>
        <p:grpSpPr>
          <a:xfrm rot="0">
            <a:off x="4269694" y="9520090"/>
            <a:ext cx="490167" cy="153496"/>
            <a:chOff x="0" y="0"/>
            <a:chExt cx="1825007" cy="57150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50" id="50"/>
          <p:cNvSpPr txBox="true"/>
          <p:nvPr/>
        </p:nvSpPr>
        <p:spPr>
          <a:xfrm rot="0">
            <a:off x="4285843" y="8897019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22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+71</a:t>
            </a:r>
          </a:p>
        </p:txBody>
      </p:sp>
      <p:grpSp>
        <p:nvGrpSpPr>
          <p:cNvPr name="Group 51" id="51"/>
          <p:cNvGrpSpPr/>
          <p:nvPr/>
        </p:nvGrpSpPr>
        <p:grpSpPr>
          <a:xfrm rot="0">
            <a:off x="2761766" y="9520090"/>
            <a:ext cx="490167" cy="153496"/>
            <a:chOff x="0" y="0"/>
            <a:chExt cx="1825007" cy="57150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53" id="53"/>
          <p:cNvSpPr txBox="true"/>
          <p:nvPr/>
        </p:nvSpPr>
        <p:spPr>
          <a:xfrm rot="0">
            <a:off x="2777915" y="8897019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94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+23</a:t>
            </a:r>
          </a:p>
        </p:txBody>
      </p:sp>
      <p:grpSp>
        <p:nvGrpSpPr>
          <p:cNvPr name="Group 54" id="54"/>
          <p:cNvGrpSpPr/>
          <p:nvPr/>
        </p:nvGrpSpPr>
        <p:grpSpPr>
          <a:xfrm rot="0">
            <a:off x="4269694" y="3693653"/>
            <a:ext cx="490167" cy="153496"/>
            <a:chOff x="0" y="0"/>
            <a:chExt cx="1825007" cy="5715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56" id="56"/>
          <p:cNvGrpSpPr/>
          <p:nvPr/>
        </p:nvGrpSpPr>
        <p:grpSpPr>
          <a:xfrm rot="0">
            <a:off x="2761766" y="3693653"/>
            <a:ext cx="490167" cy="153496"/>
            <a:chOff x="0" y="0"/>
            <a:chExt cx="1825007" cy="5715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58" id="58"/>
          <p:cNvGrpSpPr/>
          <p:nvPr/>
        </p:nvGrpSpPr>
        <p:grpSpPr>
          <a:xfrm rot="0">
            <a:off x="5799718" y="3693653"/>
            <a:ext cx="490167" cy="153496"/>
            <a:chOff x="0" y="0"/>
            <a:chExt cx="1825007" cy="5715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60" id="60"/>
          <p:cNvSpPr txBox="true"/>
          <p:nvPr/>
        </p:nvSpPr>
        <p:spPr>
          <a:xfrm rot="0">
            <a:off x="4285843" y="3070581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21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+15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777915" y="3070581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18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+17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5742909" y="3051531"/>
            <a:ext cx="530827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34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+22</a:t>
            </a:r>
          </a:p>
        </p:txBody>
      </p:sp>
      <p:grpSp>
        <p:nvGrpSpPr>
          <p:cNvPr name="Group 63" id="63"/>
          <p:cNvGrpSpPr/>
          <p:nvPr/>
        </p:nvGrpSpPr>
        <p:grpSpPr>
          <a:xfrm rot="0">
            <a:off x="4269694" y="6604516"/>
            <a:ext cx="490167" cy="153496"/>
            <a:chOff x="0" y="0"/>
            <a:chExt cx="1825007" cy="5715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65" id="65"/>
          <p:cNvGrpSpPr/>
          <p:nvPr/>
        </p:nvGrpSpPr>
        <p:grpSpPr>
          <a:xfrm rot="0">
            <a:off x="2761766" y="6604516"/>
            <a:ext cx="490167" cy="153496"/>
            <a:chOff x="0" y="0"/>
            <a:chExt cx="1825007" cy="5715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67" id="67"/>
          <p:cNvGrpSpPr/>
          <p:nvPr/>
        </p:nvGrpSpPr>
        <p:grpSpPr>
          <a:xfrm rot="0">
            <a:off x="5799718" y="6604516"/>
            <a:ext cx="490167" cy="153496"/>
            <a:chOff x="0" y="0"/>
            <a:chExt cx="1825007" cy="5715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69" id="69"/>
          <p:cNvSpPr txBox="true"/>
          <p:nvPr/>
        </p:nvSpPr>
        <p:spPr>
          <a:xfrm rot="0">
            <a:off x="4285843" y="5981444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25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+32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777915" y="5981444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90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+13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815867" y="5981444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36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+53</a:t>
            </a:r>
          </a:p>
        </p:txBody>
      </p:sp>
      <p:grpSp>
        <p:nvGrpSpPr>
          <p:cNvPr name="Group 72" id="72"/>
          <p:cNvGrpSpPr/>
          <p:nvPr/>
        </p:nvGrpSpPr>
        <p:grpSpPr>
          <a:xfrm rot="0">
            <a:off x="4269694" y="5150988"/>
            <a:ext cx="490167" cy="153496"/>
            <a:chOff x="0" y="0"/>
            <a:chExt cx="1825007" cy="57150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74" id="74"/>
          <p:cNvGrpSpPr/>
          <p:nvPr/>
        </p:nvGrpSpPr>
        <p:grpSpPr>
          <a:xfrm rot="0">
            <a:off x="2761766" y="5150988"/>
            <a:ext cx="490167" cy="153496"/>
            <a:chOff x="0" y="0"/>
            <a:chExt cx="1825007" cy="5715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5799718" y="5150988"/>
            <a:ext cx="490167" cy="153496"/>
            <a:chOff x="0" y="0"/>
            <a:chExt cx="1825007" cy="571500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78" id="78"/>
          <p:cNvSpPr txBox="true"/>
          <p:nvPr/>
        </p:nvSpPr>
        <p:spPr>
          <a:xfrm rot="0">
            <a:off x="4285843" y="4527916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</a:pPr>
            <a:r>
              <a:rPr lang="en-US" sz="1957" spc="58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70</a:t>
            </a:r>
          </a:p>
          <a:p>
            <a:pPr algn="r" marL="0" indent="0" lvl="0">
              <a:lnSpc>
                <a:spcPts val="2387"/>
              </a:lnSpc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+21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777915" y="4527916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44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+31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5815867" y="4527916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38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+12</a:t>
            </a:r>
          </a:p>
        </p:txBody>
      </p:sp>
      <p:grpSp>
        <p:nvGrpSpPr>
          <p:cNvPr name="Group 81" id="81"/>
          <p:cNvGrpSpPr/>
          <p:nvPr/>
        </p:nvGrpSpPr>
        <p:grpSpPr>
          <a:xfrm rot="0">
            <a:off x="4269694" y="8080901"/>
            <a:ext cx="490167" cy="153496"/>
            <a:chOff x="0" y="0"/>
            <a:chExt cx="1825007" cy="571500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83" id="83"/>
          <p:cNvGrpSpPr/>
          <p:nvPr/>
        </p:nvGrpSpPr>
        <p:grpSpPr>
          <a:xfrm rot="0">
            <a:off x="2761766" y="8080901"/>
            <a:ext cx="490167" cy="153496"/>
            <a:chOff x="0" y="0"/>
            <a:chExt cx="1825007" cy="571500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grpSp>
        <p:nvGrpSpPr>
          <p:cNvPr name="Group 85" id="85"/>
          <p:cNvGrpSpPr/>
          <p:nvPr/>
        </p:nvGrpSpPr>
        <p:grpSpPr>
          <a:xfrm rot="0">
            <a:off x="5799718" y="8080901"/>
            <a:ext cx="490167" cy="153496"/>
            <a:chOff x="0" y="0"/>
            <a:chExt cx="1825007" cy="571500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87" id="87"/>
          <p:cNvSpPr txBox="true"/>
          <p:nvPr/>
        </p:nvSpPr>
        <p:spPr>
          <a:xfrm rot="0">
            <a:off x="4285843" y="7457830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53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+12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2777915" y="7457830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68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+24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815867" y="7457830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74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+32</a:t>
            </a:r>
          </a:p>
        </p:txBody>
      </p:sp>
      <p:grpSp>
        <p:nvGrpSpPr>
          <p:cNvPr name="Group 90" id="90"/>
          <p:cNvGrpSpPr/>
          <p:nvPr/>
        </p:nvGrpSpPr>
        <p:grpSpPr>
          <a:xfrm rot="0">
            <a:off x="5799718" y="9520090"/>
            <a:ext cx="490167" cy="153496"/>
            <a:chOff x="0" y="0"/>
            <a:chExt cx="1825007" cy="571500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255270"/>
              <a:ext cx="1825007" cy="69850"/>
            </a:xfrm>
            <a:custGeom>
              <a:avLst/>
              <a:gdLst/>
              <a:ahLst/>
              <a:cxnLst/>
              <a:rect r="r" b="b" t="t" l="l"/>
              <a:pathLst>
                <a:path h="69850" w="1825007">
                  <a:moveTo>
                    <a:pt x="1534177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1825007" y="69850"/>
                  </a:lnTo>
                  <a:lnTo>
                    <a:pt x="1825007" y="0"/>
                  </a:lnTo>
                  <a:close/>
                </a:path>
              </a:pathLst>
            </a:custGeom>
            <a:solidFill>
              <a:srgbClr val="1C1C1F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5815867" y="8897019"/>
            <a:ext cx="457870" cy="613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68</a:t>
            </a:r>
          </a:p>
          <a:p>
            <a:pPr algn="r" marL="0" indent="0" lvl="0">
              <a:lnSpc>
                <a:spcPts val="2387"/>
              </a:lnSpc>
              <a:spcBef>
                <a:spcPct val="0"/>
              </a:spcBef>
            </a:pPr>
            <a:r>
              <a:rPr lang="en-US" sz="1957" spc="58" u="none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+40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756000" y="471754"/>
            <a:ext cx="1222138" cy="191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47"/>
              </a:lnSpc>
              <a:spcBef>
                <a:spcPct val="0"/>
              </a:spcBef>
            </a:pPr>
            <a:r>
              <a:rPr lang="en-US" sz="1011" spc="30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Name: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3883667" y="471754"/>
            <a:ext cx="1222138" cy="191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47"/>
              </a:lnSpc>
              <a:spcBef>
                <a:spcPct val="0"/>
              </a:spcBef>
            </a:pPr>
            <a:r>
              <a:rPr lang="en-US" sz="1011" spc="30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Date: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756000" y="784785"/>
            <a:ext cx="1222138" cy="191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47"/>
              </a:lnSpc>
              <a:spcBef>
                <a:spcPct val="0"/>
              </a:spcBef>
            </a:pPr>
            <a:r>
              <a:rPr lang="en-US" sz="1011" spc="30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Class: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3883667" y="784785"/>
            <a:ext cx="1222138" cy="191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47"/>
              </a:lnSpc>
              <a:spcBef>
                <a:spcPct val="0"/>
              </a:spcBef>
            </a:pPr>
            <a:r>
              <a:rPr lang="en-US" sz="1011" spc="30">
                <a:solidFill>
                  <a:srgbClr val="1C1C1F"/>
                </a:solidFill>
                <a:latin typeface="Kollektif"/>
                <a:ea typeface="Kollektif"/>
                <a:cs typeface="Kollektif"/>
                <a:sym typeface="Kollektif"/>
              </a:rPr>
              <a:t>Teacher: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778538" y="1175946"/>
            <a:ext cx="3716197" cy="12434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324"/>
              </a:lnSpc>
            </a:pPr>
            <a:r>
              <a:rPr lang="en-US" sz="4700" spc="-37">
                <a:solidFill>
                  <a:srgbClr val="1C1C1F"/>
                </a:solidFill>
                <a:latin typeface="Jua"/>
                <a:ea typeface="Jua"/>
                <a:cs typeface="Jua"/>
                <a:sym typeface="Jua"/>
              </a:rPr>
              <a:t>Екі Таңбалы Қосу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DAGZivSREsk</dc:identifier>
  <dcterms:modified xsi:type="dcterms:W3CDTF">2011-08-01T06:04:30Z</dcterms:modified>
  <cp:revision>1</cp:revision>
  <dc:title>Black and White Two-digit Addition Math Foundational Worksheet</dc:title>
</cp:coreProperties>
</file>