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Light" charset="1" panose="02000000000000000000"/>
      <p:regular r:id="rId7"/>
    </p:embeddedFont>
    <p:embeddedFont>
      <p:font typeface="One Little Font Bold" charset="1" panose="00000800000000000000"/>
      <p:regular r:id="rId8"/>
    </p:embeddedFont>
    <p:embeddedFont>
      <p:font typeface="Poppins Light Bold" charset="1" panose="02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4335" y="771087"/>
            <a:ext cx="6009665" cy="347735"/>
            <a:chOff x="0" y="0"/>
            <a:chExt cx="8012887" cy="46364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213840"/>
              <a:ext cx="3755411" cy="249807"/>
              <a:chOff x="0" y="0"/>
              <a:chExt cx="8591501" cy="5715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255270"/>
                <a:ext cx="8591501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8591501">
                    <a:moveTo>
                      <a:pt x="8300671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591501" y="69850"/>
                    </a:lnTo>
                    <a:lnTo>
                      <a:pt x="859150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4257476" y="213840"/>
              <a:ext cx="3755411" cy="249807"/>
              <a:chOff x="0" y="0"/>
              <a:chExt cx="8591501" cy="5715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255270"/>
                <a:ext cx="8591501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8591501">
                    <a:moveTo>
                      <a:pt x="8300671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591501" y="69850"/>
                    </a:lnTo>
                    <a:lnTo>
                      <a:pt x="859150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1933789" cy="290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88"/>
                </a:lnSpc>
                <a:spcBef>
                  <a:spcPct val="0"/>
                </a:spcBef>
              </a:pPr>
              <a:r>
                <a:rPr lang="en-US" sz="1299" spc="38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Name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257476" y="-38100"/>
              <a:ext cx="1933789" cy="290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88"/>
                </a:lnSpc>
                <a:spcBef>
                  <a:spcPct val="0"/>
                </a:spcBef>
              </a:pPr>
              <a:r>
                <a:rPr lang="en-US" sz="1299" spc="38" u="none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Teacher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78549" y="3717742"/>
            <a:ext cx="631453" cy="100408"/>
            <a:chOff x="0" y="0"/>
            <a:chExt cx="3594100" cy="571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78549" y="5569762"/>
            <a:ext cx="631453" cy="100408"/>
            <a:chOff x="0" y="0"/>
            <a:chExt cx="3594100" cy="571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78549" y="7463768"/>
            <a:ext cx="631453" cy="100408"/>
            <a:chOff x="0" y="0"/>
            <a:chExt cx="3594100" cy="571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78549" y="9280508"/>
            <a:ext cx="631453" cy="100408"/>
            <a:chOff x="0" y="0"/>
            <a:chExt cx="3594100" cy="5715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058174" y="3818150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58174" y="566114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4"/>
                </a:lnTo>
                <a:lnTo>
                  <a:pt x="0" y="56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58174" y="7564176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58174" y="936827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689665" y="3717742"/>
            <a:ext cx="631453" cy="100408"/>
            <a:chOff x="0" y="0"/>
            <a:chExt cx="3594100" cy="5715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689665" y="5569762"/>
            <a:ext cx="631453" cy="100408"/>
            <a:chOff x="0" y="0"/>
            <a:chExt cx="3594100" cy="5715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689665" y="7463768"/>
            <a:ext cx="631453" cy="100408"/>
            <a:chOff x="0" y="0"/>
            <a:chExt cx="3594100" cy="5715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689665" y="9280508"/>
            <a:ext cx="631453" cy="100408"/>
            <a:chOff x="0" y="0"/>
            <a:chExt cx="3594100" cy="5715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2569290" y="3818150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569290" y="566114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4"/>
                </a:lnTo>
                <a:lnTo>
                  <a:pt x="0" y="56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569290" y="7564176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569290" y="936827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4200782" y="3717742"/>
            <a:ext cx="631453" cy="100408"/>
            <a:chOff x="0" y="0"/>
            <a:chExt cx="3594100" cy="5715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4200782" y="5569762"/>
            <a:ext cx="631453" cy="100408"/>
            <a:chOff x="0" y="0"/>
            <a:chExt cx="3594100" cy="5715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4200782" y="7463768"/>
            <a:ext cx="631453" cy="100408"/>
            <a:chOff x="0" y="0"/>
            <a:chExt cx="3594100" cy="5715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200782" y="9280508"/>
            <a:ext cx="631453" cy="100408"/>
            <a:chOff x="0" y="0"/>
            <a:chExt cx="3594100" cy="5715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1" id="41"/>
          <p:cNvSpPr/>
          <p:nvPr/>
        </p:nvSpPr>
        <p:spPr>
          <a:xfrm flipH="false" flipV="false" rot="0">
            <a:off x="4080407" y="3818150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080407" y="566114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4"/>
                </a:lnTo>
                <a:lnTo>
                  <a:pt x="0" y="56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080407" y="7564176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4080407" y="936827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5711898" y="3717742"/>
            <a:ext cx="631453" cy="100408"/>
            <a:chOff x="0" y="0"/>
            <a:chExt cx="3594100" cy="5715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5711898" y="5569762"/>
            <a:ext cx="631453" cy="100408"/>
            <a:chOff x="0" y="0"/>
            <a:chExt cx="3594100" cy="5715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5711898" y="7463768"/>
            <a:ext cx="631453" cy="100408"/>
            <a:chOff x="0" y="0"/>
            <a:chExt cx="3594100" cy="5715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5711898" y="9280508"/>
            <a:ext cx="631453" cy="100408"/>
            <a:chOff x="0" y="0"/>
            <a:chExt cx="3594100" cy="5715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3" id="53"/>
          <p:cNvSpPr/>
          <p:nvPr/>
        </p:nvSpPr>
        <p:spPr>
          <a:xfrm flipH="false" flipV="false" rot="0">
            <a:off x="5591523" y="3818150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5591523" y="566114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4"/>
                </a:lnTo>
                <a:lnTo>
                  <a:pt x="0" y="56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5591523" y="7564176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591523" y="9368275"/>
            <a:ext cx="872203" cy="567725"/>
          </a:xfrm>
          <a:custGeom>
            <a:avLst/>
            <a:gdLst/>
            <a:ahLst/>
            <a:cxnLst/>
            <a:rect r="r" b="b" t="t" l="l"/>
            <a:pathLst>
              <a:path h="567725" w="872203">
                <a:moveTo>
                  <a:pt x="0" y="0"/>
                </a:moveTo>
                <a:lnTo>
                  <a:pt x="872203" y="0"/>
                </a:lnTo>
                <a:lnTo>
                  <a:pt x="872203" y="567725"/>
                </a:lnTo>
                <a:lnTo>
                  <a:pt x="0" y="567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7" id="57"/>
          <p:cNvGrpSpPr/>
          <p:nvPr/>
        </p:nvGrpSpPr>
        <p:grpSpPr>
          <a:xfrm rot="0">
            <a:off x="756000" y="1402660"/>
            <a:ext cx="6524286" cy="1551285"/>
            <a:chOff x="0" y="0"/>
            <a:chExt cx="8699048" cy="2068380"/>
          </a:xfrm>
        </p:grpSpPr>
        <p:sp>
          <p:nvSpPr>
            <p:cNvPr name="TextBox 58" id="58"/>
            <p:cNvSpPr txBox="true"/>
            <p:nvPr/>
          </p:nvSpPr>
          <p:spPr>
            <a:xfrm rot="0">
              <a:off x="0" y="71200"/>
              <a:ext cx="6883821" cy="6002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00"/>
                </a:lnSpc>
                <a:spcBef>
                  <a:spcPct val="0"/>
                </a:spcBef>
              </a:pPr>
              <a:r>
                <a:rPr lang="en-US" b="true" sz="2714" spc="97">
                  <a:solidFill>
                    <a:srgbClr val="000000"/>
                  </a:solidFill>
                  <a:latin typeface="One Little Font Bold"/>
                  <a:ea typeface="One Little Font Bold"/>
                  <a:cs typeface="One Little Font Bold"/>
                  <a:sym typeface="One Little Font Bold"/>
                </a:rPr>
                <a:t>Бір Таңбалы Санды Қосу</a:t>
              </a:r>
            </a:p>
          </p:txBody>
        </p:sp>
        <p:sp>
          <p:nvSpPr>
            <p:cNvPr name="Freeform 59" id="59"/>
            <p:cNvSpPr/>
            <p:nvPr/>
          </p:nvSpPr>
          <p:spPr>
            <a:xfrm flipH="false" flipV="false" rot="746016">
              <a:off x="6779504" y="168491"/>
              <a:ext cx="1753718" cy="1731398"/>
            </a:xfrm>
            <a:custGeom>
              <a:avLst/>
              <a:gdLst/>
              <a:ahLst/>
              <a:cxnLst/>
              <a:rect r="r" b="b" t="t" l="l"/>
              <a:pathLst>
                <a:path h="1731398" w="1753718">
                  <a:moveTo>
                    <a:pt x="0" y="0"/>
                  </a:moveTo>
                  <a:lnTo>
                    <a:pt x="1753718" y="0"/>
                  </a:lnTo>
                  <a:lnTo>
                    <a:pt x="1753718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 rot="0">
              <a:off x="1259463" y="1132631"/>
              <a:ext cx="4405823" cy="462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53"/>
                </a:lnSpc>
                <a:spcBef>
                  <a:spcPct val="0"/>
                </a:spcBef>
              </a:pPr>
              <a:r>
                <a:rPr lang="en-US" sz="1996" spc="73">
                  <a:solidFill>
                    <a:srgbClr val="000000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Сандарды қосайық!</a:t>
              </a: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1120874" y="2953945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6"/>
              </a:lnSpc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6</a:t>
            </a:r>
          </a:p>
          <a:p>
            <a:pPr algn="ctr">
              <a:lnSpc>
                <a:spcPts val="2966"/>
              </a:lnSpc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+3 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20874" y="4805964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7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+3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120874" y="6699971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6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+4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20874" y="8516710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5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+3 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631991" y="2953945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2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+4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631991" y="4805964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2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+7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2631991" y="6699971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2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+2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631991" y="8516710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2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+9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143107" y="2953945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5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+1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143107" y="4805964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9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+1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4143107" y="6699971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5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+7 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143107" y="8516710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4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+1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654224" y="2953945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8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+2 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654224" y="4805964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5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+2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5654224" y="6699971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7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+2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654224" y="8516710"/>
            <a:ext cx="746802" cy="75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5</a:t>
            </a:r>
          </a:p>
          <a:p>
            <a:pPr algn="ctr" marL="0" indent="0" lvl="0">
              <a:lnSpc>
                <a:spcPts val="2966"/>
              </a:lnSpc>
              <a:spcBef>
                <a:spcPct val="0"/>
              </a:spcBef>
            </a:pPr>
            <a:r>
              <a:rPr lang="en-US" sz="2472" u="none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+7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DAGZilKnZWc</dc:identifier>
  <dcterms:modified xsi:type="dcterms:W3CDTF">2011-08-01T06:04:30Z</dcterms:modified>
  <cp:revision>1</cp:revision>
  <dc:title>Black and White Single Digit Addition Math Foundational Worksheet</dc:title>
</cp:coreProperties>
</file>