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Funtastic" charset="1" panose="00000000000000000000"/>
      <p:regular r:id="rId7"/>
    </p:embeddedFont>
    <p:embeddedFont>
      <p:font typeface="Poppins Medium" charset="1" panose="0200000000000000000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true" flipV="false" rot="0">
            <a:off x="756000" y="2503719"/>
            <a:ext cx="6048000" cy="3477600"/>
          </a:xfrm>
          <a:custGeom>
            <a:avLst/>
            <a:gdLst/>
            <a:ahLst/>
            <a:cxnLst/>
            <a:rect r="r" b="b" t="t" l="l"/>
            <a:pathLst>
              <a:path h="3477600" w="6048000">
                <a:moveTo>
                  <a:pt x="6048000" y="0"/>
                </a:moveTo>
                <a:lnTo>
                  <a:pt x="0" y="0"/>
                </a:lnTo>
                <a:lnTo>
                  <a:pt x="0" y="3477600"/>
                </a:lnTo>
                <a:lnTo>
                  <a:pt x="6048000" y="3477600"/>
                </a:lnTo>
                <a:lnTo>
                  <a:pt x="604800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true" flipV="false" rot="0">
            <a:off x="756000" y="6458400"/>
            <a:ext cx="6048000" cy="3477600"/>
          </a:xfrm>
          <a:custGeom>
            <a:avLst/>
            <a:gdLst/>
            <a:ahLst/>
            <a:cxnLst/>
            <a:rect r="r" b="b" t="t" l="l"/>
            <a:pathLst>
              <a:path h="3477600" w="6048000">
                <a:moveTo>
                  <a:pt x="6048000" y="0"/>
                </a:moveTo>
                <a:lnTo>
                  <a:pt x="0" y="0"/>
                </a:lnTo>
                <a:lnTo>
                  <a:pt x="0" y="3477600"/>
                </a:lnTo>
                <a:lnTo>
                  <a:pt x="6048000" y="3477600"/>
                </a:lnTo>
                <a:lnTo>
                  <a:pt x="604800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" id="4"/>
          <p:cNvSpPr txBox="true"/>
          <p:nvPr/>
        </p:nvSpPr>
        <p:spPr>
          <a:xfrm rot="0">
            <a:off x="942085" y="854679"/>
            <a:ext cx="5675830" cy="75669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42"/>
              </a:lnSpc>
            </a:pPr>
            <a:r>
              <a:rPr lang="en-US" sz="3958">
                <a:solidFill>
                  <a:srgbClr val="000000"/>
                </a:solidFill>
                <a:latin typeface="Funtastic"/>
                <a:ea typeface="Funtastic"/>
                <a:cs typeface="Funtastic"/>
                <a:sym typeface="Funtastic"/>
              </a:rPr>
              <a:t>Сандар 1 - 10</a:t>
            </a:r>
          </a:p>
        </p:txBody>
      </p:sp>
      <p:sp>
        <p:nvSpPr>
          <p:cNvPr name="AutoShape 5" id="5"/>
          <p:cNvSpPr/>
          <p:nvPr/>
        </p:nvSpPr>
        <p:spPr>
          <a:xfrm rot="0">
            <a:off x="1718922" y="752077"/>
            <a:ext cx="253011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6" id="6"/>
          <p:cNvSpPr txBox="true"/>
          <p:nvPr/>
        </p:nvSpPr>
        <p:spPr>
          <a:xfrm rot="0">
            <a:off x="4433407" y="398960"/>
            <a:ext cx="987830" cy="36307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28"/>
              </a:lnSpc>
            </a:pPr>
            <a:r>
              <a:rPr lang="en-US" sz="2091">
                <a:solidFill>
                  <a:srgbClr val="000000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Class:  </a:t>
            </a:r>
          </a:p>
        </p:txBody>
      </p:sp>
      <p:sp>
        <p:nvSpPr>
          <p:cNvPr name="AutoShape 7" id="7"/>
          <p:cNvSpPr/>
          <p:nvPr/>
        </p:nvSpPr>
        <p:spPr>
          <a:xfrm rot="0">
            <a:off x="5296712" y="747096"/>
            <a:ext cx="150728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8" id="8"/>
          <p:cNvSpPr txBox="true"/>
          <p:nvPr/>
        </p:nvSpPr>
        <p:spPr>
          <a:xfrm rot="0">
            <a:off x="756000" y="398960"/>
            <a:ext cx="1036712" cy="36307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28"/>
              </a:lnSpc>
            </a:pPr>
            <a:r>
              <a:rPr lang="en-US" sz="2091">
                <a:solidFill>
                  <a:srgbClr val="000000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Name:  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718922" y="3278434"/>
            <a:ext cx="664542" cy="75669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42"/>
              </a:lnSpc>
            </a:pPr>
            <a:r>
              <a:rPr lang="en-US" sz="3958">
                <a:solidFill>
                  <a:srgbClr val="000000"/>
                </a:solidFill>
                <a:latin typeface="Funtastic"/>
                <a:ea typeface="Funtastic"/>
                <a:cs typeface="Funtastic"/>
                <a:sym typeface="Funtastic"/>
              </a:rPr>
              <a:t>1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790085" y="3278434"/>
            <a:ext cx="664542" cy="75669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42"/>
              </a:lnSpc>
            </a:pPr>
            <a:r>
              <a:rPr lang="en-US" sz="3958">
                <a:solidFill>
                  <a:srgbClr val="000000"/>
                </a:solidFill>
                <a:latin typeface="Funtastic"/>
                <a:ea typeface="Funtastic"/>
                <a:cs typeface="Funtastic"/>
                <a:sym typeface="Funtastic"/>
              </a:rPr>
              <a:t>5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1718922" y="7274752"/>
            <a:ext cx="664542" cy="75669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42"/>
              </a:lnSpc>
            </a:pPr>
            <a:r>
              <a:rPr lang="en-US" sz="3958">
                <a:solidFill>
                  <a:srgbClr val="000000"/>
                </a:solidFill>
                <a:latin typeface="Funtastic"/>
                <a:ea typeface="Funtastic"/>
                <a:cs typeface="Funtastic"/>
                <a:sym typeface="Funtastic"/>
              </a:rPr>
              <a:t>6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5790085" y="7274752"/>
            <a:ext cx="664542" cy="75669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42"/>
              </a:lnSpc>
            </a:pPr>
            <a:r>
              <a:rPr lang="en-US" sz="3958">
                <a:solidFill>
                  <a:srgbClr val="000000"/>
                </a:solidFill>
                <a:latin typeface="Funtastic"/>
                <a:ea typeface="Funtastic"/>
                <a:cs typeface="Funtastic"/>
                <a:sym typeface="Funtastic"/>
              </a:rPr>
              <a:t>10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1386337" y="1820926"/>
            <a:ext cx="4787325" cy="3302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99"/>
              </a:lnSpc>
            </a:pPr>
            <a:r>
              <a:rPr lang="en-US" sz="1999">
                <a:solidFill>
                  <a:srgbClr val="000000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Жетіспейтін сандарды жазыңыз.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DAGZhQy0I2E</dc:identifier>
  <dcterms:modified xsi:type="dcterms:W3CDTF">2011-08-01T06:04:30Z</dcterms:modified>
  <cp:revision>1</cp:revision>
  <dc:title>Black and White Numbers 1 to 10 Worksheet</dc:title>
</cp:coreProperties>
</file>