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7556500" cy="10693400"/>
  <p:notesSz cx="6858000" cy="9144000"/>
  <p:embeddedFontLst>
    <p:embeddedFont>
      <p:font typeface="Canva Sans" charset="1" panose="020B0503030501040103"/>
      <p:regular r:id="rId8"/>
    </p:embeddedFont>
    <p:embeddedFont>
      <p:font typeface="Canva Sans Bold" charset="1" panose="020B0803030501040103"/>
      <p:regular r:id="rId9"/>
    </p:embeddedFont>
    <p:embeddedFont>
      <p:font typeface="Lora" charset="1" panose="00000500000000000000"/>
      <p:regular r:id="rId10"/>
    </p:embeddedFont>
    <p:embeddedFont>
      <p:font typeface="Lora Bold" charset="1" panose="0000080000000000000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11" Target="fonts/font11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D9D9D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97762" y="302727"/>
            <a:ext cx="6964477" cy="10047924"/>
            <a:chOff x="0" y="0"/>
            <a:chExt cx="116325058" cy="167826722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72390" y="72390"/>
              <a:ext cx="116180272" cy="167681947"/>
            </a:xfrm>
            <a:custGeom>
              <a:avLst/>
              <a:gdLst/>
              <a:ahLst/>
              <a:cxnLst/>
              <a:rect r="r" b="b" t="t" l="l"/>
              <a:pathLst>
                <a:path h="167681947" w="116180272">
                  <a:moveTo>
                    <a:pt x="0" y="0"/>
                  </a:moveTo>
                  <a:lnTo>
                    <a:pt x="116180272" y="0"/>
                  </a:lnTo>
                  <a:lnTo>
                    <a:pt x="116180272" y="167681947"/>
                  </a:lnTo>
                  <a:lnTo>
                    <a:pt x="0" y="1676819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116325055" cy="167826717"/>
            </a:xfrm>
            <a:custGeom>
              <a:avLst/>
              <a:gdLst/>
              <a:ahLst/>
              <a:cxnLst/>
              <a:rect r="r" b="b" t="t" l="l"/>
              <a:pathLst>
                <a:path h="167826717" w="116325055">
                  <a:moveTo>
                    <a:pt x="116180282" y="167681945"/>
                  </a:moveTo>
                  <a:lnTo>
                    <a:pt x="116325055" y="167681945"/>
                  </a:lnTo>
                  <a:lnTo>
                    <a:pt x="116325055" y="167826717"/>
                  </a:lnTo>
                  <a:lnTo>
                    <a:pt x="116180282" y="167826717"/>
                  </a:lnTo>
                  <a:lnTo>
                    <a:pt x="116180282" y="167681945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167681945"/>
                  </a:lnTo>
                  <a:lnTo>
                    <a:pt x="0" y="167681945"/>
                  </a:lnTo>
                  <a:lnTo>
                    <a:pt x="0" y="144780"/>
                  </a:lnTo>
                  <a:close/>
                  <a:moveTo>
                    <a:pt x="0" y="167681945"/>
                  </a:moveTo>
                  <a:lnTo>
                    <a:pt x="144780" y="167681945"/>
                  </a:lnTo>
                  <a:lnTo>
                    <a:pt x="144780" y="167826717"/>
                  </a:lnTo>
                  <a:lnTo>
                    <a:pt x="0" y="167826717"/>
                  </a:lnTo>
                  <a:lnTo>
                    <a:pt x="0" y="167681945"/>
                  </a:lnTo>
                  <a:close/>
                  <a:moveTo>
                    <a:pt x="116180282" y="144780"/>
                  </a:moveTo>
                  <a:lnTo>
                    <a:pt x="116325055" y="144780"/>
                  </a:lnTo>
                  <a:lnTo>
                    <a:pt x="116325055" y="167681945"/>
                  </a:lnTo>
                  <a:lnTo>
                    <a:pt x="116180282" y="167681945"/>
                  </a:lnTo>
                  <a:lnTo>
                    <a:pt x="116180282" y="144780"/>
                  </a:lnTo>
                  <a:close/>
                  <a:moveTo>
                    <a:pt x="144780" y="167681945"/>
                  </a:moveTo>
                  <a:lnTo>
                    <a:pt x="116180282" y="167681945"/>
                  </a:lnTo>
                  <a:lnTo>
                    <a:pt x="116180282" y="167826717"/>
                  </a:lnTo>
                  <a:lnTo>
                    <a:pt x="144780" y="167826717"/>
                  </a:lnTo>
                  <a:lnTo>
                    <a:pt x="144780" y="167681945"/>
                  </a:lnTo>
                  <a:close/>
                  <a:moveTo>
                    <a:pt x="116180282" y="0"/>
                  </a:moveTo>
                  <a:lnTo>
                    <a:pt x="116325055" y="0"/>
                  </a:lnTo>
                  <a:lnTo>
                    <a:pt x="116325055" y="144780"/>
                  </a:lnTo>
                  <a:lnTo>
                    <a:pt x="116180282" y="144780"/>
                  </a:lnTo>
                  <a:lnTo>
                    <a:pt x="116180282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116180282" y="0"/>
                  </a:lnTo>
                  <a:lnTo>
                    <a:pt x="116180282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</p:sp>
      </p:grpSp>
      <p:grpSp>
        <p:nvGrpSpPr>
          <p:cNvPr name="Group 5" id="5"/>
          <p:cNvGrpSpPr/>
          <p:nvPr/>
        </p:nvGrpSpPr>
        <p:grpSpPr>
          <a:xfrm rot="0">
            <a:off x="709060" y="756000"/>
            <a:ext cx="6048000" cy="9180000"/>
            <a:chOff x="0" y="0"/>
            <a:chExt cx="5155259" cy="7824947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31750" y="31750"/>
              <a:ext cx="5091759" cy="7761447"/>
            </a:xfrm>
            <a:custGeom>
              <a:avLst/>
              <a:gdLst/>
              <a:ahLst/>
              <a:cxnLst/>
              <a:rect r="r" b="b" t="t" l="l"/>
              <a:pathLst>
                <a:path h="7761447" w="5091759">
                  <a:moveTo>
                    <a:pt x="4999049" y="7761447"/>
                  </a:moveTo>
                  <a:lnTo>
                    <a:pt x="92710" y="7761447"/>
                  </a:lnTo>
                  <a:cubicBezTo>
                    <a:pt x="41910" y="7761447"/>
                    <a:pt x="0" y="7719537"/>
                    <a:pt x="0" y="7668737"/>
                  </a:cubicBezTo>
                  <a:lnTo>
                    <a:pt x="0" y="92710"/>
                  </a:lnTo>
                  <a:cubicBezTo>
                    <a:pt x="0" y="41910"/>
                    <a:pt x="41910" y="0"/>
                    <a:pt x="92710" y="0"/>
                  </a:cubicBezTo>
                  <a:lnTo>
                    <a:pt x="4997779" y="0"/>
                  </a:lnTo>
                  <a:cubicBezTo>
                    <a:pt x="5048579" y="0"/>
                    <a:pt x="5090489" y="41910"/>
                    <a:pt x="5090489" y="92710"/>
                  </a:cubicBezTo>
                  <a:lnTo>
                    <a:pt x="5090489" y="7667467"/>
                  </a:lnTo>
                  <a:cubicBezTo>
                    <a:pt x="5091759" y="7719537"/>
                    <a:pt x="5049849" y="7761447"/>
                    <a:pt x="4999049" y="7761447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5155259" cy="7824947"/>
            </a:xfrm>
            <a:custGeom>
              <a:avLst/>
              <a:gdLst/>
              <a:ahLst/>
              <a:cxnLst/>
              <a:rect r="r" b="b" t="t" l="l"/>
              <a:pathLst>
                <a:path h="7824947" w="5155259">
                  <a:moveTo>
                    <a:pt x="5030799" y="59690"/>
                  </a:moveTo>
                  <a:cubicBezTo>
                    <a:pt x="5066359" y="59690"/>
                    <a:pt x="5095569" y="88900"/>
                    <a:pt x="5095569" y="124460"/>
                  </a:cubicBezTo>
                  <a:lnTo>
                    <a:pt x="5095569" y="7700487"/>
                  </a:lnTo>
                  <a:cubicBezTo>
                    <a:pt x="5095569" y="7736047"/>
                    <a:pt x="5066359" y="7765257"/>
                    <a:pt x="5030799" y="7765257"/>
                  </a:cubicBezTo>
                  <a:lnTo>
                    <a:pt x="124460" y="7765257"/>
                  </a:lnTo>
                  <a:cubicBezTo>
                    <a:pt x="88900" y="7765257"/>
                    <a:pt x="59690" y="7736047"/>
                    <a:pt x="59690" y="7700487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5030800" y="59690"/>
                  </a:lnTo>
                  <a:moveTo>
                    <a:pt x="5030800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7700487"/>
                  </a:lnTo>
                  <a:cubicBezTo>
                    <a:pt x="0" y="7769067"/>
                    <a:pt x="55880" y="7824947"/>
                    <a:pt x="124460" y="7824947"/>
                  </a:cubicBezTo>
                  <a:lnTo>
                    <a:pt x="5030800" y="7824947"/>
                  </a:lnTo>
                  <a:cubicBezTo>
                    <a:pt x="5099379" y="7824947"/>
                    <a:pt x="5155259" y="7769067"/>
                    <a:pt x="5155259" y="7700487"/>
                  </a:cubicBezTo>
                  <a:lnTo>
                    <a:pt x="5155259" y="124460"/>
                  </a:lnTo>
                  <a:cubicBezTo>
                    <a:pt x="5155259" y="55880"/>
                    <a:pt x="5099379" y="0"/>
                    <a:pt x="50308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</p:grpSp>
      <p:sp>
        <p:nvSpPr>
          <p:cNvPr name="Freeform 8" id="8"/>
          <p:cNvSpPr/>
          <p:nvPr/>
        </p:nvSpPr>
        <p:spPr>
          <a:xfrm flipH="false" flipV="false" rot="0">
            <a:off x="1493157" y="3009062"/>
            <a:ext cx="1363369" cy="1363369"/>
          </a:xfrm>
          <a:custGeom>
            <a:avLst/>
            <a:gdLst/>
            <a:ahLst/>
            <a:cxnLst/>
            <a:rect r="r" b="b" t="t" l="l"/>
            <a:pathLst>
              <a:path h="1363369" w="1363369">
                <a:moveTo>
                  <a:pt x="0" y="0"/>
                </a:moveTo>
                <a:lnTo>
                  <a:pt x="1363369" y="0"/>
                </a:lnTo>
                <a:lnTo>
                  <a:pt x="1363369" y="1363369"/>
                </a:lnTo>
                <a:lnTo>
                  <a:pt x="0" y="136336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9" id="9"/>
          <p:cNvSpPr/>
          <p:nvPr/>
        </p:nvSpPr>
        <p:spPr>
          <a:xfrm flipV="true">
            <a:off x="1500836" y="3690746"/>
            <a:ext cx="1355690" cy="667630"/>
          </a:xfrm>
          <a:prstGeom prst="line">
            <a:avLst/>
          </a:prstGeom>
          <a:ln cap="flat" w="38100">
            <a:solidFill>
              <a:srgbClr val="FF3131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10" id="10"/>
          <p:cNvSpPr txBox="true"/>
          <p:nvPr/>
        </p:nvSpPr>
        <p:spPr>
          <a:xfrm rot="0">
            <a:off x="2050466" y="4053824"/>
            <a:ext cx="354202" cy="2346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897"/>
              </a:lnSpc>
            </a:pPr>
            <a:r>
              <a:rPr lang="en-US" sz="1355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26</a:t>
            </a:r>
          </a:p>
        </p:txBody>
      </p:sp>
      <p:sp>
        <p:nvSpPr>
          <p:cNvPr name="Freeform 11" id="11"/>
          <p:cNvSpPr/>
          <p:nvPr/>
        </p:nvSpPr>
        <p:spPr>
          <a:xfrm flipH="false" flipV="false" rot="0">
            <a:off x="1497091" y="4650399"/>
            <a:ext cx="1352580" cy="1352580"/>
          </a:xfrm>
          <a:custGeom>
            <a:avLst/>
            <a:gdLst/>
            <a:ahLst/>
            <a:cxnLst/>
            <a:rect r="r" b="b" t="t" l="l"/>
            <a:pathLst>
              <a:path h="1352580" w="1352580">
                <a:moveTo>
                  <a:pt x="0" y="0"/>
                </a:moveTo>
                <a:lnTo>
                  <a:pt x="1352580" y="0"/>
                </a:lnTo>
                <a:lnTo>
                  <a:pt x="1352580" y="1352580"/>
                </a:lnTo>
                <a:lnTo>
                  <a:pt x="0" y="135258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12" id="12"/>
          <p:cNvSpPr/>
          <p:nvPr/>
        </p:nvSpPr>
        <p:spPr>
          <a:xfrm flipV="true">
            <a:off x="1520857" y="4996582"/>
            <a:ext cx="1059219" cy="972904"/>
          </a:xfrm>
          <a:prstGeom prst="line">
            <a:avLst/>
          </a:prstGeom>
          <a:ln cap="flat" w="38100">
            <a:solidFill>
              <a:srgbClr val="FF3131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13" id="13"/>
          <p:cNvSpPr txBox="true"/>
          <p:nvPr/>
        </p:nvSpPr>
        <p:spPr>
          <a:xfrm rot="0">
            <a:off x="2036423" y="5673123"/>
            <a:ext cx="351455" cy="2330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882"/>
              </a:lnSpc>
            </a:pPr>
            <a:r>
              <a:rPr lang="en-US" sz="1344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43</a:t>
            </a:r>
          </a:p>
        </p:txBody>
      </p:sp>
      <p:sp>
        <p:nvSpPr>
          <p:cNvPr name="Freeform 14" id="14"/>
          <p:cNvSpPr/>
          <p:nvPr/>
        </p:nvSpPr>
        <p:spPr>
          <a:xfrm flipH="false" flipV="false" rot="0">
            <a:off x="1504809" y="6383569"/>
            <a:ext cx="1359296" cy="1359296"/>
          </a:xfrm>
          <a:custGeom>
            <a:avLst/>
            <a:gdLst/>
            <a:ahLst/>
            <a:cxnLst/>
            <a:rect r="r" b="b" t="t" l="l"/>
            <a:pathLst>
              <a:path h="1359296" w="1359296">
                <a:moveTo>
                  <a:pt x="0" y="0"/>
                </a:moveTo>
                <a:lnTo>
                  <a:pt x="1359296" y="0"/>
                </a:lnTo>
                <a:lnTo>
                  <a:pt x="1359296" y="1359297"/>
                </a:lnTo>
                <a:lnTo>
                  <a:pt x="0" y="135929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15" id="15"/>
          <p:cNvSpPr/>
          <p:nvPr/>
        </p:nvSpPr>
        <p:spPr>
          <a:xfrm flipV="true">
            <a:off x="1536756" y="6383569"/>
            <a:ext cx="647701" cy="1325528"/>
          </a:xfrm>
          <a:prstGeom prst="line">
            <a:avLst/>
          </a:prstGeom>
          <a:ln cap="flat" w="38100">
            <a:solidFill>
              <a:srgbClr val="FF3131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16" id="16"/>
          <p:cNvSpPr txBox="true"/>
          <p:nvPr/>
        </p:nvSpPr>
        <p:spPr>
          <a:xfrm rot="0">
            <a:off x="2007903" y="7406876"/>
            <a:ext cx="439327" cy="23404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891"/>
              </a:lnSpc>
            </a:pPr>
            <a:r>
              <a:rPr lang="en-US" sz="135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64</a:t>
            </a:r>
          </a:p>
        </p:txBody>
      </p:sp>
      <p:sp>
        <p:nvSpPr>
          <p:cNvPr name="Freeform 17" id="17"/>
          <p:cNvSpPr/>
          <p:nvPr/>
        </p:nvSpPr>
        <p:spPr>
          <a:xfrm flipH="false" flipV="false" rot="0">
            <a:off x="1499289" y="8107205"/>
            <a:ext cx="1357236" cy="1357236"/>
          </a:xfrm>
          <a:custGeom>
            <a:avLst/>
            <a:gdLst/>
            <a:ahLst/>
            <a:cxnLst/>
            <a:rect r="r" b="b" t="t" l="l"/>
            <a:pathLst>
              <a:path h="1357236" w="1357236">
                <a:moveTo>
                  <a:pt x="0" y="0"/>
                </a:moveTo>
                <a:lnTo>
                  <a:pt x="1357237" y="0"/>
                </a:lnTo>
                <a:lnTo>
                  <a:pt x="1357237" y="1357237"/>
                </a:lnTo>
                <a:lnTo>
                  <a:pt x="0" y="135723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18" id="18"/>
          <p:cNvSpPr/>
          <p:nvPr/>
        </p:nvSpPr>
        <p:spPr>
          <a:xfrm flipV="true">
            <a:off x="1520857" y="8107205"/>
            <a:ext cx="313919" cy="1346166"/>
          </a:xfrm>
          <a:prstGeom prst="line">
            <a:avLst/>
          </a:prstGeom>
          <a:ln cap="flat" w="38100">
            <a:solidFill>
              <a:srgbClr val="FF3131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19" id="19"/>
          <p:cNvSpPr txBox="true"/>
          <p:nvPr/>
        </p:nvSpPr>
        <p:spPr>
          <a:xfrm rot="0">
            <a:off x="2036423" y="9143041"/>
            <a:ext cx="352664" cy="2337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888"/>
              </a:lnSpc>
            </a:pPr>
            <a:r>
              <a:rPr lang="en-US" sz="134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76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756000" y="1323288"/>
            <a:ext cx="6001060" cy="7550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160"/>
              </a:lnSpc>
            </a:pPr>
            <a:r>
              <a:rPr lang="en-US" sz="4400" b="true">
                <a:solidFill>
                  <a:srgbClr val="FF3131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Белгісіз Бұрыштар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1126618" y="960167"/>
            <a:ext cx="1427389" cy="2641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39"/>
              </a:lnSpc>
            </a:pPr>
            <a:r>
              <a:rPr lang="en-US" sz="1599">
                <a:solidFill>
                  <a:srgbClr val="000000"/>
                </a:solidFill>
                <a:latin typeface="Lora"/>
                <a:ea typeface="Lora"/>
                <a:cs typeface="Lora"/>
                <a:sym typeface="Lora"/>
              </a:rPr>
              <a:t>Name: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4985112" y="960167"/>
            <a:ext cx="1427389" cy="2641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39"/>
              </a:lnSpc>
            </a:pPr>
            <a:r>
              <a:rPr lang="en-US" sz="1599">
                <a:solidFill>
                  <a:srgbClr val="000000"/>
                </a:solidFill>
                <a:latin typeface="Lora"/>
                <a:ea typeface="Lora"/>
                <a:cs typeface="Lora"/>
                <a:sym typeface="Lora"/>
              </a:rPr>
              <a:t>Date: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732530" y="2355419"/>
            <a:ext cx="6048000" cy="5403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true">
                <a:solidFill>
                  <a:srgbClr val="000000"/>
                </a:solidFill>
                <a:latin typeface="Lora Bold"/>
                <a:ea typeface="Lora Bold"/>
                <a:cs typeface="Lora Bold"/>
                <a:sym typeface="Lora Bold"/>
              </a:rPr>
              <a:t>Әрбір бұрыштың қосындысы 90 градус</a:t>
            </a:r>
          </a:p>
          <a:p>
            <a:pPr algn="ctr">
              <a:lnSpc>
                <a:spcPts val="2239"/>
              </a:lnSpc>
            </a:pPr>
            <a:r>
              <a:rPr lang="en-US" b="true" sz="1599">
                <a:solidFill>
                  <a:srgbClr val="000000"/>
                </a:solidFill>
                <a:latin typeface="Lora Bold"/>
                <a:ea typeface="Lora Bold"/>
                <a:cs typeface="Lora Bold"/>
                <a:sym typeface="Lora Bold"/>
              </a:rPr>
              <a:t>Белгісіз бұрышты өңдеңіз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1757411" y="3296121"/>
            <a:ext cx="200407" cy="35838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61"/>
              </a:lnSpc>
            </a:pPr>
            <a:r>
              <a:rPr lang="en-US" sz="2043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1880881" y="4861292"/>
            <a:ext cx="194293" cy="3393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73"/>
              </a:lnSpc>
            </a:pPr>
            <a:r>
              <a:rPr lang="en-US" sz="198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b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1648000" y="6517927"/>
            <a:ext cx="232881" cy="3393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73"/>
              </a:lnSpc>
            </a:pPr>
            <a:r>
              <a:rPr lang="en-US" sz="198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1485489" y="8245175"/>
            <a:ext cx="275472" cy="3393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73"/>
              </a:lnSpc>
            </a:pPr>
            <a:r>
              <a:rPr lang="en-US" sz="198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d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3635141" y="4034385"/>
            <a:ext cx="1273115" cy="3393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73"/>
              </a:lnSpc>
            </a:pPr>
            <a:r>
              <a:rPr lang="en-US" sz="198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angle a = 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3586423" y="5663598"/>
            <a:ext cx="1321833" cy="3393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73"/>
              </a:lnSpc>
            </a:pPr>
            <a:r>
              <a:rPr lang="en-US" sz="198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angle b = 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3608091" y="7397351"/>
            <a:ext cx="1300165" cy="3393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73"/>
              </a:lnSpc>
            </a:pPr>
            <a:r>
              <a:rPr lang="en-US" sz="198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angle c = 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3596810" y="9131146"/>
            <a:ext cx="1311446" cy="3393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73"/>
              </a:lnSpc>
            </a:pPr>
            <a:r>
              <a:rPr lang="en-US" sz="198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angle d = </a:t>
            </a:r>
          </a:p>
        </p:txBody>
      </p:sp>
      <p:sp>
        <p:nvSpPr>
          <p:cNvPr name="AutoShape 32" id="32"/>
          <p:cNvSpPr/>
          <p:nvPr/>
        </p:nvSpPr>
        <p:spPr>
          <a:xfrm>
            <a:off x="4789048" y="4373767"/>
            <a:ext cx="1285463" cy="0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33" id="33"/>
          <p:cNvSpPr/>
          <p:nvPr/>
        </p:nvSpPr>
        <p:spPr>
          <a:xfrm>
            <a:off x="4789048" y="6066969"/>
            <a:ext cx="1285463" cy="0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34" id="34"/>
          <p:cNvSpPr/>
          <p:nvPr/>
        </p:nvSpPr>
        <p:spPr>
          <a:xfrm>
            <a:off x="4789048" y="7760170"/>
            <a:ext cx="1285463" cy="0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35" id="35"/>
          <p:cNvSpPr/>
          <p:nvPr/>
        </p:nvSpPr>
        <p:spPr>
          <a:xfrm>
            <a:off x="4789048" y="9453372"/>
            <a:ext cx="1285463" cy="0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D9D9D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97762" y="302727"/>
            <a:ext cx="6964477" cy="10047924"/>
            <a:chOff x="0" y="0"/>
            <a:chExt cx="116325058" cy="167826722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72390" y="72390"/>
              <a:ext cx="116180272" cy="167681947"/>
            </a:xfrm>
            <a:custGeom>
              <a:avLst/>
              <a:gdLst/>
              <a:ahLst/>
              <a:cxnLst/>
              <a:rect r="r" b="b" t="t" l="l"/>
              <a:pathLst>
                <a:path h="167681947" w="116180272">
                  <a:moveTo>
                    <a:pt x="0" y="0"/>
                  </a:moveTo>
                  <a:lnTo>
                    <a:pt x="116180272" y="0"/>
                  </a:lnTo>
                  <a:lnTo>
                    <a:pt x="116180272" y="167681947"/>
                  </a:lnTo>
                  <a:lnTo>
                    <a:pt x="0" y="1676819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116325055" cy="167826717"/>
            </a:xfrm>
            <a:custGeom>
              <a:avLst/>
              <a:gdLst/>
              <a:ahLst/>
              <a:cxnLst/>
              <a:rect r="r" b="b" t="t" l="l"/>
              <a:pathLst>
                <a:path h="167826717" w="116325055">
                  <a:moveTo>
                    <a:pt x="116180282" y="167681945"/>
                  </a:moveTo>
                  <a:lnTo>
                    <a:pt x="116325055" y="167681945"/>
                  </a:lnTo>
                  <a:lnTo>
                    <a:pt x="116325055" y="167826717"/>
                  </a:lnTo>
                  <a:lnTo>
                    <a:pt x="116180282" y="167826717"/>
                  </a:lnTo>
                  <a:lnTo>
                    <a:pt x="116180282" y="167681945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167681945"/>
                  </a:lnTo>
                  <a:lnTo>
                    <a:pt x="0" y="167681945"/>
                  </a:lnTo>
                  <a:lnTo>
                    <a:pt x="0" y="144780"/>
                  </a:lnTo>
                  <a:close/>
                  <a:moveTo>
                    <a:pt x="0" y="167681945"/>
                  </a:moveTo>
                  <a:lnTo>
                    <a:pt x="144780" y="167681945"/>
                  </a:lnTo>
                  <a:lnTo>
                    <a:pt x="144780" y="167826717"/>
                  </a:lnTo>
                  <a:lnTo>
                    <a:pt x="0" y="167826717"/>
                  </a:lnTo>
                  <a:lnTo>
                    <a:pt x="0" y="167681945"/>
                  </a:lnTo>
                  <a:close/>
                  <a:moveTo>
                    <a:pt x="116180282" y="144780"/>
                  </a:moveTo>
                  <a:lnTo>
                    <a:pt x="116325055" y="144780"/>
                  </a:lnTo>
                  <a:lnTo>
                    <a:pt x="116325055" y="167681945"/>
                  </a:lnTo>
                  <a:lnTo>
                    <a:pt x="116180282" y="167681945"/>
                  </a:lnTo>
                  <a:lnTo>
                    <a:pt x="116180282" y="144780"/>
                  </a:lnTo>
                  <a:close/>
                  <a:moveTo>
                    <a:pt x="144780" y="167681945"/>
                  </a:moveTo>
                  <a:lnTo>
                    <a:pt x="116180282" y="167681945"/>
                  </a:lnTo>
                  <a:lnTo>
                    <a:pt x="116180282" y="167826717"/>
                  </a:lnTo>
                  <a:lnTo>
                    <a:pt x="144780" y="167826717"/>
                  </a:lnTo>
                  <a:lnTo>
                    <a:pt x="144780" y="167681945"/>
                  </a:lnTo>
                  <a:close/>
                  <a:moveTo>
                    <a:pt x="116180282" y="0"/>
                  </a:moveTo>
                  <a:lnTo>
                    <a:pt x="116325055" y="0"/>
                  </a:lnTo>
                  <a:lnTo>
                    <a:pt x="116325055" y="144780"/>
                  </a:lnTo>
                  <a:lnTo>
                    <a:pt x="116180282" y="144780"/>
                  </a:lnTo>
                  <a:lnTo>
                    <a:pt x="116180282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116180282" y="0"/>
                  </a:lnTo>
                  <a:lnTo>
                    <a:pt x="116180282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</p:sp>
      </p:grpSp>
      <p:grpSp>
        <p:nvGrpSpPr>
          <p:cNvPr name="Group 5" id="5"/>
          <p:cNvGrpSpPr/>
          <p:nvPr/>
        </p:nvGrpSpPr>
        <p:grpSpPr>
          <a:xfrm rot="0">
            <a:off x="732530" y="756000"/>
            <a:ext cx="6048000" cy="9180000"/>
            <a:chOff x="0" y="0"/>
            <a:chExt cx="5155259" cy="7824947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31750" y="31750"/>
              <a:ext cx="5091759" cy="7761447"/>
            </a:xfrm>
            <a:custGeom>
              <a:avLst/>
              <a:gdLst/>
              <a:ahLst/>
              <a:cxnLst/>
              <a:rect r="r" b="b" t="t" l="l"/>
              <a:pathLst>
                <a:path h="7761447" w="5091759">
                  <a:moveTo>
                    <a:pt x="4999049" y="7761447"/>
                  </a:moveTo>
                  <a:lnTo>
                    <a:pt x="92710" y="7761447"/>
                  </a:lnTo>
                  <a:cubicBezTo>
                    <a:pt x="41910" y="7761447"/>
                    <a:pt x="0" y="7719537"/>
                    <a:pt x="0" y="7668737"/>
                  </a:cubicBezTo>
                  <a:lnTo>
                    <a:pt x="0" y="92710"/>
                  </a:lnTo>
                  <a:cubicBezTo>
                    <a:pt x="0" y="41910"/>
                    <a:pt x="41910" y="0"/>
                    <a:pt x="92710" y="0"/>
                  </a:cubicBezTo>
                  <a:lnTo>
                    <a:pt x="4997779" y="0"/>
                  </a:lnTo>
                  <a:cubicBezTo>
                    <a:pt x="5048579" y="0"/>
                    <a:pt x="5090489" y="41910"/>
                    <a:pt x="5090489" y="92710"/>
                  </a:cubicBezTo>
                  <a:lnTo>
                    <a:pt x="5090489" y="7667467"/>
                  </a:lnTo>
                  <a:cubicBezTo>
                    <a:pt x="5091759" y="7719537"/>
                    <a:pt x="5049849" y="7761447"/>
                    <a:pt x="4999049" y="7761447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5155259" cy="7824947"/>
            </a:xfrm>
            <a:custGeom>
              <a:avLst/>
              <a:gdLst/>
              <a:ahLst/>
              <a:cxnLst/>
              <a:rect r="r" b="b" t="t" l="l"/>
              <a:pathLst>
                <a:path h="7824947" w="5155259">
                  <a:moveTo>
                    <a:pt x="5030799" y="59690"/>
                  </a:moveTo>
                  <a:cubicBezTo>
                    <a:pt x="5066359" y="59690"/>
                    <a:pt x="5095569" y="88900"/>
                    <a:pt x="5095569" y="124460"/>
                  </a:cubicBezTo>
                  <a:lnTo>
                    <a:pt x="5095569" y="7700487"/>
                  </a:lnTo>
                  <a:cubicBezTo>
                    <a:pt x="5095569" y="7736047"/>
                    <a:pt x="5066359" y="7765257"/>
                    <a:pt x="5030799" y="7765257"/>
                  </a:cubicBezTo>
                  <a:lnTo>
                    <a:pt x="124460" y="7765257"/>
                  </a:lnTo>
                  <a:cubicBezTo>
                    <a:pt x="88900" y="7765257"/>
                    <a:pt x="59690" y="7736047"/>
                    <a:pt x="59690" y="7700487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5030800" y="59690"/>
                  </a:lnTo>
                  <a:moveTo>
                    <a:pt x="5030800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7700487"/>
                  </a:lnTo>
                  <a:cubicBezTo>
                    <a:pt x="0" y="7769067"/>
                    <a:pt x="55880" y="7824947"/>
                    <a:pt x="124460" y="7824947"/>
                  </a:cubicBezTo>
                  <a:lnTo>
                    <a:pt x="5030800" y="7824947"/>
                  </a:lnTo>
                  <a:cubicBezTo>
                    <a:pt x="5099379" y="7824947"/>
                    <a:pt x="5155259" y="7769067"/>
                    <a:pt x="5155259" y="7700487"/>
                  </a:cubicBezTo>
                  <a:lnTo>
                    <a:pt x="5155259" y="124460"/>
                  </a:lnTo>
                  <a:cubicBezTo>
                    <a:pt x="5155259" y="55880"/>
                    <a:pt x="5099379" y="0"/>
                    <a:pt x="5030800" y="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</p:grpSp>
      <p:sp>
        <p:nvSpPr>
          <p:cNvPr name="AutoShape 8" id="8"/>
          <p:cNvSpPr/>
          <p:nvPr/>
        </p:nvSpPr>
        <p:spPr>
          <a:xfrm>
            <a:off x="1606871" y="3260651"/>
            <a:ext cx="985278" cy="800423"/>
          </a:xfrm>
          <a:prstGeom prst="line">
            <a:avLst/>
          </a:prstGeom>
          <a:ln cap="flat" w="38100">
            <a:solidFill>
              <a:srgbClr val="FF3131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9" id="9"/>
          <p:cNvSpPr/>
          <p:nvPr/>
        </p:nvSpPr>
        <p:spPr>
          <a:xfrm flipH="false" flipV="false" rot="0">
            <a:off x="1246198" y="3560677"/>
            <a:ext cx="2575918" cy="515184"/>
          </a:xfrm>
          <a:custGeom>
            <a:avLst/>
            <a:gdLst/>
            <a:ahLst/>
            <a:cxnLst/>
            <a:rect r="r" b="b" t="t" l="l"/>
            <a:pathLst>
              <a:path h="515184" w="2575918">
                <a:moveTo>
                  <a:pt x="0" y="0"/>
                </a:moveTo>
                <a:lnTo>
                  <a:pt x="2575918" y="0"/>
                </a:lnTo>
                <a:lnTo>
                  <a:pt x="2575918" y="515183"/>
                </a:lnTo>
                <a:lnTo>
                  <a:pt x="0" y="51518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10" id="10"/>
          <p:cNvSpPr/>
          <p:nvPr/>
        </p:nvSpPr>
        <p:spPr>
          <a:xfrm flipV="true">
            <a:off x="2499570" y="6233149"/>
            <a:ext cx="1093723" cy="989747"/>
          </a:xfrm>
          <a:prstGeom prst="line">
            <a:avLst/>
          </a:prstGeom>
          <a:ln cap="flat" w="38100">
            <a:solidFill>
              <a:srgbClr val="FF3131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11" id="11"/>
          <p:cNvSpPr txBox="true"/>
          <p:nvPr/>
        </p:nvSpPr>
        <p:spPr>
          <a:xfrm rot="0">
            <a:off x="1007373" y="2364944"/>
            <a:ext cx="5595947" cy="4926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072"/>
              </a:lnSpc>
            </a:pPr>
            <a:r>
              <a:rPr lang="en-US" sz="1480" b="true">
                <a:solidFill>
                  <a:srgbClr val="000000"/>
                </a:solidFill>
                <a:latin typeface="Lora Bold"/>
                <a:ea typeface="Lora Bold"/>
                <a:cs typeface="Lora Bold"/>
                <a:sym typeface="Lora Bold"/>
              </a:rPr>
              <a:t>Әрбір бұрыштың қосындысы 180 градус</a:t>
            </a:r>
          </a:p>
          <a:p>
            <a:pPr algn="ctr">
              <a:lnSpc>
                <a:spcPts val="2072"/>
              </a:lnSpc>
            </a:pPr>
            <a:r>
              <a:rPr lang="en-US" b="true" sz="1480">
                <a:solidFill>
                  <a:srgbClr val="000000"/>
                </a:solidFill>
                <a:latin typeface="Lora Bold"/>
                <a:ea typeface="Lora Bold"/>
                <a:cs typeface="Lora Bold"/>
                <a:sym typeface="Lora Bold"/>
              </a:rPr>
              <a:t>Белгісіз бұрышты өңдеңіз</a:t>
            </a:r>
          </a:p>
        </p:txBody>
      </p:sp>
      <p:sp>
        <p:nvSpPr>
          <p:cNvPr name="AutoShape 12" id="12"/>
          <p:cNvSpPr/>
          <p:nvPr/>
        </p:nvSpPr>
        <p:spPr>
          <a:xfrm>
            <a:off x="5143923" y="4059633"/>
            <a:ext cx="1215885" cy="0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3" id="13"/>
          <p:cNvSpPr/>
          <p:nvPr/>
        </p:nvSpPr>
        <p:spPr>
          <a:xfrm>
            <a:off x="5143923" y="5584435"/>
            <a:ext cx="1215885" cy="0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4" id="14"/>
          <p:cNvSpPr/>
          <p:nvPr/>
        </p:nvSpPr>
        <p:spPr>
          <a:xfrm>
            <a:off x="5143923" y="7230147"/>
            <a:ext cx="1215885" cy="0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5" id="15"/>
          <p:cNvSpPr/>
          <p:nvPr/>
        </p:nvSpPr>
        <p:spPr>
          <a:xfrm>
            <a:off x="5143923" y="8864297"/>
            <a:ext cx="1215885" cy="0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16" id="16"/>
          <p:cNvSpPr/>
          <p:nvPr/>
        </p:nvSpPr>
        <p:spPr>
          <a:xfrm flipH="false" flipV="false" rot="0">
            <a:off x="1246198" y="5069251"/>
            <a:ext cx="2575918" cy="515184"/>
          </a:xfrm>
          <a:custGeom>
            <a:avLst/>
            <a:gdLst/>
            <a:ahLst/>
            <a:cxnLst/>
            <a:rect r="r" b="b" t="t" l="l"/>
            <a:pathLst>
              <a:path h="515184" w="2575918">
                <a:moveTo>
                  <a:pt x="0" y="0"/>
                </a:moveTo>
                <a:lnTo>
                  <a:pt x="2575918" y="0"/>
                </a:lnTo>
                <a:lnTo>
                  <a:pt x="2575918" y="515184"/>
                </a:lnTo>
                <a:lnTo>
                  <a:pt x="0" y="51518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7" id="17"/>
          <p:cNvSpPr txBox="true"/>
          <p:nvPr/>
        </p:nvSpPr>
        <p:spPr>
          <a:xfrm rot="0">
            <a:off x="1531842" y="5201575"/>
            <a:ext cx="332432" cy="2219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780"/>
              </a:lnSpc>
            </a:pPr>
            <a:r>
              <a:rPr lang="en-US" sz="127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64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2393165" y="6369118"/>
            <a:ext cx="415548" cy="2229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789"/>
              </a:lnSpc>
            </a:pPr>
            <a:r>
              <a:rPr lang="en-US" sz="1278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82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756000" y="1323288"/>
            <a:ext cx="6001060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 b="true">
                <a:solidFill>
                  <a:srgbClr val="FF3131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Белгісіз Бұрыштар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3216130" y="3395679"/>
            <a:ext cx="183776" cy="3230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23"/>
              </a:lnSpc>
            </a:pPr>
            <a:r>
              <a:rPr lang="en-US" sz="1874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2393165" y="4518708"/>
            <a:ext cx="183776" cy="3230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23"/>
              </a:lnSpc>
            </a:pPr>
            <a:r>
              <a:rPr lang="en-US" sz="1874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b</a:t>
            </a:r>
          </a:p>
        </p:txBody>
      </p:sp>
      <p:sp>
        <p:nvSpPr>
          <p:cNvPr name="Freeform 22" id="22"/>
          <p:cNvSpPr/>
          <p:nvPr/>
        </p:nvSpPr>
        <p:spPr>
          <a:xfrm flipH="false" flipV="false" rot="0">
            <a:off x="1229428" y="6725389"/>
            <a:ext cx="2575918" cy="515184"/>
          </a:xfrm>
          <a:custGeom>
            <a:avLst/>
            <a:gdLst/>
            <a:ahLst/>
            <a:cxnLst/>
            <a:rect r="r" b="b" t="t" l="l"/>
            <a:pathLst>
              <a:path h="515184" w="2575918">
                <a:moveTo>
                  <a:pt x="0" y="0"/>
                </a:moveTo>
                <a:lnTo>
                  <a:pt x="2575918" y="0"/>
                </a:lnTo>
                <a:lnTo>
                  <a:pt x="2575918" y="515184"/>
                </a:lnTo>
                <a:lnTo>
                  <a:pt x="0" y="51518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3" id="23"/>
          <p:cNvSpPr txBox="true"/>
          <p:nvPr/>
        </p:nvSpPr>
        <p:spPr>
          <a:xfrm rot="0">
            <a:off x="3197881" y="6722811"/>
            <a:ext cx="220276" cy="3230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23"/>
              </a:lnSpc>
            </a:pPr>
            <a:r>
              <a:rPr lang="en-US" sz="1874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4052472" y="3736559"/>
            <a:ext cx="1091450" cy="3230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23"/>
              </a:lnSpc>
            </a:pPr>
            <a:r>
              <a:rPr lang="en-US" sz="1874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angle a = 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4006391" y="5277587"/>
            <a:ext cx="1137531" cy="3230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23"/>
              </a:lnSpc>
            </a:pPr>
            <a:r>
              <a:rPr lang="en-US" sz="1874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angle b = 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4026887" y="6917499"/>
            <a:ext cx="1117036" cy="3230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23"/>
              </a:lnSpc>
            </a:pPr>
            <a:r>
              <a:rPr lang="en-US" sz="1874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angle c = 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4016217" y="8557450"/>
            <a:ext cx="1127706" cy="3230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23"/>
              </a:lnSpc>
            </a:pPr>
            <a:r>
              <a:rPr lang="en-US" sz="1874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angle d = 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1531842" y="3704290"/>
            <a:ext cx="332432" cy="2219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780"/>
              </a:lnSpc>
            </a:pPr>
            <a:r>
              <a:rPr lang="en-US" sz="127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39</a:t>
            </a:r>
          </a:p>
        </p:txBody>
      </p:sp>
      <p:sp>
        <p:nvSpPr>
          <p:cNvPr name="AutoShape 29" id="29"/>
          <p:cNvSpPr/>
          <p:nvPr/>
        </p:nvSpPr>
        <p:spPr>
          <a:xfrm>
            <a:off x="2116630" y="4556808"/>
            <a:ext cx="489277" cy="1002537"/>
          </a:xfrm>
          <a:prstGeom prst="line">
            <a:avLst/>
          </a:prstGeom>
          <a:ln cap="flat" w="38100">
            <a:solidFill>
              <a:srgbClr val="FF3131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30" id="30"/>
          <p:cNvSpPr/>
          <p:nvPr/>
        </p:nvSpPr>
        <p:spPr>
          <a:xfrm>
            <a:off x="2194507" y="6197148"/>
            <a:ext cx="308297" cy="1009654"/>
          </a:xfrm>
          <a:prstGeom prst="line">
            <a:avLst/>
          </a:prstGeom>
          <a:ln cap="flat" w="38100">
            <a:solidFill>
              <a:srgbClr val="FF3131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31" id="31"/>
          <p:cNvSpPr txBox="true"/>
          <p:nvPr/>
        </p:nvSpPr>
        <p:spPr>
          <a:xfrm rot="0">
            <a:off x="1490284" y="6635163"/>
            <a:ext cx="415548" cy="2229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789"/>
              </a:lnSpc>
            </a:pPr>
            <a:r>
              <a:rPr lang="en-US" sz="1278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73</a:t>
            </a:r>
          </a:p>
        </p:txBody>
      </p:sp>
      <p:sp>
        <p:nvSpPr>
          <p:cNvPr name="AutoShape 32" id="32"/>
          <p:cNvSpPr/>
          <p:nvPr/>
        </p:nvSpPr>
        <p:spPr>
          <a:xfrm flipV="true">
            <a:off x="2516340" y="8110417"/>
            <a:ext cx="1087841" cy="752430"/>
          </a:xfrm>
          <a:prstGeom prst="line">
            <a:avLst/>
          </a:prstGeom>
          <a:ln cap="flat" w="38100">
            <a:solidFill>
              <a:srgbClr val="FF3131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33" id="33"/>
          <p:cNvSpPr txBox="true"/>
          <p:nvPr/>
        </p:nvSpPr>
        <p:spPr>
          <a:xfrm rot="0">
            <a:off x="2346233" y="8008275"/>
            <a:ext cx="415548" cy="2229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789"/>
              </a:lnSpc>
            </a:pPr>
            <a:r>
              <a:rPr lang="en-US" sz="1278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93</a:t>
            </a:r>
          </a:p>
        </p:txBody>
      </p:sp>
      <p:sp>
        <p:nvSpPr>
          <p:cNvPr name="Freeform 34" id="34"/>
          <p:cNvSpPr/>
          <p:nvPr/>
        </p:nvSpPr>
        <p:spPr>
          <a:xfrm flipH="false" flipV="false" rot="0">
            <a:off x="1246198" y="8365340"/>
            <a:ext cx="2575918" cy="515184"/>
          </a:xfrm>
          <a:custGeom>
            <a:avLst/>
            <a:gdLst/>
            <a:ahLst/>
            <a:cxnLst/>
            <a:rect r="r" b="b" t="t" l="l"/>
            <a:pathLst>
              <a:path h="515184" w="2575918">
                <a:moveTo>
                  <a:pt x="0" y="0"/>
                </a:moveTo>
                <a:lnTo>
                  <a:pt x="2575918" y="0"/>
                </a:lnTo>
                <a:lnTo>
                  <a:pt x="2575918" y="515184"/>
                </a:lnTo>
                <a:lnTo>
                  <a:pt x="0" y="51518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5" id="35"/>
          <p:cNvSpPr txBox="true"/>
          <p:nvPr/>
        </p:nvSpPr>
        <p:spPr>
          <a:xfrm rot="0">
            <a:off x="3214650" y="8362762"/>
            <a:ext cx="220276" cy="3230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23"/>
              </a:lnSpc>
            </a:pPr>
            <a:r>
              <a:rPr lang="en-US" sz="1874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d</a:t>
            </a:r>
          </a:p>
        </p:txBody>
      </p:sp>
      <p:sp>
        <p:nvSpPr>
          <p:cNvPr name="AutoShape 36" id="36"/>
          <p:cNvSpPr/>
          <p:nvPr/>
        </p:nvSpPr>
        <p:spPr>
          <a:xfrm>
            <a:off x="1987218" y="8047409"/>
            <a:ext cx="532356" cy="799344"/>
          </a:xfrm>
          <a:prstGeom prst="line">
            <a:avLst/>
          </a:prstGeom>
          <a:ln cap="flat" w="38100">
            <a:solidFill>
              <a:srgbClr val="FF3131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37" id="37"/>
          <p:cNvSpPr txBox="true"/>
          <p:nvPr/>
        </p:nvSpPr>
        <p:spPr>
          <a:xfrm rot="0">
            <a:off x="1531842" y="8288323"/>
            <a:ext cx="316223" cy="2229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789"/>
              </a:lnSpc>
            </a:pPr>
            <a:r>
              <a:rPr lang="en-US" sz="1278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56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1126618" y="960167"/>
            <a:ext cx="1427389" cy="2641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39"/>
              </a:lnSpc>
            </a:pPr>
            <a:r>
              <a:rPr lang="en-US" sz="1599">
                <a:solidFill>
                  <a:srgbClr val="000000"/>
                </a:solidFill>
                <a:latin typeface="Lora"/>
                <a:ea typeface="Lora"/>
                <a:cs typeface="Lora"/>
                <a:sym typeface="Lora"/>
              </a:rPr>
              <a:t>Name: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4932419" y="960167"/>
            <a:ext cx="1427389" cy="2641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39"/>
              </a:lnSpc>
            </a:pPr>
            <a:r>
              <a:rPr lang="en-US" sz="1599">
                <a:solidFill>
                  <a:srgbClr val="000000"/>
                </a:solidFill>
                <a:latin typeface="Lora"/>
                <a:ea typeface="Lora"/>
                <a:cs typeface="Lora"/>
                <a:sym typeface="Lora"/>
              </a:rPr>
              <a:t>Date: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DAGZXwlBgQM</dc:identifier>
  <dcterms:modified xsi:type="dcterms:W3CDTF">2011-08-01T06:04:30Z</dcterms:modified>
  <cp:revision>1</cp:revision>
  <dc:title>Black and Red Unknown Angles Maths Education Worksheet</dc:title>
</cp:coreProperties>
</file>