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7556500" cy="10693400"/>
  <p:notesSz cx="6858000" cy="9144000"/>
  <p:embeddedFontLst>
    <p:embeddedFont>
      <p:font typeface="KG Primary Penmanship" charset="1" panose="02000506000000020003"/>
      <p:regular r:id="rId8"/>
    </p:embeddedFont>
    <p:embeddedFont>
      <p:font typeface="Amsterdam Two" charset="1" panose="02000500000000000000"/>
      <p:regular r:id="rId9"/>
    </p:embeddedFont>
    <p:embeddedFont>
      <p:font typeface="Code Pro" charset="1" panose="0000050000000000000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3.png" Type="http://schemas.openxmlformats.org/officeDocument/2006/relationships/image"/><Relationship Id="rId3" Target="../media/image14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DE8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79324" y="159845"/>
            <a:ext cx="7201353" cy="10372311"/>
            <a:chOff x="0" y="0"/>
            <a:chExt cx="56329257" cy="8113261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72390" y="72390"/>
              <a:ext cx="56184474" cy="80987834"/>
            </a:xfrm>
            <a:custGeom>
              <a:avLst/>
              <a:gdLst/>
              <a:ahLst/>
              <a:cxnLst/>
              <a:rect r="r" b="b" t="t" l="l"/>
              <a:pathLst>
                <a:path h="80987834" w="56184474">
                  <a:moveTo>
                    <a:pt x="0" y="0"/>
                  </a:moveTo>
                  <a:lnTo>
                    <a:pt x="56184474" y="0"/>
                  </a:lnTo>
                  <a:lnTo>
                    <a:pt x="56184474" y="80987834"/>
                  </a:lnTo>
                  <a:lnTo>
                    <a:pt x="0" y="809878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6329256" cy="81132611"/>
            </a:xfrm>
            <a:custGeom>
              <a:avLst/>
              <a:gdLst/>
              <a:ahLst/>
              <a:cxnLst/>
              <a:rect r="r" b="b" t="t" l="l"/>
              <a:pathLst>
                <a:path h="81132611" w="56329256">
                  <a:moveTo>
                    <a:pt x="56184478" y="80987832"/>
                  </a:moveTo>
                  <a:lnTo>
                    <a:pt x="56329256" y="80987832"/>
                  </a:lnTo>
                  <a:lnTo>
                    <a:pt x="56329256" y="81132611"/>
                  </a:lnTo>
                  <a:lnTo>
                    <a:pt x="56184478" y="81132611"/>
                  </a:lnTo>
                  <a:lnTo>
                    <a:pt x="56184478" y="80987832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80987832"/>
                  </a:lnTo>
                  <a:lnTo>
                    <a:pt x="0" y="80987832"/>
                  </a:lnTo>
                  <a:lnTo>
                    <a:pt x="0" y="144780"/>
                  </a:lnTo>
                  <a:close/>
                  <a:moveTo>
                    <a:pt x="0" y="80987832"/>
                  </a:moveTo>
                  <a:lnTo>
                    <a:pt x="144780" y="80987832"/>
                  </a:lnTo>
                  <a:lnTo>
                    <a:pt x="144780" y="81132611"/>
                  </a:lnTo>
                  <a:lnTo>
                    <a:pt x="0" y="81132611"/>
                  </a:lnTo>
                  <a:lnTo>
                    <a:pt x="0" y="80987832"/>
                  </a:lnTo>
                  <a:close/>
                  <a:moveTo>
                    <a:pt x="56184478" y="144780"/>
                  </a:moveTo>
                  <a:lnTo>
                    <a:pt x="56329256" y="144780"/>
                  </a:lnTo>
                  <a:lnTo>
                    <a:pt x="56329256" y="80987832"/>
                  </a:lnTo>
                  <a:lnTo>
                    <a:pt x="56184478" y="80987832"/>
                  </a:lnTo>
                  <a:lnTo>
                    <a:pt x="56184478" y="144780"/>
                  </a:lnTo>
                  <a:close/>
                  <a:moveTo>
                    <a:pt x="144780" y="80987832"/>
                  </a:moveTo>
                  <a:lnTo>
                    <a:pt x="56184478" y="80987832"/>
                  </a:lnTo>
                  <a:lnTo>
                    <a:pt x="56184478" y="81132611"/>
                  </a:lnTo>
                  <a:lnTo>
                    <a:pt x="144780" y="81132611"/>
                  </a:lnTo>
                  <a:lnTo>
                    <a:pt x="144780" y="80987832"/>
                  </a:lnTo>
                  <a:close/>
                  <a:moveTo>
                    <a:pt x="56184478" y="0"/>
                  </a:moveTo>
                  <a:lnTo>
                    <a:pt x="56329256" y="0"/>
                  </a:lnTo>
                  <a:lnTo>
                    <a:pt x="56329256" y="144780"/>
                  </a:lnTo>
                  <a:lnTo>
                    <a:pt x="56184478" y="144780"/>
                  </a:lnTo>
                  <a:lnTo>
                    <a:pt x="56184478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6184478" y="0"/>
                  </a:lnTo>
                  <a:lnTo>
                    <a:pt x="56184478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5" id="5"/>
          <p:cNvGrpSpPr/>
          <p:nvPr/>
        </p:nvGrpSpPr>
        <p:grpSpPr>
          <a:xfrm rot="0">
            <a:off x="505424" y="1981529"/>
            <a:ext cx="6550920" cy="1200803"/>
            <a:chOff x="0" y="0"/>
            <a:chExt cx="8734559" cy="1601071"/>
          </a:xfrm>
        </p:grpSpPr>
        <p:grpSp>
          <p:nvGrpSpPr>
            <p:cNvPr name="Group 6" id="6"/>
            <p:cNvGrpSpPr/>
            <p:nvPr/>
          </p:nvGrpSpPr>
          <p:grpSpPr>
            <a:xfrm rot="0">
              <a:off x="0" y="0"/>
              <a:ext cx="8734559" cy="1601071"/>
              <a:chOff x="0" y="0"/>
              <a:chExt cx="51056746" cy="9358854"/>
            </a:xfrm>
          </p:grpSpPr>
          <p:sp>
            <p:nvSpPr>
              <p:cNvPr name="Freeform 7" id="7"/>
              <p:cNvSpPr/>
              <p:nvPr/>
            </p:nvSpPr>
            <p:spPr>
              <a:xfrm flipH="false" flipV="false" rot="0">
                <a:off x="72390" y="72390"/>
                <a:ext cx="50911965" cy="9214074"/>
              </a:xfrm>
              <a:custGeom>
                <a:avLst/>
                <a:gdLst/>
                <a:ahLst/>
                <a:cxnLst/>
                <a:rect r="r" b="b" t="t" l="l"/>
                <a:pathLst>
                  <a:path h="9214074" w="50911965">
                    <a:moveTo>
                      <a:pt x="0" y="0"/>
                    </a:moveTo>
                    <a:lnTo>
                      <a:pt x="50911965" y="0"/>
                    </a:lnTo>
                    <a:lnTo>
                      <a:pt x="50911965" y="9214074"/>
                    </a:lnTo>
                    <a:lnTo>
                      <a:pt x="0" y="92140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name="Freeform 8" id="8"/>
              <p:cNvSpPr/>
              <p:nvPr/>
            </p:nvSpPr>
            <p:spPr>
              <a:xfrm flipH="false" flipV="false" rot="0">
                <a:off x="0" y="0"/>
                <a:ext cx="51056747" cy="9358854"/>
              </a:xfrm>
              <a:custGeom>
                <a:avLst/>
                <a:gdLst/>
                <a:ahLst/>
                <a:cxnLst/>
                <a:rect r="r" b="b" t="t" l="l"/>
                <a:pathLst>
                  <a:path h="9358854" w="51056747">
                    <a:moveTo>
                      <a:pt x="50911965" y="9214074"/>
                    </a:moveTo>
                    <a:lnTo>
                      <a:pt x="51056747" y="9214074"/>
                    </a:lnTo>
                    <a:lnTo>
                      <a:pt x="51056747" y="9358854"/>
                    </a:lnTo>
                    <a:lnTo>
                      <a:pt x="50911965" y="9358854"/>
                    </a:lnTo>
                    <a:lnTo>
                      <a:pt x="50911965" y="9214074"/>
                    </a:lnTo>
                    <a:close/>
                    <a:moveTo>
                      <a:pt x="0" y="144780"/>
                    </a:moveTo>
                    <a:lnTo>
                      <a:pt x="144780" y="144780"/>
                    </a:lnTo>
                    <a:lnTo>
                      <a:pt x="144780" y="9214074"/>
                    </a:lnTo>
                    <a:lnTo>
                      <a:pt x="0" y="9214074"/>
                    </a:lnTo>
                    <a:lnTo>
                      <a:pt x="0" y="144780"/>
                    </a:lnTo>
                    <a:close/>
                    <a:moveTo>
                      <a:pt x="0" y="9214074"/>
                    </a:moveTo>
                    <a:lnTo>
                      <a:pt x="144780" y="9214074"/>
                    </a:lnTo>
                    <a:lnTo>
                      <a:pt x="144780" y="9358854"/>
                    </a:lnTo>
                    <a:lnTo>
                      <a:pt x="0" y="9358854"/>
                    </a:lnTo>
                    <a:lnTo>
                      <a:pt x="0" y="9214074"/>
                    </a:lnTo>
                    <a:close/>
                    <a:moveTo>
                      <a:pt x="50911965" y="144780"/>
                    </a:moveTo>
                    <a:lnTo>
                      <a:pt x="51056747" y="144780"/>
                    </a:lnTo>
                    <a:lnTo>
                      <a:pt x="51056747" y="9214074"/>
                    </a:lnTo>
                    <a:lnTo>
                      <a:pt x="50911965" y="9214074"/>
                    </a:lnTo>
                    <a:lnTo>
                      <a:pt x="50911965" y="144780"/>
                    </a:lnTo>
                    <a:close/>
                    <a:moveTo>
                      <a:pt x="144780" y="9214074"/>
                    </a:moveTo>
                    <a:lnTo>
                      <a:pt x="50911965" y="9214074"/>
                    </a:lnTo>
                    <a:lnTo>
                      <a:pt x="50911965" y="9358854"/>
                    </a:lnTo>
                    <a:lnTo>
                      <a:pt x="144780" y="9358854"/>
                    </a:lnTo>
                    <a:lnTo>
                      <a:pt x="144780" y="9214074"/>
                    </a:lnTo>
                    <a:close/>
                    <a:moveTo>
                      <a:pt x="50911965" y="0"/>
                    </a:moveTo>
                    <a:lnTo>
                      <a:pt x="51056747" y="0"/>
                    </a:lnTo>
                    <a:lnTo>
                      <a:pt x="51056747" y="144780"/>
                    </a:lnTo>
                    <a:lnTo>
                      <a:pt x="50911965" y="144780"/>
                    </a:lnTo>
                    <a:lnTo>
                      <a:pt x="50911965" y="0"/>
                    </a:lnTo>
                    <a:close/>
                    <a:moveTo>
                      <a:pt x="0" y="0"/>
                    </a:moveTo>
                    <a:lnTo>
                      <a:pt x="144780" y="0"/>
                    </a:lnTo>
                    <a:lnTo>
                      <a:pt x="144780" y="144780"/>
                    </a:lnTo>
                    <a:lnTo>
                      <a:pt x="0" y="144780"/>
                    </a:lnTo>
                    <a:lnTo>
                      <a:pt x="0" y="0"/>
                    </a:lnTo>
                    <a:close/>
                    <a:moveTo>
                      <a:pt x="144780" y="0"/>
                    </a:moveTo>
                    <a:lnTo>
                      <a:pt x="50911965" y="0"/>
                    </a:lnTo>
                    <a:lnTo>
                      <a:pt x="50911965" y="144780"/>
                    </a:lnTo>
                    <a:lnTo>
                      <a:pt x="144780" y="144780"/>
                    </a:lnTo>
                    <a:lnTo>
                      <a:pt x="144780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</p:sp>
        </p:grpSp>
        <p:sp>
          <p:nvSpPr>
            <p:cNvPr name="AutoShape 9" id="9"/>
            <p:cNvSpPr/>
            <p:nvPr/>
          </p:nvSpPr>
          <p:spPr>
            <a:xfrm rot="0">
              <a:off x="234169" y="1101233"/>
              <a:ext cx="7860713" cy="0"/>
            </a:xfrm>
            <a:prstGeom prst="line">
              <a:avLst/>
            </a:prstGeom>
            <a:ln cap="rnd" w="254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234169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3" y="0"/>
                  </a:lnTo>
                  <a:lnTo>
                    <a:pt x="373893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1020241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3" y="0"/>
                  </a:lnTo>
                  <a:lnTo>
                    <a:pt x="373893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1806312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3" y="0"/>
                  </a:lnTo>
                  <a:lnTo>
                    <a:pt x="373893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3" id="13"/>
            <p:cNvSpPr/>
            <p:nvPr/>
          </p:nvSpPr>
          <p:spPr>
            <a:xfrm flipH="false" flipV="false" rot="0">
              <a:off x="2592383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4" y="0"/>
                  </a:lnTo>
                  <a:lnTo>
                    <a:pt x="373894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3378455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3" y="0"/>
                  </a:lnTo>
                  <a:lnTo>
                    <a:pt x="373893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5" id="15"/>
            <p:cNvSpPr/>
            <p:nvPr/>
          </p:nvSpPr>
          <p:spPr>
            <a:xfrm flipH="false" flipV="false" rot="0">
              <a:off x="4164526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3" y="0"/>
                  </a:lnTo>
                  <a:lnTo>
                    <a:pt x="373893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2">
                <a:extLs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6" id="16"/>
            <p:cNvSpPr/>
            <p:nvPr/>
          </p:nvSpPr>
          <p:spPr>
            <a:xfrm flipH="false" flipV="false" rot="0">
              <a:off x="4950597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4" y="0"/>
                  </a:lnTo>
                  <a:lnTo>
                    <a:pt x="373894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7" id="17"/>
            <p:cNvSpPr/>
            <p:nvPr/>
          </p:nvSpPr>
          <p:spPr>
            <a:xfrm flipH="false" flipV="false" rot="0">
              <a:off x="5736669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3" y="0"/>
                  </a:lnTo>
                  <a:lnTo>
                    <a:pt x="373893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8" id="18"/>
            <p:cNvSpPr/>
            <p:nvPr/>
          </p:nvSpPr>
          <p:spPr>
            <a:xfrm flipH="false" flipV="false" rot="0">
              <a:off x="6522740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3" y="0"/>
                  </a:lnTo>
                  <a:lnTo>
                    <a:pt x="373893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9" id="19"/>
            <p:cNvSpPr/>
            <p:nvPr/>
          </p:nvSpPr>
          <p:spPr>
            <a:xfrm flipH="false" flipV="false" rot="0">
              <a:off x="7308811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4" y="0"/>
                  </a:lnTo>
                  <a:lnTo>
                    <a:pt x="373894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0" id="20"/>
            <p:cNvSpPr/>
            <p:nvPr/>
          </p:nvSpPr>
          <p:spPr>
            <a:xfrm flipH="false" flipV="false" rot="0">
              <a:off x="8094883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3" y="0"/>
                  </a:lnTo>
                  <a:lnTo>
                    <a:pt x="373893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21" id="21"/>
            <p:cNvSpPr txBox="true"/>
            <p:nvPr/>
          </p:nvSpPr>
          <p:spPr>
            <a:xfrm rot="0">
              <a:off x="275533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0</a:t>
              </a:r>
            </a:p>
          </p:txBody>
        </p:sp>
        <p:sp>
          <p:nvSpPr>
            <p:cNvPr name="TextBox 22" id="22"/>
            <p:cNvSpPr txBox="true"/>
            <p:nvPr/>
          </p:nvSpPr>
          <p:spPr>
            <a:xfrm rot="0">
              <a:off x="1847675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2</a:t>
              </a:r>
            </a:p>
          </p:txBody>
        </p:sp>
        <p:sp>
          <p:nvSpPr>
            <p:cNvPr name="TextBox 23" id="23"/>
            <p:cNvSpPr txBox="true"/>
            <p:nvPr/>
          </p:nvSpPr>
          <p:spPr>
            <a:xfrm rot="0">
              <a:off x="2633747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3</a:t>
              </a:r>
            </a:p>
          </p:txBody>
        </p:sp>
        <p:sp>
          <p:nvSpPr>
            <p:cNvPr name="TextBox 24" id="24"/>
            <p:cNvSpPr txBox="true"/>
            <p:nvPr/>
          </p:nvSpPr>
          <p:spPr>
            <a:xfrm rot="0">
              <a:off x="3419818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4</a:t>
              </a:r>
            </a:p>
          </p:txBody>
        </p:sp>
        <p:sp>
          <p:nvSpPr>
            <p:cNvPr name="TextBox 25" id="25"/>
            <p:cNvSpPr txBox="true"/>
            <p:nvPr/>
          </p:nvSpPr>
          <p:spPr>
            <a:xfrm rot="0">
              <a:off x="4205889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5</a:t>
              </a:r>
            </a:p>
          </p:txBody>
        </p:sp>
        <p:sp>
          <p:nvSpPr>
            <p:cNvPr name="TextBox 26" id="26"/>
            <p:cNvSpPr txBox="true"/>
            <p:nvPr/>
          </p:nvSpPr>
          <p:spPr>
            <a:xfrm rot="0">
              <a:off x="4991961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6</a:t>
              </a:r>
            </a:p>
          </p:txBody>
        </p:sp>
        <p:sp>
          <p:nvSpPr>
            <p:cNvPr name="TextBox 27" id="27"/>
            <p:cNvSpPr txBox="true"/>
            <p:nvPr/>
          </p:nvSpPr>
          <p:spPr>
            <a:xfrm rot="0">
              <a:off x="5778032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7</a:t>
              </a:r>
            </a:p>
          </p:txBody>
        </p:sp>
        <p:sp>
          <p:nvSpPr>
            <p:cNvPr name="TextBox 28" id="28"/>
            <p:cNvSpPr txBox="true"/>
            <p:nvPr/>
          </p:nvSpPr>
          <p:spPr>
            <a:xfrm rot="0">
              <a:off x="6564103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8</a:t>
              </a:r>
            </a:p>
          </p:txBody>
        </p:sp>
        <p:sp>
          <p:nvSpPr>
            <p:cNvPr name="TextBox 29" id="29"/>
            <p:cNvSpPr txBox="true"/>
            <p:nvPr/>
          </p:nvSpPr>
          <p:spPr>
            <a:xfrm rot="0">
              <a:off x="7350175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9</a:t>
              </a:r>
            </a:p>
          </p:txBody>
        </p:sp>
        <p:sp>
          <p:nvSpPr>
            <p:cNvPr name="TextBox 30" id="30"/>
            <p:cNvSpPr txBox="true"/>
            <p:nvPr/>
          </p:nvSpPr>
          <p:spPr>
            <a:xfrm rot="0">
              <a:off x="8136246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10</a:t>
              </a:r>
            </a:p>
          </p:txBody>
        </p:sp>
        <p:sp>
          <p:nvSpPr>
            <p:cNvPr name="TextBox 31" id="31"/>
            <p:cNvSpPr txBox="true"/>
            <p:nvPr/>
          </p:nvSpPr>
          <p:spPr>
            <a:xfrm rot="0">
              <a:off x="1061604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</a:t>
              </a:r>
            </a:p>
          </p:txBody>
        </p:sp>
      </p:grpSp>
      <p:sp>
        <p:nvSpPr>
          <p:cNvPr name="TextBox 32" id="32"/>
          <p:cNvSpPr txBox="true"/>
          <p:nvPr/>
        </p:nvSpPr>
        <p:spPr>
          <a:xfrm rot="0">
            <a:off x="503656" y="730967"/>
            <a:ext cx="3967777" cy="10452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539"/>
              </a:lnSpc>
            </a:pPr>
            <a:r>
              <a:rPr lang="en-US" sz="60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АЗАЙТУ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4471433" y="875140"/>
            <a:ext cx="2583143" cy="7949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580"/>
              </a:lnSpc>
            </a:pPr>
            <a:r>
              <a:rPr lang="en-US" sz="4700">
                <a:solidFill>
                  <a:srgbClr val="000000"/>
                </a:solidFill>
                <a:latin typeface="Amsterdam Two"/>
                <a:ea typeface="Amsterdam Two"/>
                <a:cs typeface="Amsterdam Two"/>
                <a:sym typeface="Amsterdam Two"/>
              </a:rPr>
              <a:t>from 10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503656" y="259728"/>
            <a:ext cx="1675308" cy="39175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</a:pPr>
            <a:r>
              <a:rPr lang="en-US" sz="21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NAME: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5381035" y="259728"/>
            <a:ext cx="1675308" cy="39175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</a:pPr>
            <a:r>
              <a:rPr lang="en-US" sz="21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DATE:</a:t>
            </a:r>
          </a:p>
        </p:txBody>
      </p:sp>
      <p:grpSp>
        <p:nvGrpSpPr>
          <p:cNvPr name="Group 36" id="36"/>
          <p:cNvGrpSpPr/>
          <p:nvPr/>
        </p:nvGrpSpPr>
        <p:grpSpPr>
          <a:xfrm rot="0">
            <a:off x="505424" y="3324832"/>
            <a:ext cx="2078105" cy="6889129"/>
            <a:chOff x="0" y="0"/>
            <a:chExt cx="16298461" cy="54031047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72390" y="72390"/>
              <a:ext cx="16153682" cy="53886270"/>
            </a:xfrm>
            <a:custGeom>
              <a:avLst/>
              <a:gdLst/>
              <a:ahLst/>
              <a:cxnLst/>
              <a:rect r="r" b="b" t="t" l="l"/>
              <a:pathLst>
                <a:path h="53886270" w="16153682">
                  <a:moveTo>
                    <a:pt x="0" y="0"/>
                  </a:moveTo>
                  <a:lnTo>
                    <a:pt x="16153682" y="0"/>
                  </a:lnTo>
                  <a:lnTo>
                    <a:pt x="16153682" y="53886270"/>
                  </a:lnTo>
                  <a:lnTo>
                    <a:pt x="0" y="538862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8" id="38"/>
            <p:cNvSpPr/>
            <p:nvPr/>
          </p:nvSpPr>
          <p:spPr>
            <a:xfrm flipH="false" flipV="false" rot="0">
              <a:off x="0" y="0"/>
              <a:ext cx="16298461" cy="54031046"/>
            </a:xfrm>
            <a:custGeom>
              <a:avLst/>
              <a:gdLst/>
              <a:ahLst/>
              <a:cxnLst/>
              <a:rect r="r" b="b" t="t" l="l"/>
              <a:pathLst>
                <a:path h="54031046" w="16298461">
                  <a:moveTo>
                    <a:pt x="16153681" y="53886267"/>
                  </a:moveTo>
                  <a:lnTo>
                    <a:pt x="16298461" y="53886267"/>
                  </a:lnTo>
                  <a:lnTo>
                    <a:pt x="16298461" y="54031046"/>
                  </a:lnTo>
                  <a:lnTo>
                    <a:pt x="16153681" y="54031046"/>
                  </a:lnTo>
                  <a:lnTo>
                    <a:pt x="16153681" y="53886267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3886267"/>
                  </a:lnTo>
                  <a:lnTo>
                    <a:pt x="0" y="53886267"/>
                  </a:lnTo>
                  <a:lnTo>
                    <a:pt x="0" y="144780"/>
                  </a:lnTo>
                  <a:close/>
                  <a:moveTo>
                    <a:pt x="0" y="53886267"/>
                  </a:moveTo>
                  <a:lnTo>
                    <a:pt x="144780" y="53886267"/>
                  </a:lnTo>
                  <a:lnTo>
                    <a:pt x="144780" y="54031046"/>
                  </a:lnTo>
                  <a:lnTo>
                    <a:pt x="0" y="54031046"/>
                  </a:lnTo>
                  <a:lnTo>
                    <a:pt x="0" y="53886267"/>
                  </a:lnTo>
                  <a:close/>
                  <a:moveTo>
                    <a:pt x="16153681" y="144780"/>
                  </a:moveTo>
                  <a:lnTo>
                    <a:pt x="16298461" y="144780"/>
                  </a:lnTo>
                  <a:lnTo>
                    <a:pt x="16298461" y="53886267"/>
                  </a:lnTo>
                  <a:lnTo>
                    <a:pt x="16153681" y="53886267"/>
                  </a:lnTo>
                  <a:lnTo>
                    <a:pt x="16153681" y="144780"/>
                  </a:lnTo>
                  <a:close/>
                  <a:moveTo>
                    <a:pt x="144780" y="53886267"/>
                  </a:moveTo>
                  <a:lnTo>
                    <a:pt x="16153681" y="53886267"/>
                  </a:lnTo>
                  <a:lnTo>
                    <a:pt x="16153681" y="54031046"/>
                  </a:lnTo>
                  <a:lnTo>
                    <a:pt x="144780" y="54031046"/>
                  </a:lnTo>
                  <a:lnTo>
                    <a:pt x="144780" y="53886267"/>
                  </a:lnTo>
                  <a:close/>
                  <a:moveTo>
                    <a:pt x="16153681" y="0"/>
                  </a:moveTo>
                  <a:lnTo>
                    <a:pt x="16298461" y="0"/>
                  </a:lnTo>
                  <a:lnTo>
                    <a:pt x="16298461" y="144780"/>
                  </a:lnTo>
                  <a:lnTo>
                    <a:pt x="16153681" y="144780"/>
                  </a:lnTo>
                  <a:lnTo>
                    <a:pt x="16153681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6153681" y="0"/>
                  </a:lnTo>
                  <a:lnTo>
                    <a:pt x="16153681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39" id="39"/>
          <p:cNvSpPr txBox="true"/>
          <p:nvPr/>
        </p:nvSpPr>
        <p:spPr>
          <a:xfrm rot="0">
            <a:off x="657962" y="3977638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6 - 5 = 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657962" y="4402380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6 - 2 =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657962" y="4827123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2 - 0 = 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657962" y="5251866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9 - 4 = 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657962" y="5676608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8 - 5 = 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657962" y="6101351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10 - 9 = 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657962" y="6526094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9 - 7 = 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657962" y="6950837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4 - 3 = 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657962" y="7375579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10 - 9 = 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657962" y="7800322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8 - 3 = 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657962" y="8225065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2 - 1 = 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657962" y="3552895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9 - 2 =  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657962" y="9499293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3 - 2 = 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657962" y="9074550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8 - 7 = 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657962" y="8649808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6 - 6 = </a:t>
            </a:r>
          </a:p>
        </p:txBody>
      </p:sp>
      <p:sp>
        <p:nvSpPr>
          <p:cNvPr name="AutoShape 54" id="54"/>
          <p:cNvSpPr/>
          <p:nvPr/>
        </p:nvSpPr>
        <p:spPr>
          <a:xfrm rot="0">
            <a:off x="1512928" y="3886735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5" id="55"/>
          <p:cNvSpPr/>
          <p:nvPr/>
        </p:nvSpPr>
        <p:spPr>
          <a:xfrm rot="0">
            <a:off x="1512928" y="4312171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6" id="56"/>
          <p:cNvSpPr/>
          <p:nvPr/>
        </p:nvSpPr>
        <p:spPr>
          <a:xfrm rot="0">
            <a:off x="1512928" y="4737606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7" id="57"/>
          <p:cNvSpPr/>
          <p:nvPr/>
        </p:nvSpPr>
        <p:spPr>
          <a:xfrm rot="0">
            <a:off x="1512928" y="5163042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8" id="58"/>
          <p:cNvSpPr/>
          <p:nvPr/>
        </p:nvSpPr>
        <p:spPr>
          <a:xfrm rot="0">
            <a:off x="1512928" y="5588477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9" id="59"/>
          <p:cNvSpPr/>
          <p:nvPr/>
        </p:nvSpPr>
        <p:spPr>
          <a:xfrm rot="0">
            <a:off x="1512928" y="6013913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0" id="60"/>
          <p:cNvSpPr/>
          <p:nvPr/>
        </p:nvSpPr>
        <p:spPr>
          <a:xfrm rot="0">
            <a:off x="1512928" y="6439348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1" id="61"/>
          <p:cNvSpPr/>
          <p:nvPr/>
        </p:nvSpPr>
        <p:spPr>
          <a:xfrm rot="0">
            <a:off x="1512928" y="6864784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2" id="62"/>
          <p:cNvSpPr/>
          <p:nvPr/>
        </p:nvSpPr>
        <p:spPr>
          <a:xfrm rot="0">
            <a:off x="1512928" y="7715655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3" id="63"/>
          <p:cNvSpPr/>
          <p:nvPr/>
        </p:nvSpPr>
        <p:spPr>
          <a:xfrm rot="0">
            <a:off x="1512928" y="8141090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4" id="64"/>
          <p:cNvSpPr/>
          <p:nvPr/>
        </p:nvSpPr>
        <p:spPr>
          <a:xfrm rot="0">
            <a:off x="1512928" y="8566526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5" id="65"/>
          <p:cNvSpPr/>
          <p:nvPr/>
        </p:nvSpPr>
        <p:spPr>
          <a:xfrm rot="0">
            <a:off x="1512928" y="8991961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6" id="66"/>
          <p:cNvSpPr/>
          <p:nvPr/>
        </p:nvSpPr>
        <p:spPr>
          <a:xfrm rot="0">
            <a:off x="1512928" y="9417397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7" id="67"/>
          <p:cNvSpPr/>
          <p:nvPr/>
        </p:nvSpPr>
        <p:spPr>
          <a:xfrm rot="0">
            <a:off x="1512928" y="9842832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8" id="68"/>
          <p:cNvSpPr/>
          <p:nvPr/>
        </p:nvSpPr>
        <p:spPr>
          <a:xfrm rot="0">
            <a:off x="1512928" y="7290219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69" id="69"/>
          <p:cNvGrpSpPr/>
          <p:nvPr/>
        </p:nvGrpSpPr>
        <p:grpSpPr>
          <a:xfrm rot="0">
            <a:off x="2731338" y="3324832"/>
            <a:ext cx="2078105" cy="6889129"/>
            <a:chOff x="0" y="0"/>
            <a:chExt cx="16298461" cy="54031047"/>
          </a:xfrm>
        </p:grpSpPr>
        <p:sp>
          <p:nvSpPr>
            <p:cNvPr name="Freeform 70" id="70"/>
            <p:cNvSpPr/>
            <p:nvPr/>
          </p:nvSpPr>
          <p:spPr>
            <a:xfrm flipH="false" flipV="false" rot="0">
              <a:off x="72390" y="72390"/>
              <a:ext cx="16153682" cy="53886270"/>
            </a:xfrm>
            <a:custGeom>
              <a:avLst/>
              <a:gdLst/>
              <a:ahLst/>
              <a:cxnLst/>
              <a:rect r="r" b="b" t="t" l="l"/>
              <a:pathLst>
                <a:path h="53886270" w="16153682">
                  <a:moveTo>
                    <a:pt x="0" y="0"/>
                  </a:moveTo>
                  <a:lnTo>
                    <a:pt x="16153682" y="0"/>
                  </a:lnTo>
                  <a:lnTo>
                    <a:pt x="16153682" y="53886270"/>
                  </a:lnTo>
                  <a:lnTo>
                    <a:pt x="0" y="538862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1" id="71"/>
            <p:cNvSpPr/>
            <p:nvPr/>
          </p:nvSpPr>
          <p:spPr>
            <a:xfrm flipH="false" flipV="false" rot="0">
              <a:off x="0" y="0"/>
              <a:ext cx="16298461" cy="54031046"/>
            </a:xfrm>
            <a:custGeom>
              <a:avLst/>
              <a:gdLst/>
              <a:ahLst/>
              <a:cxnLst/>
              <a:rect r="r" b="b" t="t" l="l"/>
              <a:pathLst>
                <a:path h="54031046" w="16298461">
                  <a:moveTo>
                    <a:pt x="16153681" y="53886267"/>
                  </a:moveTo>
                  <a:lnTo>
                    <a:pt x="16298461" y="53886267"/>
                  </a:lnTo>
                  <a:lnTo>
                    <a:pt x="16298461" y="54031046"/>
                  </a:lnTo>
                  <a:lnTo>
                    <a:pt x="16153681" y="54031046"/>
                  </a:lnTo>
                  <a:lnTo>
                    <a:pt x="16153681" y="53886267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3886267"/>
                  </a:lnTo>
                  <a:lnTo>
                    <a:pt x="0" y="53886267"/>
                  </a:lnTo>
                  <a:lnTo>
                    <a:pt x="0" y="144780"/>
                  </a:lnTo>
                  <a:close/>
                  <a:moveTo>
                    <a:pt x="0" y="53886267"/>
                  </a:moveTo>
                  <a:lnTo>
                    <a:pt x="144780" y="53886267"/>
                  </a:lnTo>
                  <a:lnTo>
                    <a:pt x="144780" y="54031046"/>
                  </a:lnTo>
                  <a:lnTo>
                    <a:pt x="0" y="54031046"/>
                  </a:lnTo>
                  <a:lnTo>
                    <a:pt x="0" y="53886267"/>
                  </a:lnTo>
                  <a:close/>
                  <a:moveTo>
                    <a:pt x="16153681" y="144780"/>
                  </a:moveTo>
                  <a:lnTo>
                    <a:pt x="16298461" y="144780"/>
                  </a:lnTo>
                  <a:lnTo>
                    <a:pt x="16298461" y="53886267"/>
                  </a:lnTo>
                  <a:lnTo>
                    <a:pt x="16153681" y="53886267"/>
                  </a:lnTo>
                  <a:lnTo>
                    <a:pt x="16153681" y="144780"/>
                  </a:lnTo>
                  <a:close/>
                  <a:moveTo>
                    <a:pt x="144780" y="53886267"/>
                  </a:moveTo>
                  <a:lnTo>
                    <a:pt x="16153681" y="53886267"/>
                  </a:lnTo>
                  <a:lnTo>
                    <a:pt x="16153681" y="54031046"/>
                  </a:lnTo>
                  <a:lnTo>
                    <a:pt x="144780" y="54031046"/>
                  </a:lnTo>
                  <a:lnTo>
                    <a:pt x="144780" y="53886267"/>
                  </a:lnTo>
                  <a:close/>
                  <a:moveTo>
                    <a:pt x="16153681" y="0"/>
                  </a:moveTo>
                  <a:lnTo>
                    <a:pt x="16298461" y="0"/>
                  </a:lnTo>
                  <a:lnTo>
                    <a:pt x="16298461" y="144780"/>
                  </a:lnTo>
                  <a:lnTo>
                    <a:pt x="16153681" y="144780"/>
                  </a:lnTo>
                  <a:lnTo>
                    <a:pt x="16153681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6153681" y="0"/>
                  </a:lnTo>
                  <a:lnTo>
                    <a:pt x="16153681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72" id="72"/>
          <p:cNvSpPr txBox="true"/>
          <p:nvPr/>
        </p:nvSpPr>
        <p:spPr>
          <a:xfrm rot="0">
            <a:off x="2883875" y="3977638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10 - 5 = </a:t>
            </a:r>
          </a:p>
        </p:txBody>
      </p:sp>
      <p:sp>
        <p:nvSpPr>
          <p:cNvPr name="TextBox 73" id="73"/>
          <p:cNvSpPr txBox="true"/>
          <p:nvPr/>
        </p:nvSpPr>
        <p:spPr>
          <a:xfrm rot="0">
            <a:off x="2883875" y="4402380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9 - 3 =</a:t>
            </a:r>
          </a:p>
        </p:txBody>
      </p:sp>
      <p:sp>
        <p:nvSpPr>
          <p:cNvPr name="TextBox 74" id="74"/>
          <p:cNvSpPr txBox="true"/>
          <p:nvPr/>
        </p:nvSpPr>
        <p:spPr>
          <a:xfrm rot="0">
            <a:off x="2883875" y="4827123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9 - 9 = </a:t>
            </a:r>
          </a:p>
        </p:txBody>
      </p:sp>
      <p:sp>
        <p:nvSpPr>
          <p:cNvPr name="TextBox 75" id="75"/>
          <p:cNvSpPr txBox="true"/>
          <p:nvPr/>
        </p:nvSpPr>
        <p:spPr>
          <a:xfrm rot="0">
            <a:off x="2883875" y="5251866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10 - 6 = </a:t>
            </a:r>
          </a:p>
        </p:txBody>
      </p:sp>
      <p:sp>
        <p:nvSpPr>
          <p:cNvPr name="TextBox 76" id="76"/>
          <p:cNvSpPr txBox="true"/>
          <p:nvPr/>
        </p:nvSpPr>
        <p:spPr>
          <a:xfrm rot="0">
            <a:off x="2883875" y="5676608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5 - 4 = </a:t>
            </a:r>
          </a:p>
        </p:txBody>
      </p:sp>
      <p:sp>
        <p:nvSpPr>
          <p:cNvPr name="TextBox 77" id="77"/>
          <p:cNvSpPr txBox="true"/>
          <p:nvPr/>
        </p:nvSpPr>
        <p:spPr>
          <a:xfrm rot="0">
            <a:off x="2883875" y="6101351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7 - 5 = </a:t>
            </a:r>
          </a:p>
        </p:txBody>
      </p:sp>
      <p:sp>
        <p:nvSpPr>
          <p:cNvPr name="TextBox 78" id="78"/>
          <p:cNvSpPr txBox="true"/>
          <p:nvPr/>
        </p:nvSpPr>
        <p:spPr>
          <a:xfrm rot="0">
            <a:off x="2883875" y="6526094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6 - 5 = </a:t>
            </a:r>
          </a:p>
        </p:txBody>
      </p:sp>
      <p:sp>
        <p:nvSpPr>
          <p:cNvPr name="TextBox 79" id="79"/>
          <p:cNvSpPr txBox="true"/>
          <p:nvPr/>
        </p:nvSpPr>
        <p:spPr>
          <a:xfrm rot="0">
            <a:off x="2883875" y="6950837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8 - 6 = </a:t>
            </a:r>
          </a:p>
        </p:txBody>
      </p:sp>
      <p:sp>
        <p:nvSpPr>
          <p:cNvPr name="TextBox 80" id="80"/>
          <p:cNvSpPr txBox="true"/>
          <p:nvPr/>
        </p:nvSpPr>
        <p:spPr>
          <a:xfrm rot="0">
            <a:off x="2883875" y="7375579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6 - 4 = </a:t>
            </a:r>
          </a:p>
        </p:txBody>
      </p:sp>
      <p:sp>
        <p:nvSpPr>
          <p:cNvPr name="TextBox 81" id="81"/>
          <p:cNvSpPr txBox="true"/>
          <p:nvPr/>
        </p:nvSpPr>
        <p:spPr>
          <a:xfrm rot="0">
            <a:off x="2883875" y="7800322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9 - 9 = </a:t>
            </a:r>
          </a:p>
        </p:txBody>
      </p:sp>
      <p:sp>
        <p:nvSpPr>
          <p:cNvPr name="TextBox 82" id="82"/>
          <p:cNvSpPr txBox="true"/>
          <p:nvPr/>
        </p:nvSpPr>
        <p:spPr>
          <a:xfrm rot="0">
            <a:off x="2883875" y="8225065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9 - 2 = </a:t>
            </a:r>
          </a:p>
        </p:txBody>
      </p:sp>
      <p:sp>
        <p:nvSpPr>
          <p:cNvPr name="TextBox 83" id="83"/>
          <p:cNvSpPr txBox="true"/>
          <p:nvPr/>
        </p:nvSpPr>
        <p:spPr>
          <a:xfrm rot="0">
            <a:off x="2883875" y="3552895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3 - 2 =  </a:t>
            </a:r>
          </a:p>
        </p:txBody>
      </p:sp>
      <p:sp>
        <p:nvSpPr>
          <p:cNvPr name="TextBox 84" id="84"/>
          <p:cNvSpPr txBox="true"/>
          <p:nvPr/>
        </p:nvSpPr>
        <p:spPr>
          <a:xfrm rot="0">
            <a:off x="2883875" y="9499293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10 - 5 = </a:t>
            </a:r>
          </a:p>
        </p:txBody>
      </p:sp>
      <p:sp>
        <p:nvSpPr>
          <p:cNvPr name="TextBox 85" id="85"/>
          <p:cNvSpPr txBox="true"/>
          <p:nvPr/>
        </p:nvSpPr>
        <p:spPr>
          <a:xfrm rot="0">
            <a:off x="2883875" y="9074550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4 - 4 = </a:t>
            </a:r>
          </a:p>
        </p:txBody>
      </p:sp>
      <p:sp>
        <p:nvSpPr>
          <p:cNvPr name="TextBox 86" id="86"/>
          <p:cNvSpPr txBox="true"/>
          <p:nvPr/>
        </p:nvSpPr>
        <p:spPr>
          <a:xfrm rot="0">
            <a:off x="2883875" y="8649808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6 - 3 = </a:t>
            </a:r>
          </a:p>
        </p:txBody>
      </p:sp>
      <p:sp>
        <p:nvSpPr>
          <p:cNvPr name="AutoShape 87" id="87"/>
          <p:cNvSpPr/>
          <p:nvPr/>
        </p:nvSpPr>
        <p:spPr>
          <a:xfrm rot="0">
            <a:off x="3738841" y="3886735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8" id="88"/>
          <p:cNvSpPr/>
          <p:nvPr/>
        </p:nvSpPr>
        <p:spPr>
          <a:xfrm rot="0">
            <a:off x="3738841" y="4312171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9" id="89"/>
          <p:cNvSpPr/>
          <p:nvPr/>
        </p:nvSpPr>
        <p:spPr>
          <a:xfrm rot="0">
            <a:off x="3738841" y="4737606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0" id="90"/>
          <p:cNvSpPr/>
          <p:nvPr/>
        </p:nvSpPr>
        <p:spPr>
          <a:xfrm rot="0">
            <a:off x="3738841" y="5163042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1" id="91"/>
          <p:cNvSpPr/>
          <p:nvPr/>
        </p:nvSpPr>
        <p:spPr>
          <a:xfrm rot="0">
            <a:off x="3738841" y="5588477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2" id="92"/>
          <p:cNvSpPr/>
          <p:nvPr/>
        </p:nvSpPr>
        <p:spPr>
          <a:xfrm rot="0">
            <a:off x="3738841" y="6013913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3" id="93"/>
          <p:cNvSpPr/>
          <p:nvPr/>
        </p:nvSpPr>
        <p:spPr>
          <a:xfrm rot="0">
            <a:off x="3738841" y="6439348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4" id="94"/>
          <p:cNvSpPr/>
          <p:nvPr/>
        </p:nvSpPr>
        <p:spPr>
          <a:xfrm rot="0">
            <a:off x="3738841" y="6864784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5" id="95"/>
          <p:cNvSpPr/>
          <p:nvPr/>
        </p:nvSpPr>
        <p:spPr>
          <a:xfrm rot="0">
            <a:off x="3738841" y="7715655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6" id="96"/>
          <p:cNvSpPr/>
          <p:nvPr/>
        </p:nvSpPr>
        <p:spPr>
          <a:xfrm rot="0">
            <a:off x="3738841" y="8141090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7" id="97"/>
          <p:cNvSpPr/>
          <p:nvPr/>
        </p:nvSpPr>
        <p:spPr>
          <a:xfrm rot="0">
            <a:off x="3738841" y="8566526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8" id="98"/>
          <p:cNvSpPr/>
          <p:nvPr/>
        </p:nvSpPr>
        <p:spPr>
          <a:xfrm rot="0">
            <a:off x="3738841" y="8991961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9" id="99"/>
          <p:cNvSpPr/>
          <p:nvPr/>
        </p:nvSpPr>
        <p:spPr>
          <a:xfrm rot="0">
            <a:off x="3738841" y="9417397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0" id="100"/>
          <p:cNvSpPr/>
          <p:nvPr/>
        </p:nvSpPr>
        <p:spPr>
          <a:xfrm rot="0">
            <a:off x="3738841" y="9842832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1" id="101"/>
          <p:cNvSpPr/>
          <p:nvPr/>
        </p:nvSpPr>
        <p:spPr>
          <a:xfrm rot="0">
            <a:off x="3738841" y="7290219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02" id="102"/>
          <p:cNvGrpSpPr/>
          <p:nvPr/>
        </p:nvGrpSpPr>
        <p:grpSpPr>
          <a:xfrm rot="0">
            <a:off x="4976470" y="3324832"/>
            <a:ext cx="2078105" cy="6889129"/>
            <a:chOff x="0" y="0"/>
            <a:chExt cx="16298461" cy="54031047"/>
          </a:xfrm>
        </p:grpSpPr>
        <p:sp>
          <p:nvSpPr>
            <p:cNvPr name="Freeform 103" id="103"/>
            <p:cNvSpPr/>
            <p:nvPr/>
          </p:nvSpPr>
          <p:spPr>
            <a:xfrm flipH="false" flipV="false" rot="0">
              <a:off x="72390" y="72390"/>
              <a:ext cx="16153682" cy="53886270"/>
            </a:xfrm>
            <a:custGeom>
              <a:avLst/>
              <a:gdLst/>
              <a:ahLst/>
              <a:cxnLst/>
              <a:rect r="r" b="b" t="t" l="l"/>
              <a:pathLst>
                <a:path h="53886270" w="16153682">
                  <a:moveTo>
                    <a:pt x="0" y="0"/>
                  </a:moveTo>
                  <a:lnTo>
                    <a:pt x="16153682" y="0"/>
                  </a:lnTo>
                  <a:lnTo>
                    <a:pt x="16153682" y="53886270"/>
                  </a:lnTo>
                  <a:lnTo>
                    <a:pt x="0" y="538862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04" id="104"/>
            <p:cNvSpPr/>
            <p:nvPr/>
          </p:nvSpPr>
          <p:spPr>
            <a:xfrm flipH="false" flipV="false" rot="0">
              <a:off x="0" y="0"/>
              <a:ext cx="16298461" cy="54031046"/>
            </a:xfrm>
            <a:custGeom>
              <a:avLst/>
              <a:gdLst/>
              <a:ahLst/>
              <a:cxnLst/>
              <a:rect r="r" b="b" t="t" l="l"/>
              <a:pathLst>
                <a:path h="54031046" w="16298461">
                  <a:moveTo>
                    <a:pt x="16153681" y="53886267"/>
                  </a:moveTo>
                  <a:lnTo>
                    <a:pt x="16298461" y="53886267"/>
                  </a:lnTo>
                  <a:lnTo>
                    <a:pt x="16298461" y="54031046"/>
                  </a:lnTo>
                  <a:lnTo>
                    <a:pt x="16153681" y="54031046"/>
                  </a:lnTo>
                  <a:lnTo>
                    <a:pt x="16153681" y="53886267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3886267"/>
                  </a:lnTo>
                  <a:lnTo>
                    <a:pt x="0" y="53886267"/>
                  </a:lnTo>
                  <a:lnTo>
                    <a:pt x="0" y="144780"/>
                  </a:lnTo>
                  <a:close/>
                  <a:moveTo>
                    <a:pt x="0" y="53886267"/>
                  </a:moveTo>
                  <a:lnTo>
                    <a:pt x="144780" y="53886267"/>
                  </a:lnTo>
                  <a:lnTo>
                    <a:pt x="144780" y="54031046"/>
                  </a:lnTo>
                  <a:lnTo>
                    <a:pt x="0" y="54031046"/>
                  </a:lnTo>
                  <a:lnTo>
                    <a:pt x="0" y="53886267"/>
                  </a:lnTo>
                  <a:close/>
                  <a:moveTo>
                    <a:pt x="16153681" y="144780"/>
                  </a:moveTo>
                  <a:lnTo>
                    <a:pt x="16298461" y="144780"/>
                  </a:lnTo>
                  <a:lnTo>
                    <a:pt x="16298461" y="53886267"/>
                  </a:lnTo>
                  <a:lnTo>
                    <a:pt x="16153681" y="53886267"/>
                  </a:lnTo>
                  <a:lnTo>
                    <a:pt x="16153681" y="144780"/>
                  </a:lnTo>
                  <a:close/>
                  <a:moveTo>
                    <a:pt x="144780" y="53886267"/>
                  </a:moveTo>
                  <a:lnTo>
                    <a:pt x="16153681" y="53886267"/>
                  </a:lnTo>
                  <a:lnTo>
                    <a:pt x="16153681" y="54031046"/>
                  </a:lnTo>
                  <a:lnTo>
                    <a:pt x="144780" y="54031046"/>
                  </a:lnTo>
                  <a:lnTo>
                    <a:pt x="144780" y="53886267"/>
                  </a:lnTo>
                  <a:close/>
                  <a:moveTo>
                    <a:pt x="16153681" y="0"/>
                  </a:moveTo>
                  <a:lnTo>
                    <a:pt x="16298461" y="0"/>
                  </a:lnTo>
                  <a:lnTo>
                    <a:pt x="16298461" y="144780"/>
                  </a:lnTo>
                  <a:lnTo>
                    <a:pt x="16153681" y="144780"/>
                  </a:lnTo>
                  <a:lnTo>
                    <a:pt x="16153681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6153681" y="0"/>
                  </a:lnTo>
                  <a:lnTo>
                    <a:pt x="16153681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05" id="105"/>
          <p:cNvSpPr txBox="true"/>
          <p:nvPr/>
        </p:nvSpPr>
        <p:spPr>
          <a:xfrm rot="0">
            <a:off x="5129008" y="3977638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6 - 1 = </a:t>
            </a:r>
          </a:p>
        </p:txBody>
      </p:sp>
      <p:sp>
        <p:nvSpPr>
          <p:cNvPr name="TextBox 106" id="106"/>
          <p:cNvSpPr txBox="true"/>
          <p:nvPr/>
        </p:nvSpPr>
        <p:spPr>
          <a:xfrm rot="0">
            <a:off x="5129008" y="4402380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4 - 0 =</a:t>
            </a:r>
          </a:p>
        </p:txBody>
      </p:sp>
      <p:sp>
        <p:nvSpPr>
          <p:cNvPr name="TextBox 107" id="107"/>
          <p:cNvSpPr txBox="true"/>
          <p:nvPr/>
        </p:nvSpPr>
        <p:spPr>
          <a:xfrm rot="0">
            <a:off x="5129008" y="4827123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7 - 4 = </a:t>
            </a:r>
          </a:p>
        </p:txBody>
      </p:sp>
      <p:sp>
        <p:nvSpPr>
          <p:cNvPr name="TextBox 108" id="108"/>
          <p:cNvSpPr txBox="true"/>
          <p:nvPr/>
        </p:nvSpPr>
        <p:spPr>
          <a:xfrm rot="0">
            <a:off x="5129008" y="5251866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9 - 9 = </a:t>
            </a:r>
          </a:p>
        </p:txBody>
      </p:sp>
      <p:sp>
        <p:nvSpPr>
          <p:cNvPr name="TextBox 109" id="109"/>
          <p:cNvSpPr txBox="true"/>
          <p:nvPr/>
        </p:nvSpPr>
        <p:spPr>
          <a:xfrm rot="0">
            <a:off x="5129008" y="5676608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7 - 5 = </a:t>
            </a:r>
          </a:p>
        </p:txBody>
      </p:sp>
      <p:sp>
        <p:nvSpPr>
          <p:cNvPr name="TextBox 110" id="110"/>
          <p:cNvSpPr txBox="true"/>
          <p:nvPr/>
        </p:nvSpPr>
        <p:spPr>
          <a:xfrm rot="0">
            <a:off x="5129008" y="6101351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10 - 4 = </a:t>
            </a:r>
          </a:p>
        </p:txBody>
      </p:sp>
      <p:sp>
        <p:nvSpPr>
          <p:cNvPr name="TextBox 111" id="111"/>
          <p:cNvSpPr txBox="true"/>
          <p:nvPr/>
        </p:nvSpPr>
        <p:spPr>
          <a:xfrm rot="0">
            <a:off x="5129008" y="6526094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6 - 5 = </a:t>
            </a:r>
          </a:p>
        </p:txBody>
      </p:sp>
      <p:sp>
        <p:nvSpPr>
          <p:cNvPr name="TextBox 112" id="112"/>
          <p:cNvSpPr txBox="true"/>
          <p:nvPr/>
        </p:nvSpPr>
        <p:spPr>
          <a:xfrm rot="0">
            <a:off x="5129008" y="6950837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5- 3 = </a:t>
            </a:r>
          </a:p>
        </p:txBody>
      </p:sp>
      <p:sp>
        <p:nvSpPr>
          <p:cNvPr name="TextBox 113" id="113"/>
          <p:cNvSpPr txBox="true"/>
          <p:nvPr/>
        </p:nvSpPr>
        <p:spPr>
          <a:xfrm rot="0">
            <a:off x="5129008" y="7375579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8 - 0 = </a:t>
            </a:r>
          </a:p>
        </p:txBody>
      </p:sp>
      <p:sp>
        <p:nvSpPr>
          <p:cNvPr name="TextBox 114" id="114"/>
          <p:cNvSpPr txBox="true"/>
          <p:nvPr/>
        </p:nvSpPr>
        <p:spPr>
          <a:xfrm rot="0">
            <a:off x="5129008" y="7800322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7 - 6 = </a:t>
            </a:r>
          </a:p>
        </p:txBody>
      </p:sp>
      <p:sp>
        <p:nvSpPr>
          <p:cNvPr name="TextBox 115" id="115"/>
          <p:cNvSpPr txBox="true"/>
          <p:nvPr/>
        </p:nvSpPr>
        <p:spPr>
          <a:xfrm rot="0">
            <a:off x="5129008" y="8225065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8 - 2 = </a:t>
            </a:r>
          </a:p>
        </p:txBody>
      </p:sp>
      <p:sp>
        <p:nvSpPr>
          <p:cNvPr name="TextBox 116" id="116"/>
          <p:cNvSpPr txBox="true"/>
          <p:nvPr/>
        </p:nvSpPr>
        <p:spPr>
          <a:xfrm rot="0">
            <a:off x="5129008" y="3552895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10 - 8 =  </a:t>
            </a:r>
          </a:p>
        </p:txBody>
      </p:sp>
      <p:sp>
        <p:nvSpPr>
          <p:cNvPr name="TextBox 117" id="117"/>
          <p:cNvSpPr txBox="true"/>
          <p:nvPr/>
        </p:nvSpPr>
        <p:spPr>
          <a:xfrm rot="0">
            <a:off x="5129008" y="9499293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9 - 4 = </a:t>
            </a:r>
          </a:p>
        </p:txBody>
      </p:sp>
      <p:sp>
        <p:nvSpPr>
          <p:cNvPr name="TextBox 118" id="118"/>
          <p:cNvSpPr txBox="true"/>
          <p:nvPr/>
        </p:nvSpPr>
        <p:spPr>
          <a:xfrm rot="0">
            <a:off x="5129008" y="9074550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8 - 7 = </a:t>
            </a:r>
          </a:p>
        </p:txBody>
      </p:sp>
      <p:sp>
        <p:nvSpPr>
          <p:cNvPr name="TextBox 119" id="119"/>
          <p:cNvSpPr txBox="true"/>
          <p:nvPr/>
        </p:nvSpPr>
        <p:spPr>
          <a:xfrm rot="0">
            <a:off x="5129008" y="8649808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6 - 6 = </a:t>
            </a:r>
          </a:p>
        </p:txBody>
      </p:sp>
      <p:sp>
        <p:nvSpPr>
          <p:cNvPr name="AutoShape 120" id="120"/>
          <p:cNvSpPr/>
          <p:nvPr/>
        </p:nvSpPr>
        <p:spPr>
          <a:xfrm rot="0">
            <a:off x="5983974" y="3886735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1" id="121"/>
          <p:cNvSpPr/>
          <p:nvPr/>
        </p:nvSpPr>
        <p:spPr>
          <a:xfrm rot="0">
            <a:off x="5983974" y="4312171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2" id="122"/>
          <p:cNvSpPr/>
          <p:nvPr/>
        </p:nvSpPr>
        <p:spPr>
          <a:xfrm rot="0">
            <a:off x="5983974" y="4737606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3" id="123"/>
          <p:cNvSpPr/>
          <p:nvPr/>
        </p:nvSpPr>
        <p:spPr>
          <a:xfrm rot="0">
            <a:off x="5983974" y="5163042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4" id="124"/>
          <p:cNvSpPr/>
          <p:nvPr/>
        </p:nvSpPr>
        <p:spPr>
          <a:xfrm rot="0">
            <a:off x="5983974" y="5588477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5" id="125"/>
          <p:cNvSpPr/>
          <p:nvPr/>
        </p:nvSpPr>
        <p:spPr>
          <a:xfrm rot="0">
            <a:off x="5983974" y="6013913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6" id="126"/>
          <p:cNvSpPr/>
          <p:nvPr/>
        </p:nvSpPr>
        <p:spPr>
          <a:xfrm rot="0">
            <a:off x="5983974" y="6439348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7" id="127"/>
          <p:cNvSpPr/>
          <p:nvPr/>
        </p:nvSpPr>
        <p:spPr>
          <a:xfrm rot="0">
            <a:off x="5983974" y="6864784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8" id="128"/>
          <p:cNvSpPr/>
          <p:nvPr/>
        </p:nvSpPr>
        <p:spPr>
          <a:xfrm rot="0">
            <a:off x="5983974" y="7715655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9" id="129"/>
          <p:cNvSpPr/>
          <p:nvPr/>
        </p:nvSpPr>
        <p:spPr>
          <a:xfrm rot="0">
            <a:off x="5983974" y="8141090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0" id="130"/>
          <p:cNvSpPr/>
          <p:nvPr/>
        </p:nvSpPr>
        <p:spPr>
          <a:xfrm rot="0">
            <a:off x="5983974" y="8566526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1" id="131"/>
          <p:cNvSpPr/>
          <p:nvPr/>
        </p:nvSpPr>
        <p:spPr>
          <a:xfrm rot="0">
            <a:off x="5983974" y="8991961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2" id="132"/>
          <p:cNvSpPr/>
          <p:nvPr/>
        </p:nvSpPr>
        <p:spPr>
          <a:xfrm rot="0">
            <a:off x="5983974" y="9417397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3" id="133"/>
          <p:cNvSpPr/>
          <p:nvPr/>
        </p:nvSpPr>
        <p:spPr>
          <a:xfrm rot="0">
            <a:off x="5983974" y="9842832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4" id="134"/>
          <p:cNvSpPr/>
          <p:nvPr/>
        </p:nvSpPr>
        <p:spPr>
          <a:xfrm rot="0">
            <a:off x="5983974" y="7290219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79324" y="159845"/>
            <a:ext cx="7201353" cy="10372311"/>
            <a:chOff x="0" y="0"/>
            <a:chExt cx="56329257" cy="8113261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72390" y="72390"/>
              <a:ext cx="56184474" cy="80987834"/>
            </a:xfrm>
            <a:custGeom>
              <a:avLst/>
              <a:gdLst/>
              <a:ahLst/>
              <a:cxnLst/>
              <a:rect r="r" b="b" t="t" l="l"/>
              <a:pathLst>
                <a:path h="80987834" w="56184474">
                  <a:moveTo>
                    <a:pt x="0" y="0"/>
                  </a:moveTo>
                  <a:lnTo>
                    <a:pt x="56184474" y="0"/>
                  </a:lnTo>
                  <a:lnTo>
                    <a:pt x="56184474" y="80987834"/>
                  </a:lnTo>
                  <a:lnTo>
                    <a:pt x="0" y="809878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6329256" cy="81132611"/>
            </a:xfrm>
            <a:custGeom>
              <a:avLst/>
              <a:gdLst/>
              <a:ahLst/>
              <a:cxnLst/>
              <a:rect r="r" b="b" t="t" l="l"/>
              <a:pathLst>
                <a:path h="81132611" w="56329256">
                  <a:moveTo>
                    <a:pt x="56184478" y="80987832"/>
                  </a:moveTo>
                  <a:lnTo>
                    <a:pt x="56329256" y="80987832"/>
                  </a:lnTo>
                  <a:lnTo>
                    <a:pt x="56329256" y="81132611"/>
                  </a:lnTo>
                  <a:lnTo>
                    <a:pt x="56184478" y="81132611"/>
                  </a:lnTo>
                  <a:lnTo>
                    <a:pt x="56184478" y="80987832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80987832"/>
                  </a:lnTo>
                  <a:lnTo>
                    <a:pt x="0" y="80987832"/>
                  </a:lnTo>
                  <a:lnTo>
                    <a:pt x="0" y="144780"/>
                  </a:lnTo>
                  <a:close/>
                  <a:moveTo>
                    <a:pt x="0" y="80987832"/>
                  </a:moveTo>
                  <a:lnTo>
                    <a:pt x="144780" y="80987832"/>
                  </a:lnTo>
                  <a:lnTo>
                    <a:pt x="144780" y="81132611"/>
                  </a:lnTo>
                  <a:lnTo>
                    <a:pt x="0" y="81132611"/>
                  </a:lnTo>
                  <a:lnTo>
                    <a:pt x="0" y="80987832"/>
                  </a:lnTo>
                  <a:close/>
                  <a:moveTo>
                    <a:pt x="56184478" y="144780"/>
                  </a:moveTo>
                  <a:lnTo>
                    <a:pt x="56329256" y="144780"/>
                  </a:lnTo>
                  <a:lnTo>
                    <a:pt x="56329256" y="80987832"/>
                  </a:lnTo>
                  <a:lnTo>
                    <a:pt x="56184478" y="80987832"/>
                  </a:lnTo>
                  <a:lnTo>
                    <a:pt x="56184478" y="144780"/>
                  </a:lnTo>
                  <a:close/>
                  <a:moveTo>
                    <a:pt x="144780" y="80987832"/>
                  </a:moveTo>
                  <a:lnTo>
                    <a:pt x="56184478" y="80987832"/>
                  </a:lnTo>
                  <a:lnTo>
                    <a:pt x="56184478" y="81132611"/>
                  </a:lnTo>
                  <a:lnTo>
                    <a:pt x="144780" y="81132611"/>
                  </a:lnTo>
                  <a:lnTo>
                    <a:pt x="144780" y="80987832"/>
                  </a:lnTo>
                  <a:close/>
                  <a:moveTo>
                    <a:pt x="56184478" y="0"/>
                  </a:moveTo>
                  <a:lnTo>
                    <a:pt x="56329256" y="0"/>
                  </a:lnTo>
                  <a:lnTo>
                    <a:pt x="56329256" y="144780"/>
                  </a:lnTo>
                  <a:lnTo>
                    <a:pt x="56184478" y="144780"/>
                  </a:lnTo>
                  <a:lnTo>
                    <a:pt x="56184478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6184478" y="0"/>
                  </a:lnTo>
                  <a:lnTo>
                    <a:pt x="56184478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503656" y="730967"/>
            <a:ext cx="3967777" cy="10451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539"/>
              </a:lnSpc>
            </a:pPr>
            <a:r>
              <a:rPr lang="en-US" sz="60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SUBTRACTION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4471433" y="875140"/>
            <a:ext cx="2583143" cy="7949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580"/>
              </a:lnSpc>
            </a:pPr>
            <a:r>
              <a:rPr lang="en-US" sz="4700">
                <a:solidFill>
                  <a:srgbClr val="000000"/>
                </a:solidFill>
                <a:latin typeface="Amsterdam Two"/>
                <a:ea typeface="Amsterdam Two"/>
                <a:cs typeface="Amsterdam Two"/>
                <a:sym typeface="Amsterdam Two"/>
              </a:rPr>
              <a:t>from 10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503656" y="259728"/>
            <a:ext cx="1675308" cy="39175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</a:pPr>
            <a:r>
              <a:rPr lang="en-US" sz="21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NAME: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5381035" y="259728"/>
            <a:ext cx="1675308" cy="39175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</a:pPr>
            <a:r>
              <a:rPr lang="en-US" sz="21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DATE:</a:t>
            </a:r>
          </a:p>
        </p:txBody>
      </p:sp>
      <p:grpSp>
        <p:nvGrpSpPr>
          <p:cNvPr name="Group 9" id="9"/>
          <p:cNvGrpSpPr/>
          <p:nvPr/>
        </p:nvGrpSpPr>
        <p:grpSpPr>
          <a:xfrm rot="0">
            <a:off x="505424" y="3324832"/>
            <a:ext cx="2078105" cy="6889129"/>
            <a:chOff x="0" y="0"/>
            <a:chExt cx="16298461" cy="54031047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72390" y="72390"/>
              <a:ext cx="16153682" cy="53886270"/>
            </a:xfrm>
            <a:custGeom>
              <a:avLst/>
              <a:gdLst/>
              <a:ahLst/>
              <a:cxnLst/>
              <a:rect r="r" b="b" t="t" l="l"/>
              <a:pathLst>
                <a:path h="53886270" w="16153682">
                  <a:moveTo>
                    <a:pt x="0" y="0"/>
                  </a:moveTo>
                  <a:lnTo>
                    <a:pt x="16153682" y="0"/>
                  </a:lnTo>
                  <a:lnTo>
                    <a:pt x="16153682" y="53886270"/>
                  </a:lnTo>
                  <a:lnTo>
                    <a:pt x="0" y="538862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16298461" cy="54031046"/>
            </a:xfrm>
            <a:custGeom>
              <a:avLst/>
              <a:gdLst/>
              <a:ahLst/>
              <a:cxnLst/>
              <a:rect r="r" b="b" t="t" l="l"/>
              <a:pathLst>
                <a:path h="54031046" w="16298461">
                  <a:moveTo>
                    <a:pt x="16153681" y="53886267"/>
                  </a:moveTo>
                  <a:lnTo>
                    <a:pt x="16298461" y="53886267"/>
                  </a:lnTo>
                  <a:lnTo>
                    <a:pt x="16298461" y="54031046"/>
                  </a:lnTo>
                  <a:lnTo>
                    <a:pt x="16153681" y="54031046"/>
                  </a:lnTo>
                  <a:lnTo>
                    <a:pt x="16153681" y="53886267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3886267"/>
                  </a:lnTo>
                  <a:lnTo>
                    <a:pt x="0" y="53886267"/>
                  </a:lnTo>
                  <a:lnTo>
                    <a:pt x="0" y="144780"/>
                  </a:lnTo>
                  <a:close/>
                  <a:moveTo>
                    <a:pt x="0" y="53886267"/>
                  </a:moveTo>
                  <a:lnTo>
                    <a:pt x="144780" y="53886267"/>
                  </a:lnTo>
                  <a:lnTo>
                    <a:pt x="144780" y="54031046"/>
                  </a:lnTo>
                  <a:lnTo>
                    <a:pt x="0" y="54031046"/>
                  </a:lnTo>
                  <a:lnTo>
                    <a:pt x="0" y="53886267"/>
                  </a:lnTo>
                  <a:close/>
                  <a:moveTo>
                    <a:pt x="16153681" y="144780"/>
                  </a:moveTo>
                  <a:lnTo>
                    <a:pt x="16298461" y="144780"/>
                  </a:lnTo>
                  <a:lnTo>
                    <a:pt x="16298461" y="53886267"/>
                  </a:lnTo>
                  <a:lnTo>
                    <a:pt x="16153681" y="53886267"/>
                  </a:lnTo>
                  <a:lnTo>
                    <a:pt x="16153681" y="144780"/>
                  </a:lnTo>
                  <a:close/>
                  <a:moveTo>
                    <a:pt x="144780" y="53886267"/>
                  </a:moveTo>
                  <a:lnTo>
                    <a:pt x="16153681" y="53886267"/>
                  </a:lnTo>
                  <a:lnTo>
                    <a:pt x="16153681" y="54031046"/>
                  </a:lnTo>
                  <a:lnTo>
                    <a:pt x="144780" y="54031046"/>
                  </a:lnTo>
                  <a:lnTo>
                    <a:pt x="144780" y="53886267"/>
                  </a:lnTo>
                  <a:close/>
                  <a:moveTo>
                    <a:pt x="16153681" y="0"/>
                  </a:moveTo>
                  <a:lnTo>
                    <a:pt x="16298461" y="0"/>
                  </a:lnTo>
                  <a:lnTo>
                    <a:pt x="16298461" y="144780"/>
                  </a:lnTo>
                  <a:lnTo>
                    <a:pt x="16153681" y="144780"/>
                  </a:lnTo>
                  <a:lnTo>
                    <a:pt x="16153681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6153681" y="0"/>
                  </a:lnTo>
                  <a:lnTo>
                    <a:pt x="16153681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2" id="12"/>
          <p:cNvSpPr txBox="true"/>
          <p:nvPr/>
        </p:nvSpPr>
        <p:spPr>
          <a:xfrm rot="0">
            <a:off x="657962" y="3977638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6 - 5 = 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657962" y="4402380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6 - 2 =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657962" y="4827123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2 - 0 = 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657962" y="5251866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9 - 4 = 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657962" y="5676608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8 - 5 = 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657962" y="6101351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10 - 9 = 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657962" y="6526094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9 - 7 = 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657962" y="6950837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4 - 3 = 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657962" y="7375579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10 - 9 = 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657962" y="7800322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8 - 3 = 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657962" y="8225065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2 - 1 = 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657962" y="3552895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9 - 2 =  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657962" y="9499293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3 - 2 = 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657962" y="9074550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8 - 7 = 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657962" y="8649808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6 - 6 = </a:t>
            </a:r>
          </a:p>
        </p:txBody>
      </p:sp>
      <p:sp>
        <p:nvSpPr>
          <p:cNvPr name="AutoShape 27" id="27"/>
          <p:cNvSpPr/>
          <p:nvPr/>
        </p:nvSpPr>
        <p:spPr>
          <a:xfrm rot="0">
            <a:off x="1512928" y="3886735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8" id="28"/>
          <p:cNvSpPr/>
          <p:nvPr/>
        </p:nvSpPr>
        <p:spPr>
          <a:xfrm rot="0">
            <a:off x="1512928" y="4312171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9" id="29"/>
          <p:cNvSpPr/>
          <p:nvPr/>
        </p:nvSpPr>
        <p:spPr>
          <a:xfrm rot="0">
            <a:off x="1512928" y="4737606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0" id="30"/>
          <p:cNvSpPr/>
          <p:nvPr/>
        </p:nvSpPr>
        <p:spPr>
          <a:xfrm rot="0">
            <a:off x="1512928" y="5163042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1" id="31"/>
          <p:cNvSpPr/>
          <p:nvPr/>
        </p:nvSpPr>
        <p:spPr>
          <a:xfrm rot="0">
            <a:off x="1512928" y="5588477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2" id="32"/>
          <p:cNvSpPr/>
          <p:nvPr/>
        </p:nvSpPr>
        <p:spPr>
          <a:xfrm rot="0">
            <a:off x="1512928" y="6013913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3" id="33"/>
          <p:cNvSpPr/>
          <p:nvPr/>
        </p:nvSpPr>
        <p:spPr>
          <a:xfrm rot="0">
            <a:off x="1512928" y="6439348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4" id="34"/>
          <p:cNvSpPr/>
          <p:nvPr/>
        </p:nvSpPr>
        <p:spPr>
          <a:xfrm rot="0">
            <a:off x="1512928" y="6864784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5" id="35"/>
          <p:cNvSpPr/>
          <p:nvPr/>
        </p:nvSpPr>
        <p:spPr>
          <a:xfrm rot="0">
            <a:off x="1512928" y="7715655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6" id="36"/>
          <p:cNvSpPr/>
          <p:nvPr/>
        </p:nvSpPr>
        <p:spPr>
          <a:xfrm rot="0">
            <a:off x="1512928" y="8141090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7" id="37"/>
          <p:cNvSpPr/>
          <p:nvPr/>
        </p:nvSpPr>
        <p:spPr>
          <a:xfrm rot="0">
            <a:off x="1512928" y="8566526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8" id="38"/>
          <p:cNvSpPr/>
          <p:nvPr/>
        </p:nvSpPr>
        <p:spPr>
          <a:xfrm rot="0">
            <a:off x="1512928" y="8991961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9" id="39"/>
          <p:cNvSpPr/>
          <p:nvPr/>
        </p:nvSpPr>
        <p:spPr>
          <a:xfrm rot="0">
            <a:off x="1512928" y="9417397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0" id="40"/>
          <p:cNvSpPr/>
          <p:nvPr/>
        </p:nvSpPr>
        <p:spPr>
          <a:xfrm rot="0">
            <a:off x="1512928" y="9842832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1" id="41"/>
          <p:cNvSpPr/>
          <p:nvPr/>
        </p:nvSpPr>
        <p:spPr>
          <a:xfrm rot="0">
            <a:off x="1512928" y="7290219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42" id="42"/>
          <p:cNvGrpSpPr/>
          <p:nvPr/>
        </p:nvGrpSpPr>
        <p:grpSpPr>
          <a:xfrm rot="0">
            <a:off x="2731338" y="3324832"/>
            <a:ext cx="2078105" cy="6889129"/>
            <a:chOff x="0" y="0"/>
            <a:chExt cx="16298461" cy="54031047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72390" y="72390"/>
              <a:ext cx="16153682" cy="53886270"/>
            </a:xfrm>
            <a:custGeom>
              <a:avLst/>
              <a:gdLst/>
              <a:ahLst/>
              <a:cxnLst/>
              <a:rect r="r" b="b" t="t" l="l"/>
              <a:pathLst>
                <a:path h="53886270" w="16153682">
                  <a:moveTo>
                    <a:pt x="0" y="0"/>
                  </a:moveTo>
                  <a:lnTo>
                    <a:pt x="16153682" y="0"/>
                  </a:lnTo>
                  <a:lnTo>
                    <a:pt x="16153682" y="53886270"/>
                  </a:lnTo>
                  <a:lnTo>
                    <a:pt x="0" y="538862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4" id="44"/>
            <p:cNvSpPr/>
            <p:nvPr/>
          </p:nvSpPr>
          <p:spPr>
            <a:xfrm flipH="false" flipV="false" rot="0">
              <a:off x="0" y="0"/>
              <a:ext cx="16298461" cy="54031046"/>
            </a:xfrm>
            <a:custGeom>
              <a:avLst/>
              <a:gdLst/>
              <a:ahLst/>
              <a:cxnLst/>
              <a:rect r="r" b="b" t="t" l="l"/>
              <a:pathLst>
                <a:path h="54031046" w="16298461">
                  <a:moveTo>
                    <a:pt x="16153681" y="53886267"/>
                  </a:moveTo>
                  <a:lnTo>
                    <a:pt x="16298461" y="53886267"/>
                  </a:lnTo>
                  <a:lnTo>
                    <a:pt x="16298461" y="54031046"/>
                  </a:lnTo>
                  <a:lnTo>
                    <a:pt x="16153681" y="54031046"/>
                  </a:lnTo>
                  <a:lnTo>
                    <a:pt x="16153681" y="53886267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3886267"/>
                  </a:lnTo>
                  <a:lnTo>
                    <a:pt x="0" y="53886267"/>
                  </a:lnTo>
                  <a:lnTo>
                    <a:pt x="0" y="144780"/>
                  </a:lnTo>
                  <a:close/>
                  <a:moveTo>
                    <a:pt x="0" y="53886267"/>
                  </a:moveTo>
                  <a:lnTo>
                    <a:pt x="144780" y="53886267"/>
                  </a:lnTo>
                  <a:lnTo>
                    <a:pt x="144780" y="54031046"/>
                  </a:lnTo>
                  <a:lnTo>
                    <a:pt x="0" y="54031046"/>
                  </a:lnTo>
                  <a:lnTo>
                    <a:pt x="0" y="53886267"/>
                  </a:lnTo>
                  <a:close/>
                  <a:moveTo>
                    <a:pt x="16153681" y="144780"/>
                  </a:moveTo>
                  <a:lnTo>
                    <a:pt x="16298461" y="144780"/>
                  </a:lnTo>
                  <a:lnTo>
                    <a:pt x="16298461" y="53886267"/>
                  </a:lnTo>
                  <a:lnTo>
                    <a:pt x="16153681" y="53886267"/>
                  </a:lnTo>
                  <a:lnTo>
                    <a:pt x="16153681" y="144780"/>
                  </a:lnTo>
                  <a:close/>
                  <a:moveTo>
                    <a:pt x="144780" y="53886267"/>
                  </a:moveTo>
                  <a:lnTo>
                    <a:pt x="16153681" y="53886267"/>
                  </a:lnTo>
                  <a:lnTo>
                    <a:pt x="16153681" y="54031046"/>
                  </a:lnTo>
                  <a:lnTo>
                    <a:pt x="144780" y="54031046"/>
                  </a:lnTo>
                  <a:lnTo>
                    <a:pt x="144780" y="53886267"/>
                  </a:lnTo>
                  <a:close/>
                  <a:moveTo>
                    <a:pt x="16153681" y="0"/>
                  </a:moveTo>
                  <a:lnTo>
                    <a:pt x="16298461" y="0"/>
                  </a:lnTo>
                  <a:lnTo>
                    <a:pt x="16298461" y="144780"/>
                  </a:lnTo>
                  <a:lnTo>
                    <a:pt x="16153681" y="144780"/>
                  </a:lnTo>
                  <a:lnTo>
                    <a:pt x="16153681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6153681" y="0"/>
                  </a:lnTo>
                  <a:lnTo>
                    <a:pt x="16153681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45" id="45"/>
          <p:cNvSpPr txBox="true"/>
          <p:nvPr/>
        </p:nvSpPr>
        <p:spPr>
          <a:xfrm rot="0">
            <a:off x="2883875" y="3977638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10 - 5 = 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2883875" y="4402380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9 - 3 =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2883875" y="4827123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9 - 9 = 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2883875" y="5251866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10 - 6 = 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2883875" y="5676608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5 - 4 = 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2883875" y="6101351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7 - 5 = 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2883875" y="6526094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6 - 5 = 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2883875" y="6950837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8 - 6 = 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2883875" y="7375579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6 - 4 = 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2883875" y="7800322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9 - 9 = 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2883875" y="8225065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9 - 2 = </a:t>
            </a:r>
          </a:p>
        </p:txBody>
      </p:sp>
      <p:sp>
        <p:nvSpPr>
          <p:cNvPr name="TextBox 56" id="56"/>
          <p:cNvSpPr txBox="true"/>
          <p:nvPr/>
        </p:nvSpPr>
        <p:spPr>
          <a:xfrm rot="0">
            <a:off x="2883875" y="3552895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3 - 2 =  </a:t>
            </a:r>
          </a:p>
        </p:txBody>
      </p:sp>
      <p:sp>
        <p:nvSpPr>
          <p:cNvPr name="TextBox 57" id="57"/>
          <p:cNvSpPr txBox="true"/>
          <p:nvPr/>
        </p:nvSpPr>
        <p:spPr>
          <a:xfrm rot="0">
            <a:off x="2883875" y="9499293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10 - 5 = </a:t>
            </a:r>
          </a:p>
        </p:txBody>
      </p:sp>
      <p:sp>
        <p:nvSpPr>
          <p:cNvPr name="TextBox 58" id="58"/>
          <p:cNvSpPr txBox="true"/>
          <p:nvPr/>
        </p:nvSpPr>
        <p:spPr>
          <a:xfrm rot="0">
            <a:off x="2883875" y="9074550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4 - 4 = </a:t>
            </a:r>
          </a:p>
        </p:txBody>
      </p:sp>
      <p:sp>
        <p:nvSpPr>
          <p:cNvPr name="TextBox 59" id="59"/>
          <p:cNvSpPr txBox="true"/>
          <p:nvPr/>
        </p:nvSpPr>
        <p:spPr>
          <a:xfrm rot="0">
            <a:off x="2883875" y="8649808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6 - 3 = </a:t>
            </a:r>
          </a:p>
        </p:txBody>
      </p:sp>
      <p:sp>
        <p:nvSpPr>
          <p:cNvPr name="AutoShape 60" id="60"/>
          <p:cNvSpPr/>
          <p:nvPr/>
        </p:nvSpPr>
        <p:spPr>
          <a:xfrm rot="0">
            <a:off x="3738841" y="3886735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1" id="61"/>
          <p:cNvSpPr/>
          <p:nvPr/>
        </p:nvSpPr>
        <p:spPr>
          <a:xfrm rot="0">
            <a:off x="3738841" y="4312171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2" id="62"/>
          <p:cNvSpPr/>
          <p:nvPr/>
        </p:nvSpPr>
        <p:spPr>
          <a:xfrm rot="0">
            <a:off x="3738841" y="4737606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3" id="63"/>
          <p:cNvSpPr/>
          <p:nvPr/>
        </p:nvSpPr>
        <p:spPr>
          <a:xfrm rot="0">
            <a:off x="3738841" y="5163042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4" id="64"/>
          <p:cNvSpPr/>
          <p:nvPr/>
        </p:nvSpPr>
        <p:spPr>
          <a:xfrm rot="0">
            <a:off x="3738841" y="5588477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5" id="65"/>
          <p:cNvSpPr/>
          <p:nvPr/>
        </p:nvSpPr>
        <p:spPr>
          <a:xfrm rot="0">
            <a:off x="3738841" y="6013913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6" id="66"/>
          <p:cNvSpPr/>
          <p:nvPr/>
        </p:nvSpPr>
        <p:spPr>
          <a:xfrm rot="0">
            <a:off x="3738841" y="6439348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7" id="67"/>
          <p:cNvSpPr/>
          <p:nvPr/>
        </p:nvSpPr>
        <p:spPr>
          <a:xfrm rot="0">
            <a:off x="3738841" y="6864784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8" id="68"/>
          <p:cNvSpPr/>
          <p:nvPr/>
        </p:nvSpPr>
        <p:spPr>
          <a:xfrm rot="0">
            <a:off x="3738841" y="7715655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9" id="69"/>
          <p:cNvSpPr/>
          <p:nvPr/>
        </p:nvSpPr>
        <p:spPr>
          <a:xfrm rot="0">
            <a:off x="3738841" y="8141090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0" id="70"/>
          <p:cNvSpPr/>
          <p:nvPr/>
        </p:nvSpPr>
        <p:spPr>
          <a:xfrm rot="0">
            <a:off x="3738841" y="8566526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1" id="71"/>
          <p:cNvSpPr/>
          <p:nvPr/>
        </p:nvSpPr>
        <p:spPr>
          <a:xfrm rot="0">
            <a:off x="3738841" y="8991961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2" id="72"/>
          <p:cNvSpPr/>
          <p:nvPr/>
        </p:nvSpPr>
        <p:spPr>
          <a:xfrm rot="0">
            <a:off x="3738841" y="9417397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3" id="73"/>
          <p:cNvSpPr/>
          <p:nvPr/>
        </p:nvSpPr>
        <p:spPr>
          <a:xfrm rot="0">
            <a:off x="3738841" y="9842832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4" id="74"/>
          <p:cNvSpPr/>
          <p:nvPr/>
        </p:nvSpPr>
        <p:spPr>
          <a:xfrm rot="0">
            <a:off x="3738841" y="7290219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75" id="75"/>
          <p:cNvGrpSpPr/>
          <p:nvPr/>
        </p:nvGrpSpPr>
        <p:grpSpPr>
          <a:xfrm rot="0">
            <a:off x="4976470" y="3324832"/>
            <a:ext cx="2078105" cy="6889129"/>
            <a:chOff x="0" y="0"/>
            <a:chExt cx="16298461" cy="54031047"/>
          </a:xfrm>
        </p:grpSpPr>
        <p:sp>
          <p:nvSpPr>
            <p:cNvPr name="Freeform 76" id="76"/>
            <p:cNvSpPr/>
            <p:nvPr/>
          </p:nvSpPr>
          <p:spPr>
            <a:xfrm flipH="false" flipV="false" rot="0">
              <a:off x="72390" y="72390"/>
              <a:ext cx="16153682" cy="53886270"/>
            </a:xfrm>
            <a:custGeom>
              <a:avLst/>
              <a:gdLst/>
              <a:ahLst/>
              <a:cxnLst/>
              <a:rect r="r" b="b" t="t" l="l"/>
              <a:pathLst>
                <a:path h="53886270" w="16153682">
                  <a:moveTo>
                    <a:pt x="0" y="0"/>
                  </a:moveTo>
                  <a:lnTo>
                    <a:pt x="16153682" y="0"/>
                  </a:lnTo>
                  <a:lnTo>
                    <a:pt x="16153682" y="53886270"/>
                  </a:lnTo>
                  <a:lnTo>
                    <a:pt x="0" y="538862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7" id="77"/>
            <p:cNvSpPr/>
            <p:nvPr/>
          </p:nvSpPr>
          <p:spPr>
            <a:xfrm flipH="false" flipV="false" rot="0">
              <a:off x="0" y="0"/>
              <a:ext cx="16298461" cy="54031046"/>
            </a:xfrm>
            <a:custGeom>
              <a:avLst/>
              <a:gdLst/>
              <a:ahLst/>
              <a:cxnLst/>
              <a:rect r="r" b="b" t="t" l="l"/>
              <a:pathLst>
                <a:path h="54031046" w="16298461">
                  <a:moveTo>
                    <a:pt x="16153681" y="53886267"/>
                  </a:moveTo>
                  <a:lnTo>
                    <a:pt x="16298461" y="53886267"/>
                  </a:lnTo>
                  <a:lnTo>
                    <a:pt x="16298461" y="54031046"/>
                  </a:lnTo>
                  <a:lnTo>
                    <a:pt x="16153681" y="54031046"/>
                  </a:lnTo>
                  <a:lnTo>
                    <a:pt x="16153681" y="53886267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3886267"/>
                  </a:lnTo>
                  <a:lnTo>
                    <a:pt x="0" y="53886267"/>
                  </a:lnTo>
                  <a:lnTo>
                    <a:pt x="0" y="144780"/>
                  </a:lnTo>
                  <a:close/>
                  <a:moveTo>
                    <a:pt x="0" y="53886267"/>
                  </a:moveTo>
                  <a:lnTo>
                    <a:pt x="144780" y="53886267"/>
                  </a:lnTo>
                  <a:lnTo>
                    <a:pt x="144780" y="54031046"/>
                  </a:lnTo>
                  <a:lnTo>
                    <a:pt x="0" y="54031046"/>
                  </a:lnTo>
                  <a:lnTo>
                    <a:pt x="0" y="53886267"/>
                  </a:lnTo>
                  <a:close/>
                  <a:moveTo>
                    <a:pt x="16153681" y="144780"/>
                  </a:moveTo>
                  <a:lnTo>
                    <a:pt x="16298461" y="144780"/>
                  </a:lnTo>
                  <a:lnTo>
                    <a:pt x="16298461" y="53886267"/>
                  </a:lnTo>
                  <a:lnTo>
                    <a:pt x="16153681" y="53886267"/>
                  </a:lnTo>
                  <a:lnTo>
                    <a:pt x="16153681" y="144780"/>
                  </a:lnTo>
                  <a:close/>
                  <a:moveTo>
                    <a:pt x="144780" y="53886267"/>
                  </a:moveTo>
                  <a:lnTo>
                    <a:pt x="16153681" y="53886267"/>
                  </a:lnTo>
                  <a:lnTo>
                    <a:pt x="16153681" y="54031046"/>
                  </a:lnTo>
                  <a:lnTo>
                    <a:pt x="144780" y="54031046"/>
                  </a:lnTo>
                  <a:lnTo>
                    <a:pt x="144780" y="53886267"/>
                  </a:lnTo>
                  <a:close/>
                  <a:moveTo>
                    <a:pt x="16153681" y="0"/>
                  </a:moveTo>
                  <a:lnTo>
                    <a:pt x="16298461" y="0"/>
                  </a:lnTo>
                  <a:lnTo>
                    <a:pt x="16298461" y="144780"/>
                  </a:lnTo>
                  <a:lnTo>
                    <a:pt x="16153681" y="144780"/>
                  </a:lnTo>
                  <a:lnTo>
                    <a:pt x="16153681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6153681" y="0"/>
                  </a:lnTo>
                  <a:lnTo>
                    <a:pt x="16153681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78" id="78"/>
          <p:cNvSpPr txBox="true"/>
          <p:nvPr/>
        </p:nvSpPr>
        <p:spPr>
          <a:xfrm rot="0">
            <a:off x="5129008" y="3977638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6 - 1 = </a:t>
            </a:r>
          </a:p>
        </p:txBody>
      </p:sp>
      <p:sp>
        <p:nvSpPr>
          <p:cNvPr name="TextBox 79" id="79"/>
          <p:cNvSpPr txBox="true"/>
          <p:nvPr/>
        </p:nvSpPr>
        <p:spPr>
          <a:xfrm rot="0">
            <a:off x="5129008" y="4402380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4 - 0 =</a:t>
            </a:r>
          </a:p>
        </p:txBody>
      </p:sp>
      <p:sp>
        <p:nvSpPr>
          <p:cNvPr name="TextBox 80" id="80"/>
          <p:cNvSpPr txBox="true"/>
          <p:nvPr/>
        </p:nvSpPr>
        <p:spPr>
          <a:xfrm rot="0">
            <a:off x="5129008" y="4827123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7 - 4 = </a:t>
            </a:r>
          </a:p>
        </p:txBody>
      </p:sp>
      <p:sp>
        <p:nvSpPr>
          <p:cNvPr name="TextBox 81" id="81"/>
          <p:cNvSpPr txBox="true"/>
          <p:nvPr/>
        </p:nvSpPr>
        <p:spPr>
          <a:xfrm rot="0">
            <a:off x="5129008" y="5251866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9 - 9 = </a:t>
            </a:r>
          </a:p>
        </p:txBody>
      </p:sp>
      <p:sp>
        <p:nvSpPr>
          <p:cNvPr name="TextBox 82" id="82"/>
          <p:cNvSpPr txBox="true"/>
          <p:nvPr/>
        </p:nvSpPr>
        <p:spPr>
          <a:xfrm rot="0">
            <a:off x="5129008" y="5676608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7 - 5 = </a:t>
            </a:r>
          </a:p>
        </p:txBody>
      </p:sp>
      <p:sp>
        <p:nvSpPr>
          <p:cNvPr name="TextBox 83" id="83"/>
          <p:cNvSpPr txBox="true"/>
          <p:nvPr/>
        </p:nvSpPr>
        <p:spPr>
          <a:xfrm rot="0">
            <a:off x="5129008" y="6101351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10 - 4 = </a:t>
            </a:r>
          </a:p>
        </p:txBody>
      </p:sp>
      <p:sp>
        <p:nvSpPr>
          <p:cNvPr name="TextBox 84" id="84"/>
          <p:cNvSpPr txBox="true"/>
          <p:nvPr/>
        </p:nvSpPr>
        <p:spPr>
          <a:xfrm rot="0">
            <a:off x="5129008" y="6526094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6 - 5 = </a:t>
            </a:r>
          </a:p>
        </p:txBody>
      </p:sp>
      <p:sp>
        <p:nvSpPr>
          <p:cNvPr name="TextBox 85" id="85"/>
          <p:cNvSpPr txBox="true"/>
          <p:nvPr/>
        </p:nvSpPr>
        <p:spPr>
          <a:xfrm rot="0">
            <a:off x="5129008" y="6950837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5- 3 = </a:t>
            </a:r>
          </a:p>
        </p:txBody>
      </p:sp>
      <p:sp>
        <p:nvSpPr>
          <p:cNvPr name="TextBox 86" id="86"/>
          <p:cNvSpPr txBox="true"/>
          <p:nvPr/>
        </p:nvSpPr>
        <p:spPr>
          <a:xfrm rot="0">
            <a:off x="5129008" y="7375579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8 - 0 = </a:t>
            </a:r>
          </a:p>
        </p:txBody>
      </p:sp>
      <p:sp>
        <p:nvSpPr>
          <p:cNvPr name="TextBox 87" id="87"/>
          <p:cNvSpPr txBox="true"/>
          <p:nvPr/>
        </p:nvSpPr>
        <p:spPr>
          <a:xfrm rot="0">
            <a:off x="5129008" y="7800322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7 - 6 = </a:t>
            </a:r>
          </a:p>
        </p:txBody>
      </p:sp>
      <p:sp>
        <p:nvSpPr>
          <p:cNvPr name="TextBox 88" id="88"/>
          <p:cNvSpPr txBox="true"/>
          <p:nvPr/>
        </p:nvSpPr>
        <p:spPr>
          <a:xfrm rot="0">
            <a:off x="5129008" y="8225065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8 - 2 = </a:t>
            </a:r>
          </a:p>
        </p:txBody>
      </p:sp>
      <p:sp>
        <p:nvSpPr>
          <p:cNvPr name="TextBox 89" id="89"/>
          <p:cNvSpPr txBox="true"/>
          <p:nvPr/>
        </p:nvSpPr>
        <p:spPr>
          <a:xfrm rot="0">
            <a:off x="5129008" y="3552895"/>
            <a:ext cx="979678" cy="343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10 - 8 =  </a:t>
            </a:r>
          </a:p>
        </p:txBody>
      </p:sp>
      <p:sp>
        <p:nvSpPr>
          <p:cNvPr name="TextBox 90" id="90"/>
          <p:cNvSpPr txBox="true"/>
          <p:nvPr/>
        </p:nvSpPr>
        <p:spPr>
          <a:xfrm rot="0">
            <a:off x="5129008" y="9499293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9 - 4 = </a:t>
            </a:r>
          </a:p>
        </p:txBody>
      </p:sp>
      <p:sp>
        <p:nvSpPr>
          <p:cNvPr name="TextBox 91" id="91"/>
          <p:cNvSpPr txBox="true"/>
          <p:nvPr/>
        </p:nvSpPr>
        <p:spPr>
          <a:xfrm rot="0">
            <a:off x="5129008" y="9074550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8 - 7 = </a:t>
            </a:r>
          </a:p>
        </p:txBody>
      </p:sp>
      <p:sp>
        <p:nvSpPr>
          <p:cNvPr name="TextBox 92" id="92"/>
          <p:cNvSpPr txBox="true"/>
          <p:nvPr/>
        </p:nvSpPr>
        <p:spPr>
          <a:xfrm rot="0">
            <a:off x="5129008" y="8649808"/>
            <a:ext cx="979678" cy="3377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8"/>
              </a:lnSpc>
            </a:pPr>
            <a:r>
              <a:rPr lang="en-US" sz="1942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6 - 6 = </a:t>
            </a:r>
          </a:p>
        </p:txBody>
      </p:sp>
      <p:sp>
        <p:nvSpPr>
          <p:cNvPr name="AutoShape 93" id="93"/>
          <p:cNvSpPr/>
          <p:nvPr/>
        </p:nvSpPr>
        <p:spPr>
          <a:xfrm rot="0">
            <a:off x="5983974" y="3886735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4" id="94"/>
          <p:cNvSpPr/>
          <p:nvPr/>
        </p:nvSpPr>
        <p:spPr>
          <a:xfrm rot="0">
            <a:off x="5983974" y="4312171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5" id="95"/>
          <p:cNvSpPr/>
          <p:nvPr/>
        </p:nvSpPr>
        <p:spPr>
          <a:xfrm rot="0">
            <a:off x="5983974" y="4737606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6" id="96"/>
          <p:cNvSpPr/>
          <p:nvPr/>
        </p:nvSpPr>
        <p:spPr>
          <a:xfrm rot="0">
            <a:off x="5983974" y="5163042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7" id="97"/>
          <p:cNvSpPr/>
          <p:nvPr/>
        </p:nvSpPr>
        <p:spPr>
          <a:xfrm rot="0">
            <a:off x="5983974" y="5588477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8" id="98"/>
          <p:cNvSpPr/>
          <p:nvPr/>
        </p:nvSpPr>
        <p:spPr>
          <a:xfrm rot="0">
            <a:off x="5983974" y="6013913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9" id="99"/>
          <p:cNvSpPr/>
          <p:nvPr/>
        </p:nvSpPr>
        <p:spPr>
          <a:xfrm rot="0">
            <a:off x="5983974" y="6439348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0" id="100"/>
          <p:cNvSpPr/>
          <p:nvPr/>
        </p:nvSpPr>
        <p:spPr>
          <a:xfrm rot="0">
            <a:off x="5983974" y="6864784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1" id="101"/>
          <p:cNvSpPr/>
          <p:nvPr/>
        </p:nvSpPr>
        <p:spPr>
          <a:xfrm rot="0">
            <a:off x="5983974" y="7715655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2" id="102"/>
          <p:cNvSpPr/>
          <p:nvPr/>
        </p:nvSpPr>
        <p:spPr>
          <a:xfrm rot="0">
            <a:off x="5983974" y="8141090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3" id="103"/>
          <p:cNvSpPr/>
          <p:nvPr/>
        </p:nvSpPr>
        <p:spPr>
          <a:xfrm rot="0">
            <a:off x="5983974" y="8566526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4" id="104"/>
          <p:cNvSpPr/>
          <p:nvPr/>
        </p:nvSpPr>
        <p:spPr>
          <a:xfrm rot="0">
            <a:off x="5983974" y="8991961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5" id="105"/>
          <p:cNvSpPr/>
          <p:nvPr/>
        </p:nvSpPr>
        <p:spPr>
          <a:xfrm rot="0">
            <a:off x="5983974" y="9417397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6" id="106"/>
          <p:cNvSpPr/>
          <p:nvPr/>
        </p:nvSpPr>
        <p:spPr>
          <a:xfrm rot="0">
            <a:off x="5983974" y="9842832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7" id="107"/>
          <p:cNvSpPr/>
          <p:nvPr/>
        </p:nvSpPr>
        <p:spPr>
          <a:xfrm rot="0">
            <a:off x="5983974" y="7290219"/>
            <a:ext cx="7237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08" id="108"/>
          <p:cNvGrpSpPr/>
          <p:nvPr/>
        </p:nvGrpSpPr>
        <p:grpSpPr>
          <a:xfrm rot="0">
            <a:off x="505424" y="1981529"/>
            <a:ext cx="6550920" cy="1200803"/>
            <a:chOff x="0" y="0"/>
            <a:chExt cx="8734559" cy="1601071"/>
          </a:xfrm>
        </p:grpSpPr>
        <p:grpSp>
          <p:nvGrpSpPr>
            <p:cNvPr name="Group 109" id="109"/>
            <p:cNvGrpSpPr/>
            <p:nvPr/>
          </p:nvGrpSpPr>
          <p:grpSpPr>
            <a:xfrm rot="0">
              <a:off x="0" y="0"/>
              <a:ext cx="8734559" cy="1601071"/>
              <a:chOff x="0" y="0"/>
              <a:chExt cx="51056746" cy="9358854"/>
            </a:xfrm>
          </p:grpSpPr>
          <p:sp>
            <p:nvSpPr>
              <p:cNvPr name="Freeform 110" id="110"/>
              <p:cNvSpPr/>
              <p:nvPr/>
            </p:nvSpPr>
            <p:spPr>
              <a:xfrm flipH="false" flipV="false" rot="0">
                <a:off x="72390" y="72390"/>
                <a:ext cx="50911965" cy="9214074"/>
              </a:xfrm>
              <a:custGeom>
                <a:avLst/>
                <a:gdLst/>
                <a:ahLst/>
                <a:cxnLst/>
                <a:rect r="r" b="b" t="t" l="l"/>
                <a:pathLst>
                  <a:path h="9214074" w="50911965">
                    <a:moveTo>
                      <a:pt x="0" y="0"/>
                    </a:moveTo>
                    <a:lnTo>
                      <a:pt x="50911965" y="0"/>
                    </a:lnTo>
                    <a:lnTo>
                      <a:pt x="50911965" y="9214074"/>
                    </a:lnTo>
                    <a:lnTo>
                      <a:pt x="0" y="92140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name="Freeform 111" id="111"/>
              <p:cNvSpPr/>
              <p:nvPr/>
            </p:nvSpPr>
            <p:spPr>
              <a:xfrm flipH="false" flipV="false" rot="0">
                <a:off x="0" y="0"/>
                <a:ext cx="51056747" cy="9358854"/>
              </a:xfrm>
              <a:custGeom>
                <a:avLst/>
                <a:gdLst/>
                <a:ahLst/>
                <a:cxnLst/>
                <a:rect r="r" b="b" t="t" l="l"/>
                <a:pathLst>
                  <a:path h="9358854" w="51056747">
                    <a:moveTo>
                      <a:pt x="50911965" y="9214074"/>
                    </a:moveTo>
                    <a:lnTo>
                      <a:pt x="51056747" y="9214074"/>
                    </a:lnTo>
                    <a:lnTo>
                      <a:pt x="51056747" y="9358854"/>
                    </a:lnTo>
                    <a:lnTo>
                      <a:pt x="50911965" y="9358854"/>
                    </a:lnTo>
                    <a:lnTo>
                      <a:pt x="50911965" y="9214074"/>
                    </a:lnTo>
                    <a:close/>
                    <a:moveTo>
                      <a:pt x="0" y="144780"/>
                    </a:moveTo>
                    <a:lnTo>
                      <a:pt x="144780" y="144780"/>
                    </a:lnTo>
                    <a:lnTo>
                      <a:pt x="144780" y="9214074"/>
                    </a:lnTo>
                    <a:lnTo>
                      <a:pt x="0" y="9214074"/>
                    </a:lnTo>
                    <a:lnTo>
                      <a:pt x="0" y="144780"/>
                    </a:lnTo>
                    <a:close/>
                    <a:moveTo>
                      <a:pt x="0" y="9214074"/>
                    </a:moveTo>
                    <a:lnTo>
                      <a:pt x="144780" y="9214074"/>
                    </a:lnTo>
                    <a:lnTo>
                      <a:pt x="144780" y="9358854"/>
                    </a:lnTo>
                    <a:lnTo>
                      <a:pt x="0" y="9358854"/>
                    </a:lnTo>
                    <a:lnTo>
                      <a:pt x="0" y="9214074"/>
                    </a:lnTo>
                    <a:close/>
                    <a:moveTo>
                      <a:pt x="50911965" y="144780"/>
                    </a:moveTo>
                    <a:lnTo>
                      <a:pt x="51056747" y="144780"/>
                    </a:lnTo>
                    <a:lnTo>
                      <a:pt x="51056747" y="9214074"/>
                    </a:lnTo>
                    <a:lnTo>
                      <a:pt x="50911965" y="9214074"/>
                    </a:lnTo>
                    <a:lnTo>
                      <a:pt x="50911965" y="144780"/>
                    </a:lnTo>
                    <a:close/>
                    <a:moveTo>
                      <a:pt x="144780" y="9214074"/>
                    </a:moveTo>
                    <a:lnTo>
                      <a:pt x="50911965" y="9214074"/>
                    </a:lnTo>
                    <a:lnTo>
                      <a:pt x="50911965" y="9358854"/>
                    </a:lnTo>
                    <a:lnTo>
                      <a:pt x="144780" y="9358854"/>
                    </a:lnTo>
                    <a:lnTo>
                      <a:pt x="144780" y="9214074"/>
                    </a:lnTo>
                    <a:close/>
                    <a:moveTo>
                      <a:pt x="50911965" y="0"/>
                    </a:moveTo>
                    <a:lnTo>
                      <a:pt x="51056747" y="0"/>
                    </a:lnTo>
                    <a:lnTo>
                      <a:pt x="51056747" y="144780"/>
                    </a:lnTo>
                    <a:lnTo>
                      <a:pt x="50911965" y="144780"/>
                    </a:lnTo>
                    <a:lnTo>
                      <a:pt x="50911965" y="0"/>
                    </a:lnTo>
                    <a:close/>
                    <a:moveTo>
                      <a:pt x="0" y="0"/>
                    </a:moveTo>
                    <a:lnTo>
                      <a:pt x="144780" y="0"/>
                    </a:lnTo>
                    <a:lnTo>
                      <a:pt x="144780" y="144780"/>
                    </a:lnTo>
                    <a:lnTo>
                      <a:pt x="0" y="144780"/>
                    </a:lnTo>
                    <a:lnTo>
                      <a:pt x="0" y="0"/>
                    </a:lnTo>
                    <a:close/>
                    <a:moveTo>
                      <a:pt x="144780" y="0"/>
                    </a:moveTo>
                    <a:lnTo>
                      <a:pt x="50911965" y="0"/>
                    </a:lnTo>
                    <a:lnTo>
                      <a:pt x="50911965" y="144780"/>
                    </a:lnTo>
                    <a:lnTo>
                      <a:pt x="144780" y="144780"/>
                    </a:lnTo>
                    <a:lnTo>
                      <a:pt x="144780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</p:sp>
        </p:grpSp>
        <p:sp>
          <p:nvSpPr>
            <p:cNvPr name="AutoShape 112" id="112"/>
            <p:cNvSpPr/>
            <p:nvPr/>
          </p:nvSpPr>
          <p:spPr>
            <a:xfrm rot="0">
              <a:off x="234169" y="1101233"/>
              <a:ext cx="7860713" cy="0"/>
            </a:xfrm>
            <a:prstGeom prst="line">
              <a:avLst/>
            </a:prstGeom>
            <a:ln cap="rnd" w="254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Freeform 113" id="113"/>
            <p:cNvSpPr/>
            <p:nvPr/>
          </p:nvSpPr>
          <p:spPr>
            <a:xfrm flipH="false" flipV="false" rot="0">
              <a:off x="234169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3" y="0"/>
                  </a:lnTo>
                  <a:lnTo>
                    <a:pt x="373893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14" id="114"/>
            <p:cNvSpPr/>
            <p:nvPr/>
          </p:nvSpPr>
          <p:spPr>
            <a:xfrm flipH="false" flipV="false" rot="0">
              <a:off x="1020241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3" y="0"/>
                  </a:lnTo>
                  <a:lnTo>
                    <a:pt x="373893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15" id="115"/>
            <p:cNvSpPr/>
            <p:nvPr/>
          </p:nvSpPr>
          <p:spPr>
            <a:xfrm flipH="false" flipV="false" rot="0">
              <a:off x="1806312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3" y="0"/>
                  </a:lnTo>
                  <a:lnTo>
                    <a:pt x="373893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16" id="116"/>
            <p:cNvSpPr/>
            <p:nvPr/>
          </p:nvSpPr>
          <p:spPr>
            <a:xfrm flipH="false" flipV="false" rot="0">
              <a:off x="2592383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4" y="0"/>
                  </a:lnTo>
                  <a:lnTo>
                    <a:pt x="373894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17" id="117"/>
            <p:cNvSpPr/>
            <p:nvPr/>
          </p:nvSpPr>
          <p:spPr>
            <a:xfrm flipH="false" flipV="false" rot="0">
              <a:off x="3378455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3" y="0"/>
                  </a:lnTo>
                  <a:lnTo>
                    <a:pt x="373893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18" id="118"/>
            <p:cNvSpPr/>
            <p:nvPr/>
          </p:nvSpPr>
          <p:spPr>
            <a:xfrm flipH="false" flipV="false" rot="0">
              <a:off x="4164526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3" y="0"/>
                  </a:lnTo>
                  <a:lnTo>
                    <a:pt x="373893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19" id="119"/>
            <p:cNvSpPr/>
            <p:nvPr/>
          </p:nvSpPr>
          <p:spPr>
            <a:xfrm flipH="false" flipV="false" rot="0">
              <a:off x="4950597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4" y="0"/>
                  </a:lnTo>
                  <a:lnTo>
                    <a:pt x="373894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0" id="120"/>
            <p:cNvSpPr/>
            <p:nvPr/>
          </p:nvSpPr>
          <p:spPr>
            <a:xfrm flipH="false" flipV="false" rot="0">
              <a:off x="5736669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3" y="0"/>
                  </a:lnTo>
                  <a:lnTo>
                    <a:pt x="373893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1" id="121"/>
            <p:cNvSpPr/>
            <p:nvPr/>
          </p:nvSpPr>
          <p:spPr>
            <a:xfrm flipH="false" flipV="false" rot="0">
              <a:off x="6522740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3" y="0"/>
                  </a:lnTo>
                  <a:lnTo>
                    <a:pt x="373893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2" id="122"/>
            <p:cNvSpPr/>
            <p:nvPr/>
          </p:nvSpPr>
          <p:spPr>
            <a:xfrm flipH="false" flipV="false" rot="0">
              <a:off x="7308811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4" y="0"/>
                  </a:lnTo>
                  <a:lnTo>
                    <a:pt x="373894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3" id="123"/>
            <p:cNvSpPr/>
            <p:nvPr/>
          </p:nvSpPr>
          <p:spPr>
            <a:xfrm flipH="false" flipV="false" rot="0">
              <a:off x="8094883" y="914286"/>
              <a:ext cx="373893" cy="373893"/>
            </a:xfrm>
            <a:custGeom>
              <a:avLst/>
              <a:gdLst/>
              <a:ahLst/>
              <a:cxnLst/>
              <a:rect r="r" b="b" t="t" l="l"/>
              <a:pathLst>
                <a:path h="373893" w="373893">
                  <a:moveTo>
                    <a:pt x="0" y="0"/>
                  </a:moveTo>
                  <a:lnTo>
                    <a:pt x="373893" y="0"/>
                  </a:lnTo>
                  <a:lnTo>
                    <a:pt x="373893" y="373894"/>
                  </a:lnTo>
                  <a:lnTo>
                    <a:pt x="0" y="37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24" id="124"/>
            <p:cNvSpPr txBox="true"/>
            <p:nvPr/>
          </p:nvSpPr>
          <p:spPr>
            <a:xfrm rot="0">
              <a:off x="275533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0</a:t>
              </a:r>
            </a:p>
          </p:txBody>
        </p:sp>
        <p:sp>
          <p:nvSpPr>
            <p:cNvPr name="TextBox 125" id="125"/>
            <p:cNvSpPr txBox="true"/>
            <p:nvPr/>
          </p:nvSpPr>
          <p:spPr>
            <a:xfrm rot="0">
              <a:off x="1847675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2</a:t>
              </a:r>
            </a:p>
          </p:txBody>
        </p:sp>
        <p:sp>
          <p:nvSpPr>
            <p:cNvPr name="TextBox 126" id="126"/>
            <p:cNvSpPr txBox="true"/>
            <p:nvPr/>
          </p:nvSpPr>
          <p:spPr>
            <a:xfrm rot="0">
              <a:off x="2633747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3</a:t>
              </a:r>
            </a:p>
          </p:txBody>
        </p:sp>
        <p:sp>
          <p:nvSpPr>
            <p:cNvPr name="TextBox 127" id="127"/>
            <p:cNvSpPr txBox="true"/>
            <p:nvPr/>
          </p:nvSpPr>
          <p:spPr>
            <a:xfrm rot="0">
              <a:off x="3419818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4</a:t>
              </a:r>
            </a:p>
          </p:txBody>
        </p:sp>
        <p:sp>
          <p:nvSpPr>
            <p:cNvPr name="TextBox 128" id="128"/>
            <p:cNvSpPr txBox="true"/>
            <p:nvPr/>
          </p:nvSpPr>
          <p:spPr>
            <a:xfrm rot="0">
              <a:off x="4205889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5</a:t>
              </a:r>
            </a:p>
          </p:txBody>
        </p:sp>
        <p:sp>
          <p:nvSpPr>
            <p:cNvPr name="TextBox 129" id="129"/>
            <p:cNvSpPr txBox="true"/>
            <p:nvPr/>
          </p:nvSpPr>
          <p:spPr>
            <a:xfrm rot="0">
              <a:off x="4991961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6</a:t>
              </a:r>
            </a:p>
          </p:txBody>
        </p:sp>
        <p:sp>
          <p:nvSpPr>
            <p:cNvPr name="TextBox 130" id="130"/>
            <p:cNvSpPr txBox="true"/>
            <p:nvPr/>
          </p:nvSpPr>
          <p:spPr>
            <a:xfrm rot="0">
              <a:off x="5778032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7</a:t>
              </a:r>
            </a:p>
          </p:txBody>
        </p:sp>
        <p:sp>
          <p:nvSpPr>
            <p:cNvPr name="TextBox 131" id="131"/>
            <p:cNvSpPr txBox="true"/>
            <p:nvPr/>
          </p:nvSpPr>
          <p:spPr>
            <a:xfrm rot="0">
              <a:off x="6564103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8</a:t>
              </a:r>
            </a:p>
          </p:txBody>
        </p:sp>
        <p:sp>
          <p:nvSpPr>
            <p:cNvPr name="TextBox 132" id="132"/>
            <p:cNvSpPr txBox="true"/>
            <p:nvPr/>
          </p:nvSpPr>
          <p:spPr>
            <a:xfrm rot="0">
              <a:off x="7350175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9</a:t>
              </a:r>
            </a:p>
          </p:txBody>
        </p:sp>
        <p:sp>
          <p:nvSpPr>
            <p:cNvPr name="TextBox 133" id="133"/>
            <p:cNvSpPr txBox="true"/>
            <p:nvPr/>
          </p:nvSpPr>
          <p:spPr>
            <a:xfrm rot="0">
              <a:off x="8136246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10</a:t>
              </a:r>
            </a:p>
          </p:txBody>
        </p:sp>
        <p:sp>
          <p:nvSpPr>
            <p:cNvPr name="TextBox 134" id="134"/>
            <p:cNvSpPr txBox="true"/>
            <p:nvPr/>
          </p:nvSpPr>
          <p:spPr>
            <a:xfrm rot="0">
              <a:off x="1061604" y="893285"/>
              <a:ext cx="291167" cy="39539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61"/>
                </a:lnSpc>
              </a:pPr>
              <a:r>
                <a:rPr lang="en-US" sz="1758">
                  <a:solidFill>
                    <a:srgbClr val="000000"/>
                  </a:solidFill>
                  <a:latin typeface="KG Primary Penmanship"/>
                  <a:ea typeface="KG Primary Penmanship"/>
                  <a:cs typeface="KG Primary Penmanship"/>
                  <a:sym typeface="KG Primary Penmanship"/>
                </a:rPr>
                <a:t>1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DAGZipanji4</dc:identifier>
  <dcterms:modified xsi:type="dcterms:W3CDTF">2011-08-01T06:04:30Z</dcterms:modified>
  <cp:revision>1</cp:revision>
  <dc:title>Basic Subtraction from 10 Number Line Worksheet</dc:title>
</cp:coreProperties>
</file>