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Code Pro" charset="1" panose="00000500000000000000"/>
      <p:regular r:id="rId8"/>
    </p:embeddedFont>
    <p:embeddedFont>
      <p:font typeface="KG Primary Penmanship" charset="1" panose="02000506000000020003"/>
      <p:regular r:id="rId9"/>
    </p:embeddedFont>
    <p:embeddedFont>
      <p:font typeface="Amsterdam Two" charset="1" panose="020005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A7CD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9324" y="159845"/>
            <a:ext cx="7201353" cy="10372311"/>
            <a:chOff x="0" y="0"/>
            <a:chExt cx="56329257" cy="8113261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56184474" cy="80987834"/>
            </a:xfrm>
            <a:custGeom>
              <a:avLst/>
              <a:gdLst/>
              <a:ahLst/>
              <a:cxnLst/>
              <a:rect r="r" b="b" t="t" l="l"/>
              <a:pathLst>
                <a:path h="80987834" w="56184474">
                  <a:moveTo>
                    <a:pt x="0" y="0"/>
                  </a:moveTo>
                  <a:lnTo>
                    <a:pt x="56184474" y="0"/>
                  </a:lnTo>
                  <a:lnTo>
                    <a:pt x="56184474" y="80987834"/>
                  </a:lnTo>
                  <a:lnTo>
                    <a:pt x="0" y="809878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6329256" cy="81132611"/>
            </a:xfrm>
            <a:custGeom>
              <a:avLst/>
              <a:gdLst/>
              <a:ahLst/>
              <a:cxnLst/>
              <a:rect r="r" b="b" t="t" l="l"/>
              <a:pathLst>
                <a:path h="81132611" w="56329256">
                  <a:moveTo>
                    <a:pt x="56184478" y="80987832"/>
                  </a:moveTo>
                  <a:lnTo>
                    <a:pt x="56329256" y="80987832"/>
                  </a:lnTo>
                  <a:lnTo>
                    <a:pt x="56329256" y="81132611"/>
                  </a:lnTo>
                  <a:lnTo>
                    <a:pt x="56184478" y="81132611"/>
                  </a:lnTo>
                  <a:lnTo>
                    <a:pt x="56184478" y="80987832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80987832"/>
                  </a:lnTo>
                  <a:lnTo>
                    <a:pt x="0" y="80987832"/>
                  </a:lnTo>
                  <a:lnTo>
                    <a:pt x="0" y="144780"/>
                  </a:lnTo>
                  <a:close/>
                  <a:moveTo>
                    <a:pt x="0" y="80987832"/>
                  </a:moveTo>
                  <a:lnTo>
                    <a:pt x="144780" y="80987832"/>
                  </a:lnTo>
                  <a:lnTo>
                    <a:pt x="144780" y="81132611"/>
                  </a:lnTo>
                  <a:lnTo>
                    <a:pt x="0" y="81132611"/>
                  </a:lnTo>
                  <a:lnTo>
                    <a:pt x="0" y="80987832"/>
                  </a:lnTo>
                  <a:close/>
                  <a:moveTo>
                    <a:pt x="56184478" y="144780"/>
                  </a:moveTo>
                  <a:lnTo>
                    <a:pt x="56329256" y="144780"/>
                  </a:lnTo>
                  <a:lnTo>
                    <a:pt x="56329256" y="80987832"/>
                  </a:lnTo>
                  <a:lnTo>
                    <a:pt x="56184478" y="80987832"/>
                  </a:lnTo>
                  <a:lnTo>
                    <a:pt x="56184478" y="144780"/>
                  </a:lnTo>
                  <a:close/>
                  <a:moveTo>
                    <a:pt x="144780" y="80987832"/>
                  </a:moveTo>
                  <a:lnTo>
                    <a:pt x="56184478" y="80987832"/>
                  </a:lnTo>
                  <a:lnTo>
                    <a:pt x="56184478" y="81132611"/>
                  </a:lnTo>
                  <a:lnTo>
                    <a:pt x="144780" y="81132611"/>
                  </a:lnTo>
                  <a:lnTo>
                    <a:pt x="144780" y="80987832"/>
                  </a:lnTo>
                  <a:close/>
                  <a:moveTo>
                    <a:pt x="56184478" y="0"/>
                  </a:moveTo>
                  <a:lnTo>
                    <a:pt x="56329256" y="0"/>
                  </a:lnTo>
                  <a:lnTo>
                    <a:pt x="56329256" y="144780"/>
                  </a:lnTo>
                  <a:lnTo>
                    <a:pt x="56184478" y="144780"/>
                  </a:lnTo>
                  <a:lnTo>
                    <a:pt x="56184478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6184478" y="0"/>
                  </a:lnTo>
                  <a:lnTo>
                    <a:pt x="56184478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505424" y="3373707"/>
            <a:ext cx="2083659" cy="6933608"/>
            <a:chOff x="0" y="0"/>
            <a:chExt cx="16298461" cy="54234948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72390" y="72390"/>
              <a:ext cx="16153682" cy="54090171"/>
            </a:xfrm>
            <a:custGeom>
              <a:avLst/>
              <a:gdLst/>
              <a:ahLst/>
              <a:cxnLst/>
              <a:rect r="r" b="b" t="t" l="l"/>
              <a:pathLst>
                <a:path h="54090171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4090171"/>
                  </a:lnTo>
                  <a:lnTo>
                    <a:pt x="0" y="54090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6298461" cy="54234947"/>
            </a:xfrm>
            <a:custGeom>
              <a:avLst/>
              <a:gdLst/>
              <a:ahLst/>
              <a:cxnLst/>
              <a:rect r="r" b="b" t="t" l="l"/>
              <a:pathLst>
                <a:path h="54234947" w="16298461">
                  <a:moveTo>
                    <a:pt x="16153681" y="54090168"/>
                  </a:moveTo>
                  <a:lnTo>
                    <a:pt x="16298461" y="54090168"/>
                  </a:lnTo>
                  <a:lnTo>
                    <a:pt x="16298461" y="54234947"/>
                  </a:lnTo>
                  <a:lnTo>
                    <a:pt x="16153681" y="54234947"/>
                  </a:lnTo>
                  <a:lnTo>
                    <a:pt x="16153681" y="5409016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4090168"/>
                  </a:lnTo>
                  <a:lnTo>
                    <a:pt x="0" y="54090168"/>
                  </a:lnTo>
                  <a:lnTo>
                    <a:pt x="0" y="144780"/>
                  </a:lnTo>
                  <a:close/>
                  <a:moveTo>
                    <a:pt x="0" y="54090168"/>
                  </a:moveTo>
                  <a:lnTo>
                    <a:pt x="144780" y="54090168"/>
                  </a:lnTo>
                  <a:lnTo>
                    <a:pt x="144780" y="54234947"/>
                  </a:lnTo>
                  <a:lnTo>
                    <a:pt x="0" y="54234947"/>
                  </a:lnTo>
                  <a:lnTo>
                    <a:pt x="0" y="54090168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4090168"/>
                  </a:lnTo>
                  <a:lnTo>
                    <a:pt x="16153681" y="54090168"/>
                  </a:lnTo>
                  <a:lnTo>
                    <a:pt x="16153681" y="144780"/>
                  </a:lnTo>
                  <a:close/>
                  <a:moveTo>
                    <a:pt x="144780" y="54090168"/>
                  </a:moveTo>
                  <a:lnTo>
                    <a:pt x="16153681" y="54090168"/>
                  </a:lnTo>
                  <a:lnTo>
                    <a:pt x="16153681" y="54234947"/>
                  </a:lnTo>
                  <a:lnTo>
                    <a:pt x="144780" y="54234947"/>
                  </a:lnTo>
                  <a:lnTo>
                    <a:pt x="144780" y="54090168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658370" y="4054452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+ 13 =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58370" y="4480330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16 + 8 =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58370" y="4906208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+ 13 =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658370" y="53320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+ 7 =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658370" y="57579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+ 12 =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658370" y="618384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+ 9 = 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658370" y="660971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+ 12 = 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58370" y="7035597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+ 5 = 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58370" y="7461475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+ 8 = 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658370" y="7887353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+ 6 =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58370" y="831323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+ 12 =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58370" y="362857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+ 5 = 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58370" y="95908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+ 11 = 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658370" y="9164986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+ 7 = 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58370" y="873910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0 + 13 = </a:t>
            </a:r>
          </a:p>
        </p:txBody>
      </p:sp>
      <p:sp>
        <p:nvSpPr>
          <p:cNvPr name="AutoShape 23" id="23"/>
          <p:cNvSpPr/>
          <p:nvPr/>
        </p:nvSpPr>
        <p:spPr>
          <a:xfrm rot="0">
            <a:off x="1515621" y="396317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rot="0">
            <a:off x="1515621" y="438975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 rot="0">
            <a:off x="1515621" y="481632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 rot="0">
            <a:off x="1515621" y="524289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rot="0">
            <a:off x="1515621" y="566946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0">
            <a:off x="1515621" y="609604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0">
            <a:off x="1515621" y="652261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0">
            <a:off x="1515621" y="694918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0">
            <a:off x="1515621" y="780233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0">
            <a:off x="1515621" y="822890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rot="0">
            <a:off x="1515621" y="865547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 rot="0">
            <a:off x="1515621" y="908204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0">
            <a:off x="1515621" y="950862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0">
            <a:off x="1515621" y="993519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0">
            <a:off x="1515621" y="737575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8" id="38"/>
          <p:cNvGrpSpPr/>
          <p:nvPr/>
        </p:nvGrpSpPr>
        <p:grpSpPr>
          <a:xfrm rot="0">
            <a:off x="2737286" y="3373707"/>
            <a:ext cx="2083659" cy="6933608"/>
            <a:chOff x="0" y="0"/>
            <a:chExt cx="16298461" cy="54234948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72390" y="72390"/>
              <a:ext cx="16153682" cy="54090171"/>
            </a:xfrm>
            <a:custGeom>
              <a:avLst/>
              <a:gdLst/>
              <a:ahLst/>
              <a:cxnLst/>
              <a:rect r="r" b="b" t="t" l="l"/>
              <a:pathLst>
                <a:path h="54090171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4090171"/>
                  </a:lnTo>
                  <a:lnTo>
                    <a:pt x="0" y="54090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6298461" cy="54234947"/>
            </a:xfrm>
            <a:custGeom>
              <a:avLst/>
              <a:gdLst/>
              <a:ahLst/>
              <a:cxnLst/>
              <a:rect r="r" b="b" t="t" l="l"/>
              <a:pathLst>
                <a:path h="54234947" w="16298461">
                  <a:moveTo>
                    <a:pt x="16153681" y="54090168"/>
                  </a:moveTo>
                  <a:lnTo>
                    <a:pt x="16298461" y="54090168"/>
                  </a:lnTo>
                  <a:lnTo>
                    <a:pt x="16298461" y="54234947"/>
                  </a:lnTo>
                  <a:lnTo>
                    <a:pt x="16153681" y="54234947"/>
                  </a:lnTo>
                  <a:lnTo>
                    <a:pt x="16153681" y="5409016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4090168"/>
                  </a:lnTo>
                  <a:lnTo>
                    <a:pt x="0" y="54090168"/>
                  </a:lnTo>
                  <a:lnTo>
                    <a:pt x="0" y="144780"/>
                  </a:lnTo>
                  <a:close/>
                  <a:moveTo>
                    <a:pt x="0" y="54090168"/>
                  </a:moveTo>
                  <a:lnTo>
                    <a:pt x="144780" y="54090168"/>
                  </a:lnTo>
                  <a:lnTo>
                    <a:pt x="144780" y="54234947"/>
                  </a:lnTo>
                  <a:lnTo>
                    <a:pt x="0" y="54234947"/>
                  </a:lnTo>
                  <a:lnTo>
                    <a:pt x="0" y="54090168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4090168"/>
                  </a:lnTo>
                  <a:lnTo>
                    <a:pt x="16153681" y="54090168"/>
                  </a:lnTo>
                  <a:lnTo>
                    <a:pt x="16153681" y="144780"/>
                  </a:lnTo>
                  <a:close/>
                  <a:moveTo>
                    <a:pt x="144780" y="54090168"/>
                  </a:moveTo>
                  <a:lnTo>
                    <a:pt x="16153681" y="54090168"/>
                  </a:lnTo>
                  <a:lnTo>
                    <a:pt x="16153681" y="54234947"/>
                  </a:lnTo>
                  <a:lnTo>
                    <a:pt x="144780" y="54234947"/>
                  </a:lnTo>
                  <a:lnTo>
                    <a:pt x="144780" y="54090168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1" id="41"/>
          <p:cNvSpPr txBox="true"/>
          <p:nvPr/>
        </p:nvSpPr>
        <p:spPr>
          <a:xfrm rot="0">
            <a:off x="2890232" y="4054452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+ 14 = 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2890232" y="4480330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+ 2 =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2890232" y="4906208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+ 6 = 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2890232" y="53320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15 + 4 = 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2890232" y="57579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+ 15 = 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2890232" y="618384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+ 18 = 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2890232" y="660971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14 + 6 = 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2890232" y="7035597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+ 0 = 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890232" y="7461475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+ 14 = 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890232" y="7887353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+ 10 = 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2890232" y="831323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+ 19 = 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890232" y="362857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17 + 2 =  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2890232" y="95908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+ 10 = 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890232" y="91649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+ 13 = 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2890232" y="873910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+ 12 = </a:t>
            </a:r>
          </a:p>
        </p:txBody>
      </p:sp>
      <p:sp>
        <p:nvSpPr>
          <p:cNvPr name="AutoShape 56" id="56"/>
          <p:cNvSpPr/>
          <p:nvPr/>
        </p:nvSpPr>
        <p:spPr>
          <a:xfrm rot="0">
            <a:off x="3747483" y="396317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7" id="57"/>
          <p:cNvSpPr/>
          <p:nvPr/>
        </p:nvSpPr>
        <p:spPr>
          <a:xfrm rot="0">
            <a:off x="3747483" y="438975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8" id="58"/>
          <p:cNvSpPr/>
          <p:nvPr/>
        </p:nvSpPr>
        <p:spPr>
          <a:xfrm rot="0">
            <a:off x="3747483" y="481632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9" id="59"/>
          <p:cNvSpPr/>
          <p:nvPr/>
        </p:nvSpPr>
        <p:spPr>
          <a:xfrm rot="0">
            <a:off x="3747483" y="524289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0" id="60"/>
          <p:cNvSpPr/>
          <p:nvPr/>
        </p:nvSpPr>
        <p:spPr>
          <a:xfrm rot="0">
            <a:off x="3747483" y="566946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1" id="61"/>
          <p:cNvSpPr/>
          <p:nvPr/>
        </p:nvSpPr>
        <p:spPr>
          <a:xfrm rot="0">
            <a:off x="3747483" y="609604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2" id="62"/>
          <p:cNvSpPr/>
          <p:nvPr/>
        </p:nvSpPr>
        <p:spPr>
          <a:xfrm rot="0">
            <a:off x="3747483" y="652261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3" id="63"/>
          <p:cNvSpPr/>
          <p:nvPr/>
        </p:nvSpPr>
        <p:spPr>
          <a:xfrm rot="0">
            <a:off x="3747483" y="694918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4" id="64"/>
          <p:cNvSpPr/>
          <p:nvPr/>
        </p:nvSpPr>
        <p:spPr>
          <a:xfrm rot="0">
            <a:off x="3747483" y="780233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5" id="65"/>
          <p:cNvSpPr/>
          <p:nvPr/>
        </p:nvSpPr>
        <p:spPr>
          <a:xfrm rot="0">
            <a:off x="3747483" y="822890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6" id="66"/>
          <p:cNvSpPr/>
          <p:nvPr/>
        </p:nvSpPr>
        <p:spPr>
          <a:xfrm rot="0">
            <a:off x="3747483" y="865547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7" id="67"/>
          <p:cNvSpPr/>
          <p:nvPr/>
        </p:nvSpPr>
        <p:spPr>
          <a:xfrm rot="0">
            <a:off x="3747483" y="908204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8" id="68"/>
          <p:cNvSpPr/>
          <p:nvPr/>
        </p:nvSpPr>
        <p:spPr>
          <a:xfrm rot="0">
            <a:off x="3747483" y="950862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9" id="69"/>
          <p:cNvSpPr/>
          <p:nvPr/>
        </p:nvSpPr>
        <p:spPr>
          <a:xfrm rot="0">
            <a:off x="3747483" y="993519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0" id="70"/>
          <p:cNvSpPr/>
          <p:nvPr/>
        </p:nvSpPr>
        <p:spPr>
          <a:xfrm rot="0">
            <a:off x="3747483" y="737575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1" id="71"/>
          <p:cNvGrpSpPr/>
          <p:nvPr/>
        </p:nvGrpSpPr>
        <p:grpSpPr>
          <a:xfrm rot="0">
            <a:off x="4972685" y="3373707"/>
            <a:ext cx="2083659" cy="6933608"/>
            <a:chOff x="0" y="0"/>
            <a:chExt cx="16298461" cy="54234948"/>
          </a:xfrm>
        </p:grpSpPr>
        <p:sp>
          <p:nvSpPr>
            <p:cNvPr name="Freeform 72" id="72"/>
            <p:cNvSpPr/>
            <p:nvPr/>
          </p:nvSpPr>
          <p:spPr>
            <a:xfrm flipH="false" flipV="false" rot="0">
              <a:off x="72390" y="72390"/>
              <a:ext cx="16153682" cy="54090171"/>
            </a:xfrm>
            <a:custGeom>
              <a:avLst/>
              <a:gdLst/>
              <a:ahLst/>
              <a:cxnLst/>
              <a:rect r="r" b="b" t="t" l="l"/>
              <a:pathLst>
                <a:path h="54090171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4090171"/>
                  </a:lnTo>
                  <a:lnTo>
                    <a:pt x="0" y="54090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16298461" cy="54234947"/>
            </a:xfrm>
            <a:custGeom>
              <a:avLst/>
              <a:gdLst/>
              <a:ahLst/>
              <a:cxnLst/>
              <a:rect r="r" b="b" t="t" l="l"/>
              <a:pathLst>
                <a:path h="54234947" w="16298461">
                  <a:moveTo>
                    <a:pt x="16153681" y="54090168"/>
                  </a:moveTo>
                  <a:lnTo>
                    <a:pt x="16298461" y="54090168"/>
                  </a:lnTo>
                  <a:lnTo>
                    <a:pt x="16298461" y="54234947"/>
                  </a:lnTo>
                  <a:lnTo>
                    <a:pt x="16153681" y="54234947"/>
                  </a:lnTo>
                  <a:lnTo>
                    <a:pt x="16153681" y="5409016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4090168"/>
                  </a:lnTo>
                  <a:lnTo>
                    <a:pt x="0" y="54090168"/>
                  </a:lnTo>
                  <a:lnTo>
                    <a:pt x="0" y="144780"/>
                  </a:lnTo>
                  <a:close/>
                  <a:moveTo>
                    <a:pt x="0" y="54090168"/>
                  </a:moveTo>
                  <a:lnTo>
                    <a:pt x="144780" y="54090168"/>
                  </a:lnTo>
                  <a:lnTo>
                    <a:pt x="144780" y="54234947"/>
                  </a:lnTo>
                  <a:lnTo>
                    <a:pt x="0" y="54234947"/>
                  </a:lnTo>
                  <a:lnTo>
                    <a:pt x="0" y="54090168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4090168"/>
                  </a:lnTo>
                  <a:lnTo>
                    <a:pt x="16153681" y="54090168"/>
                  </a:lnTo>
                  <a:lnTo>
                    <a:pt x="16153681" y="144780"/>
                  </a:lnTo>
                  <a:close/>
                  <a:moveTo>
                    <a:pt x="144780" y="54090168"/>
                  </a:moveTo>
                  <a:lnTo>
                    <a:pt x="16153681" y="54090168"/>
                  </a:lnTo>
                  <a:lnTo>
                    <a:pt x="16153681" y="54234947"/>
                  </a:lnTo>
                  <a:lnTo>
                    <a:pt x="144780" y="54234947"/>
                  </a:lnTo>
                  <a:lnTo>
                    <a:pt x="144780" y="54090168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4" id="74"/>
          <p:cNvSpPr txBox="true"/>
          <p:nvPr/>
        </p:nvSpPr>
        <p:spPr>
          <a:xfrm rot="0">
            <a:off x="5125630" y="4054452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+ 10 = 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5125630" y="4480330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+ 3 =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5125630" y="4906208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+ 9 = 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5125630" y="53320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14 + 0 = 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5125630" y="57579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+ 5 = 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5125630" y="618384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20 + 0 = 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5125630" y="660971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+ 6 = 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5125630" y="7035597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+ 4 = 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125630" y="7461475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+ 6 = 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5125630" y="7887353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+ 5 = 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5125630" y="831323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+ 9 = 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5125630" y="362857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+ 4 =  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5125630" y="95908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+ 5 = 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5125630" y="91649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+ 9 = 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5125630" y="873910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+ 6 = </a:t>
            </a:r>
          </a:p>
        </p:txBody>
      </p:sp>
      <p:sp>
        <p:nvSpPr>
          <p:cNvPr name="AutoShape 89" id="89"/>
          <p:cNvSpPr/>
          <p:nvPr/>
        </p:nvSpPr>
        <p:spPr>
          <a:xfrm rot="0">
            <a:off x="5982881" y="396317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0" id="90"/>
          <p:cNvSpPr/>
          <p:nvPr/>
        </p:nvSpPr>
        <p:spPr>
          <a:xfrm rot="0">
            <a:off x="5982881" y="438975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1" id="91"/>
          <p:cNvSpPr/>
          <p:nvPr/>
        </p:nvSpPr>
        <p:spPr>
          <a:xfrm rot="0">
            <a:off x="5982881" y="481632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2" id="92"/>
          <p:cNvSpPr/>
          <p:nvPr/>
        </p:nvSpPr>
        <p:spPr>
          <a:xfrm rot="0">
            <a:off x="5982881" y="524289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3" id="93"/>
          <p:cNvSpPr/>
          <p:nvPr/>
        </p:nvSpPr>
        <p:spPr>
          <a:xfrm rot="0">
            <a:off x="5982881" y="566946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4" id="94"/>
          <p:cNvSpPr/>
          <p:nvPr/>
        </p:nvSpPr>
        <p:spPr>
          <a:xfrm rot="0">
            <a:off x="5982881" y="609604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5" id="95"/>
          <p:cNvSpPr/>
          <p:nvPr/>
        </p:nvSpPr>
        <p:spPr>
          <a:xfrm rot="0">
            <a:off x="5982881" y="652261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6" id="96"/>
          <p:cNvSpPr/>
          <p:nvPr/>
        </p:nvSpPr>
        <p:spPr>
          <a:xfrm rot="0">
            <a:off x="5982881" y="694918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7" id="97"/>
          <p:cNvSpPr/>
          <p:nvPr/>
        </p:nvSpPr>
        <p:spPr>
          <a:xfrm rot="0">
            <a:off x="5982881" y="780233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8" id="98"/>
          <p:cNvSpPr/>
          <p:nvPr/>
        </p:nvSpPr>
        <p:spPr>
          <a:xfrm rot="0">
            <a:off x="5982881" y="822890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9" id="99"/>
          <p:cNvSpPr/>
          <p:nvPr/>
        </p:nvSpPr>
        <p:spPr>
          <a:xfrm rot="0">
            <a:off x="5982881" y="865547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0" id="100"/>
          <p:cNvSpPr/>
          <p:nvPr/>
        </p:nvSpPr>
        <p:spPr>
          <a:xfrm rot="0">
            <a:off x="5982881" y="908204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1" id="101"/>
          <p:cNvSpPr/>
          <p:nvPr/>
        </p:nvSpPr>
        <p:spPr>
          <a:xfrm rot="0">
            <a:off x="5982881" y="950862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2" id="102"/>
          <p:cNvSpPr/>
          <p:nvPr/>
        </p:nvSpPr>
        <p:spPr>
          <a:xfrm rot="0">
            <a:off x="5982881" y="993519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3" id="103"/>
          <p:cNvSpPr/>
          <p:nvPr/>
        </p:nvSpPr>
        <p:spPr>
          <a:xfrm rot="0">
            <a:off x="5982881" y="737575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4" id="104"/>
          <p:cNvSpPr txBox="true"/>
          <p:nvPr/>
        </p:nvSpPr>
        <p:spPr>
          <a:xfrm rot="0">
            <a:off x="503656" y="1007199"/>
            <a:ext cx="3967777" cy="4743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20-ҒА ДЕЙІНГІ САНДАР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4471433" y="856090"/>
            <a:ext cx="2583143" cy="953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sz="5600">
                <a:solidFill>
                  <a:srgbClr val="000000"/>
                </a:solidFill>
                <a:latin typeface="Amsterdam Two"/>
                <a:ea typeface="Amsterdam Two"/>
                <a:cs typeface="Amsterdam Two"/>
                <a:sym typeface="Amsterdam Two"/>
              </a:rPr>
              <a:t>қосу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503656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5381035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grpSp>
        <p:nvGrpSpPr>
          <p:cNvPr name="Group 108" id="108"/>
          <p:cNvGrpSpPr/>
          <p:nvPr/>
        </p:nvGrpSpPr>
        <p:grpSpPr>
          <a:xfrm rot="0">
            <a:off x="504540" y="2019683"/>
            <a:ext cx="6550920" cy="1111087"/>
            <a:chOff x="0" y="0"/>
            <a:chExt cx="8734559" cy="1481449"/>
          </a:xfrm>
        </p:grpSpPr>
        <p:grpSp>
          <p:nvGrpSpPr>
            <p:cNvPr name="Group 109" id="109"/>
            <p:cNvGrpSpPr/>
            <p:nvPr/>
          </p:nvGrpSpPr>
          <p:grpSpPr>
            <a:xfrm rot="0">
              <a:off x="0" y="0"/>
              <a:ext cx="8734559" cy="1481449"/>
              <a:chOff x="0" y="0"/>
              <a:chExt cx="39117067" cy="6634559"/>
            </a:xfrm>
          </p:grpSpPr>
          <p:sp>
            <p:nvSpPr>
              <p:cNvPr name="Freeform 110" id="110"/>
              <p:cNvSpPr/>
              <p:nvPr/>
            </p:nvSpPr>
            <p:spPr>
              <a:xfrm flipH="false" flipV="false" rot="0">
                <a:off x="72390" y="72390"/>
                <a:ext cx="38972287" cy="6489779"/>
              </a:xfrm>
              <a:custGeom>
                <a:avLst/>
                <a:gdLst/>
                <a:ahLst/>
                <a:cxnLst/>
                <a:rect r="r" b="b" t="t" l="l"/>
                <a:pathLst>
                  <a:path h="6489779" w="38972287">
                    <a:moveTo>
                      <a:pt x="0" y="0"/>
                    </a:moveTo>
                    <a:lnTo>
                      <a:pt x="38972287" y="0"/>
                    </a:lnTo>
                    <a:lnTo>
                      <a:pt x="38972287" y="6489779"/>
                    </a:lnTo>
                    <a:lnTo>
                      <a:pt x="0" y="64897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111" id="111"/>
              <p:cNvSpPr/>
              <p:nvPr/>
            </p:nvSpPr>
            <p:spPr>
              <a:xfrm flipH="false" flipV="false" rot="0">
                <a:off x="0" y="0"/>
                <a:ext cx="39117067" cy="6634559"/>
              </a:xfrm>
              <a:custGeom>
                <a:avLst/>
                <a:gdLst/>
                <a:ahLst/>
                <a:cxnLst/>
                <a:rect r="r" b="b" t="t" l="l"/>
                <a:pathLst>
                  <a:path h="6634559" w="39117067">
                    <a:moveTo>
                      <a:pt x="38972288" y="6489779"/>
                    </a:moveTo>
                    <a:lnTo>
                      <a:pt x="39117067" y="6489779"/>
                    </a:lnTo>
                    <a:lnTo>
                      <a:pt x="39117067" y="6634559"/>
                    </a:lnTo>
                    <a:lnTo>
                      <a:pt x="38972288" y="6634559"/>
                    </a:lnTo>
                    <a:lnTo>
                      <a:pt x="38972288" y="6489779"/>
                    </a:lnTo>
                    <a:close/>
                    <a:moveTo>
                      <a:pt x="0" y="144780"/>
                    </a:moveTo>
                    <a:lnTo>
                      <a:pt x="144780" y="144780"/>
                    </a:lnTo>
                    <a:lnTo>
                      <a:pt x="144780" y="6489779"/>
                    </a:lnTo>
                    <a:lnTo>
                      <a:pt x="0" y="6489779"/>
                    </a:lnTo>
                    <a:lnTo>
                      <a:pt x="0" y="144780"/>
                    </a:lnTo>
                    <a:close/>
                    <a:moveTo>
                      <a:pt x="0" y="6489779"/>
                    </a:moveTo>
                    <a:lnTo>
                      <a:pt x="144780" y="6489779"/>
                    </a:lnTo>
                    <a:lnTo>
                      <a:pt x="144780" y="6634559"/>
                    </a:lnTo>
                    <a:lnTo>
                      <a:pt x="0" y="6634559"/>
                    </a:lnTo>
                    <a:lnTo>
                      <a:pt x="0" y="6489779"/>
                    </a:lnTo>
                    <a:close/>
                    <a:moveTo>
                      <a:pt x="38972288" y="144780"/>
                    </a:moveTo>
                    <a:lnTo>
                      <a:pt x="39117067" y="144780"/>
                    </a:lnTo>
                    <a:lnTo>
                      <a:pt x="39117067" y="6489779"/>
                    </a:lnTo>
                    <a:lnTo>
                      <a:pt x="38972288" y="6489779"/>
                    </a:lnTo>
                    <a:lnTo>
                      <a:pt x="38972288" y="144780"/>
                    </a:lnTo>
                    <a:close/>
                    <a:moveTo>
                      <a:pt x="144780" y="6489779"/>
                    </a:moveTo>
                    <a:lnTo>
                      <a:pt x="38972288" y="6489779"/>
                    </a:lnTo>
                    <a:lnTo>
                      <a:pt x="38972288" y="6634559"/>
                    </a:lnTo>
                    <a:lnTo>
                      <a:pt x="144780" y="6634559"/>
                    </a:lnTo>
                    <a:lnTo>
                      <a:pt x="144780" y="6489779"/>
                    </a:lnTo>
                    <a:close/>
                    <a:moveTo>
                      <a:pt x="38972288" y="0"/>
                    </a:moveTo>
                    <a:lnTo>
                      <a:pt x="39117067" y="0"/>
                    </a:lnTo>
                    <a:lnTo>
                      <a:pt x="39117067" y="144780"/>
                    </a:lnTo>
                    <a:lnTo>
                      <a:pt x="38972288" y="144780"/>
                    </a:lnTo>
                    <a:lnTo>
                      <a:pt x="38972288" y="0"/>
                    </a:lnTo>
                    <a:close/>
                    <a:moveTo>
                      <a:pt x="0" y="0"/>
                    </a:moveTo>
                    <a:lnTo>
                      <a:pt x="144780" y="0"/>
                    </a:lnTo>
                    <a:lnTo>
                      <a:pt x="144780" y="144780"/>
                    </a:lnTo>
                    <a:lnTo>
                      <a:pt x="0" y="144780"/>
                    </a:lnTo>
                    <a:lnTo>
                      <a:pt x="0" y="0"/>
                    </a:lnTo>
                    <a:close/>
                    <a:moveTo>
                      <a:pt x="144780" y="0"/>
                    </a:moveTo>
                    <a:lnTo>
                      <a:pt x="38972288" y="0"/>
                    </a:lnTo>
                    <a:lnTo>
                      <a:pt x="38972288" y="144780"/>
                    </a:lnTo>
                    <a:lnTo>
                      <a:pt x="144780" y="144780"/>
                    </a:lnTo>
                    <a:lnTo>
                      <a:pt x="14478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sp>
          <p:nvSpPr>
            <p:cNvPr name="AutoShape 112" id="112"/>
            <p:cNvSpPr/>
            <p:nvPr/>
          </p:nvSpPr>
          <p:spPr>
            <a:xfrm rot="0">
              <a:off x="182189" y="1086624"/>
              <a:ext cx="8252893" cy="0"/>
            </a:xfrm>
            <a:prstGeom prst="line">
              <a:avLst/>
            </a:prstGeom>
            <a:ln cap="rnd" w="12304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Freeform 113" id="113"/>
            <p:cNvSpPr/>
            <p:nvPr/>
          </p:nvSpPr>
          <p:spPr>
            <a:xfrm flipH="false" flipV="false" rot="0">
              <a:off x="110623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14" id="114"/>
            <p:cNvSpPr txBox="true"/>
            <p:nvPr/>
          </p:nvSpPr>
          <p:spPr>
            <a:xfrm rot="0">
              <a:off x="139229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0</a:t>
              </a:r>
            </a:p>
          </p:txBody>
        </p:sp>
        <p:sp>
          <p:nvSpPr>
            <p:cNvPr name="Freeform 115" id="115"/>
            <p:cNvSpPr/>
            <p:nvPr/>
          </p:nvSpPr>
          <p:spPr>
            <a:xfrm flipH="false" flipV="false" rot="0">
              <a:off x="925572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16" id="116"/>
            <p:cNvSpPr txBox="true"/>
            <p:nvPr/>
          </p:nvSpPr>
          <p:spPr>
            <a:xfrm rot="0">
              <a:off x="954179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2</a:t>
              </a:r>
            </a:p>
          </p:txBody>
        </p:sp>
        <p:sp>
          <p:nvSpPr>
            <p:cNvPr name="Freeform 117" id="117"/>
            <p:cNvSpPr/>
            <p:nvPr/>
          </p:nvSpPr>
          <p:spPr>
            <a:xfrm flipH="false" flipV="false" rot="0">
              <a:off x="1333047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18" id="118"/>
            <p:cNvSpPr txBox="true"/>
            <p:nvPr/>
          </p:nvSpPr>
          <p:spPr>
            <a:xfrm rot="0">
              <a:off x="1361653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3</a:t>
              </a:r>
            </a:p>
          </p:txBody>
        </p:sp>
        <p:sp>
          <p:nvSpPr>
            <p:cNvPr name="Freeform 119" id="119"/>
            <p:cNvSpPr/>
            <p:nvPr/>
          </p:nvSpPr>
          <p:spPr>
            <a:xfrm flipH="false" flipV="false" rot="0">
              <a:off x="1740522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0" id="120"/>
            <p:cNvSpPr txBox="true"/>
            <p:nvPr/>
          </p:nvSpPr>
          <p:spPr>
            <a:xfrm rot="0">
              <a:off x="1769128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4</a:t>
              </a:r>
            </a:p>
          </p:txBody>
        </p:sp>
        <p:sp>
          <p:nvSpPr>
            <p:cNvPr name="Freeform 121" id="121"/>
            <p:cNvSpPr/>
            <p:nvPr/>
          </p:nvSpPr>
          <p:spPr>
            <a:xfrm flipH="false" flipV="false" rot="0">
              <a:off x="2147997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2" id="122"/>
            <p:cNvSpPr txBox="true"/>
            <p:nvPr/>
          </p:nvSpPr>
          <p:spPr>
            <a:xfrm rot="0">
              <a:off x="2176603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5</a:t>
              </a:r>
            </a:p>
          </p:txBody>
        </p:sp>
        <p:sp>
          <p:nvSpPr>
            <p:cNvPr name="Freeform 123" id="123"/>
            <p:cNvSpPr/>
            <p:nvPr/>
          </p:nvSpPr>
          <p:spPr>
            <a:xfrm flipH="false" flipV="false" rot="0">
              <a:off x="2555471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4" id="124"/>
            <p:cNvSpPr txBox="true"/>
            <p:nvPr/>
          </p:nvSpPr>
          <p:spPr>
            <a:xfrm rot="0">
              <a:off x="2584078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6</a:t>
              </a:r>
            </a:p>
          </p:txBody>
        </p:sp>
        <p:sp>
          <p:nvSpPr>
            <p:cNvPr name="Freeform 125" id="125"/>
            <p:cNvSpPr/>
            <p:nvPr/>
          </p:nvSpPr>
          <p:spPr>
            <a:xfrm flipH="false" flipV="false" rot="0">
              <a:off x="2962946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6" id="126"/>
            <p:cNvSpPr txBox="true"/>
            <p:nvPr/>
          </p:nvSpPr>
          <p:spPr>
            <a:xfrm rot="0">
              <a:off x="2991552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7</a:t>
              </a:r>
            </a:p>
          </p:txBody>
        </p:sp>
        <p:sp>
          <p:nvSpPr>
            <p:cNvPr name="Freeform 127" id="127"/>
            <p:cNvSpPr/>
            <p:nvPr/>
          </p:nvSpPr>
          <p:spPr>
            <a:xfrm flipH="false" flipV="false" rot="0">
              <a:off x="3370421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8" id="128"/>
            <p:cNvSpPr txBox="true"/>
            <p:nvPr/>
          </p:nvSpPr>
          <p:spPr>
            <a:xfrm rot="0">
              <a:off x="3399027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8</a:t>
              </a:r>
            </a:p>
          </p:txBody>
        </p:sp>
        <p:sp>
          <p:nvSpPr>
            <p:cNvPr name="Freeform 129" id="129"/>
            <p:cNvSpPr/>
            <p:nvPr/>
          </p:nvSpPr>
          <p:spPr>
            <a:xfrm flipH="false" flipV="false" rot="0">
              <a:off x="3777896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0" id="130"/>
            <p:cNvSpPr txBox="true"/>
            <p:nvPr/>
          </p:nvSpPr>
          <p:spPr>
            <a:xfrm rot="0">
              <a:off x="3806502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9</a:t>
              </a:r>
            </a:p>
          </p:txBody>
        </p:sp>
        <p:sp>
          <p:nvSpPr>
            <p:cNvPr name="Freeform 131" id="131"/>
            <p:cNvSpPr/>
            <p:nvPr/>
          </p:nvSpPr>
          <p:spPr>
            <a:xfrm flipH="false" flipV="false" rot="0">
              <a:off x="4185370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2" id="132"/>
            <p:cNvSpPr txBox="true"/>
            <p:nvPr/>
          </p:nvSpPr>
          <p:spPr>
            <a:xfrm rot="0">
              <a:off x="4213977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10</a:t>
              </a:r>
            </a:p>
          </p:txBody>
        </p:sp>
        <p:sp>
          <p:nvSpPr>
            <p:cNvPr name="Freeform 133" id="133"/>
            <p:cNvSpPr/>
            <p:nvPr/>
          </p:nvSpPr>
          <p:spPr>
            <a:xfrm flipH="false" flipV="false" rot="0">
              <a:off x="518098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4" id="134"/>
            <p:cNvSpPr txBox="true"/>
            <p:nvPr/>
          </p:nvSpPr>
          <p:spPr>
            <a:xfrm rot="0">
              <a:off x="546704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</a:t>
              </a:r>
            </a:p>
          </p:txBody>
        </p:sp>
        <p:sp>
          <p:nvSpPr>
            <p:cNvPr name="Freeform 135" id="135"/>
            <p:cNvSpPr/>
            <p:nvPr/>
          </p:nvSpPr>
          <p:spPr>
            <a:xfrm flipH="false" flipV="false" rot="0">
              <a:off x="5000320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6" id="136"/>
            <p:cNvSpPr txBox="true"/>
            <p:nvPr/>
          </p:nvSpPr>
          <p:spPr>
            <a:xfrm rot="0">
              <a:off x="5028926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12</a:t>
              </a:r>
            </a:p>
          </p:txBody>
        </p:sp>
        <p:sp>
          <p:nvSpPr>
            <p:cNvPr name="Freeform 137" id="137"/>
            <p:cNvSpPr/>
            <p:nvPr/>
          </p:nvSpPr>
          <p:spPr>
            <a:xfrm flipH="false" flipV="false" rot="0">
              <a:off x="5407795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8" id="138"/>
            <p:cNvSpPr txBox="true"/>
            <p:nvPr/>
          </p:nvSpPr>
          <p:spPr>
            <a:xfrm rot="0">
              <a:off x="5436401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13</a:t>
              </a:r>
            </a:p>
          </p:txBody>
        </p:sp>
        <p:sp>
          <p:nvSpPr>
            <p:cNvPr name="Freeform 139" id="139"/>
            <p:cNvSpPr/>
            <p:nvPr/>
          </p:nvSpPr>
          <p:spPr>
            <a:xfrm flipH="false" flipV="false" rot="0">
              <a:off x="5815269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0" id="140"/>
            <p:cNvSpPr txBox="true"/>
            <p:nvPr/>
          </p:nvSpPr>
          <p:spPr>
            <a:xfrm rot="0">
              <a:off x="5843876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14</a:t>
              </a:r>
            </a:p>
          </p:txBody>
        </p:sp>
        <p:sp>
          <p:nvSpPr>
            <p:cNvPr name="Freeform 141" id="141"/>
            <p:cNvSpPr/>
            <p:nvPr/>
          </p:nvSpPr>
          <p:spPr>
            <a:xfrm flipH="false" flipV="false" rot="0">
              <a:off x="6222744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2" id="142"/>
            <p:cNvSpPr txBox="true"/>
            <p:nvPr/>
          </p:nvSpPr>
          <p:spPr>
            <a:xfrm rot="0">
              <a:off x="6251350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15</a:t>
              </a:r>
            </a:p>
          </p:txBody>
        </p:sp>
        <p:sp>
          <p:nvSpPr>
            <p:cNvPr name="Freeform 143" id="143"/>
            <p:cNvSpPr/>
            <p:nvPr/>
          </p:nvSpPr>
          <p:spPr>
            <a:xfrm flipH="false" flipV="false" rot="0">
              <a:off x="6630219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4" id="144"/>
            <p:cNvSpPr txBox="true"/>
            <p:nvPr/>
          </p:nvSpPr>
          <p:spPr>
            <a:xfrm rot="0">
              <a:off x="6658825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16</a:t>
              </a:r>
            </a:p>
          </p:txBody>
        </p:sp>
        <p:sp>
          <p:nvSpPr>
            <p:cNvPr name="Freeform 145" id="145"/>
            <p:cNvSpPr/>
            <p:nvPr/>
          </p:nvSpPr>
          <p:spPr>
            <a:xfrm flipH="false" flipV="false" rot="0">
              <a:off x="7037694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6" id="146"/>
            <p:cNvSpPr txBox="true"/>
            <p:nvPr/>
          </p:nvSpPr>
          <p:spPr>
            <a:xfrm rot="0">
              <a:off x="7066300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17</a:t>
              </a:r>
            </a:p>
          </p:txBody>
        </p:sp>
        <p:sp>
          <p:nvSpPr>
            <p:cNvPr name="Freeform 147" id="147"/>
            <p:cNvSpPr/>
            <p:nvPr/>
          </p:nvSpPr>
          <p:spPr>
            <a:xfrm flipH="false" flipV="false" rot="0">
              <a:off x="7445168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8" id="148"/>
            <p:cNvSpPr txBox="true"/>
            <p:nvPr/>
          </p:nvSpPr>
          <p:spPr>
            <a:xfrm rot="0">
              <a:off x="7473775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18</a:t>
              </a:r>
            </a:p>
          </p:txBody>
        </p:sp>
        <p:sp>
          <p:nvSpPr>
            <p:cNvPr name="Freeform 149" id="149"/>
            <p:cNvSpPr/>
            <p:nvPr/>
          </p:nvSpPr>
          <p:spPr>
            <a:xfrm flipH="false" flipV="false" rot="0">
              <a:off x="7852643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50" id="150"/>
            <p:cNvSpPr txBox="true"/>
            <p:nvPr/>
          </p:nvSpPr>
          <p:spPr>
            <a:xfrm rot="0">
              <a:off x="7881249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19</a:t>
              </a:r>
            </a:p>
          </p:txBody>
        </p:sp>
        <p:sp>
          <p:nvSpPr>
            <p:cNvPr name="Freeform 151" id="151"/>
            <p:cNvSpPr/>
            <p:nvPr/>
          </p:nvSpPr>
          <p:spPr>
            <a:xfrm flipH="false" flipV="false" rot="0">
              <a:off x="8260118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52" id="152"/>
            <p:cNvSpPr txBox="true"/>
            <p:nvPr/>
          </p:nvSpPr>
          <p:spPr>
            <a:xfrm rot="0">
              <a:off x="8288724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20</a:t>
              </a:r>
            </a:p>
          </p:txBody>
        </p:sp>
        <p:sp>
          <p:nvSpPr>
            <p:cNvPr name="Freeform 153" id="153"/>
            <p:cNvSpPr/>
            <p:nvPr/>
          </p:nvSpPr>
          <p:spPr>
            <a:xfrm flipH="false" flipV="false" rot="0">
              <a:off x="4592845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54" id="154"/>
            <p:cNvSpPr txBox="true"/>
            <p:nvPr/>
          </p:nvSpPr>
          <p:spPr>
            <a:xfrm rot="0">
              <a:off x="4621451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11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9324" y="159845"/>
            <a:ext cx="7201353" cy="10372311"/>
            <a:chOff x="0" y="0"/>
            <a:chExt cx="56329257" cy="8113261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56184474" cy="80987834"/>
            </a:xfrm>
            <a:custGeom>
              <a:avLst/>
              <a:gdLst/>
              <a:ahLst/>
              <a:cxnLst/>
              <a:rect r="r" b="b" t="t" l="l"/>
              <a:pathLst>
                <a:path h="80987834" w="56184474">
                  <a:moveTo>
                    <a:pt x="0" y="0"/>
                  </a:moveTo>
                  <a:lnTo>
                    <a:pt x="56184474" y="0"/>
                  </a:lnTo>
                  <a:lnTo>
                    <a:pt x="56184474" y="80987834"/>
                  </a:lnTo>
                  <a:lnTo>
                    <a:pt x="0" y="809878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6329256" cy="81132611"/>
            </a:xfrm>
            <a:custGeom>
              <a:avLst/>
              <a:gdLst/>
              <a:ahLst/>
              <a:cxnLst/>
              <a:rect r="r" b="b" t="t" l="l"/>
              <a:pathLst>
                <a:path h="81132611" w="56329256">
                  <a:moveTo>
                    <a:pt x="56184478" y="80987832"/>
                  </a:moveTo>
                  <a:lnTo>
                    <a:pt x="56329256" y="80987832"/>
                  </a:lnTo>
                  <a:lnTo>
                    <a:pt x="56329256" y="81132611"/>
                  </a:lnTo>
                  <a:lnTo>
                    <a:pt x="56184478" y="81132611"/>
                  </a:lnTo>
                  <a:lnTo>
                    <a:pt x="56184478" y="80987832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80987832"/>
                  </a:lnTo>
                  <a:lnTo>
                    <a:pt x="0" y="80987832"/>
                  </a:lnTo>
                  <a:lnTo>
                    <a:pt x="0" y="144780"/>
                  </a:lnTo>
                  <a:close/>
                  <a:moveTo>
                    <a:pt x="0" y="80987832"/>
                  </a:moveTo>
                  <a:lnTo>
                    <a:pt x="144780" y="80987832"/>
                  </a:lnTo>
                  <a:lnTo>
                    <a:pt x="144780" y="81132611"/>
                  </a:lnTo>
                  <a:lnTo>
                    <a:pt x="0" y="81132611"/>
                  </a:lnTo>
                  <a:lnTo>
                    <a:pt x="0" y="80987832"/>
                  </a:lnTo>
                  <a:close/>
                  <a:moveTo>
                    <a:pt x="56184478" y="144780"/>
                  </a:moveTo>
                  <a:lnTo>
                    <a:pt x="56329256" y="144780"/>
                  </a:lnTo>
                  <a:lnTo>
                    <a:pt x="56329256" y="80987832"/>
                  </a:lnTo>
                  <a:lnTo>
                    <a:pt x="56184478" y="80987832"/>
                  </a:lnTo>
                  <a:lnTo>
                    <a:pt x="56184478" y="144780"/>
                  </a:lnTo>
                  <a:close/>
                  <a:moveTo>
                    <a:pt x="144780" y="80987832"/>
                  </a:moveTo>
                  <a:lnTo>
                    <a:pt x="56184478" y="80987832"/>
                  </a:lnTo>
                  <a:lnTo>
                    <a:pt x="56184478" y="81132611"/>
                  </a:lnTo>
                  <a:lnTo>
                    <a:pt x="144780" y="81132611"/>
                  </a:lnTo>
                  <a:lnTo>
                    <a:pt x="144780" y="80987832"/>
                  </a:lnTo>
                  <a:close/>
                  <a:moveTo>
                    <a:pt x="56184478" y="0"/>
                  </a:moveTo>
                  <a:lnTo>
                    <a:pt x="56329256" y="0"/>
                  </a:lnTo>
                  <a:lnTo>
                    <a:pt x="56329256" y="144780"/>
                  </a:lnTo>
                  <a:lnTo>
                    <a:pt x="56184478" y="144780"/>
                  </a:lnTo>
                  <a:lnTo>
                    <a:pt x="56184478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6184478" y="0"/>
                  </a:lnTo>
                  <a:lnTo>
                    <a:pt x="56184478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505424" y="3373707"/>
            <a:ext cx="2083659" cy="6933608"/>
            <a:chOff x="0" y="0"/>
            <a:chExt cx="16298461" cy="54234948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72390" y="72390"/>
              <a:ext cx="16153682" cy="54090171"/>
            </a:xfrm>
            <a:custGeom>
              <a:avLst/>
              <a:gdLst/>
              <a:ahLst/>
              <a:cxnLst/>
              <a:rect r="r" b="b" t="t" l="l"/>
              <a:pathLst>
                <a:path h="54090171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4090171"/>
                  </a:lnTo>
                  <a:lnTo>
                    <a:pt x="0" y="54090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6298461" cy="54234947"/>
            </a:xfrm>
            <a:custGeom>
              <a:avLst/>
              <a:gdLst/>
              <a:ahLst/>
              <a:cxnLst/>
              <a:rect r="r" b="b" t="t" l="l"/>
              <a:pathLst>
                <a:path h="54234947" w="16298461">
                  <a:moveTo>
                    <a:pt x="16153681" y="54090168"/>
                  </a:moveTo>
                  <a:lnTo>
                    <a:pt x="16298461" y="54090168"/>
                  </a:lnTo>
                  <a:lnTo>
                    <a:pt x="16298461" y="54234947"/>
                  </a:lnTo>
                  <a:lnTo>
                    <a:pt x="16153681" y="54234947"/>
                  </a:lnTo>
                  <a:lnTo>
                    <a:pt x="16153681" y="5409016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4090168"/>
                  </a:lnTo>
                  <a:lnTo>
                    <a:pt x="0" y="54090168"/>
                  </a:lnTo>
                  <a:lnTo>
                    <a:pt x="0" y="144780"/>
                  </a:lnTo>
                  <a:close/>
                  <a:moveTo>
                    <a:pt x="0" y="54090168"/>
                  </a:moveTo>
                  <a:lnTo>
                    <a:pt x="144780" y="54090168"/>
                  </a:lnTo>
                  <a:lnTo>
                    <a:pt x="144780" y="54234947"/>
                  </a:lnTo>
                  <a:lnTo>
                    <a:pt x="0" y="54234947"/>
                  </a:lnTo>
                  <a:lnTo>
                    <a:pt x="0" y="54090168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4090168"/>
                  </a:lnTo>
                  <a:lnTo>
                    <a:pt x="16153681" y="54090168"/>
                  </a:lnTo>
                  <a:lnTo>
                    <a:pt x="16153681" y="144780"/>
                  </a:lnTo>
                  <a:close/>
                  <a:moveTo>
                    <a:pt x="144780" y="54090168"/>
                  </a:moveTo>
                  <a:lnTo>
                    <a:pt x="16153681" y="54090168"/>
                  </a:lnTo>
                  <a:lnTo>
                    <a:pt x="16153681" y="54234947"/>
                  </a:lnTo>
                  <a:lnTo>
                    <a:pt x="144780" y="54234947"/>
                  </a:lnTo>
                  <a:lnTo>
                    <a:pt x="144780" y="54090168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658370" y="4054452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+ 13 =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58370" y="4480330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16 + 8 =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58370" y="4906208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+ 13 =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658370" y="53320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+ 7 =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658370" y="57579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+ 12 =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658370" y="618384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+ 9 = 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658370" y="660971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+ 12 = 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58370" y="7035597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+ 5 = 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58370" y="7461475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+ 8 = 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658370" y="7887353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+ 6 =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58370" y="831323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+ 12 =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58370" y="362857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+ 5 = 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58370" y="95908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+ 11 = 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658370" y="9164986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+ 7 = 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58370" y="873910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0 + 13 = </a:t>
            </a:r>
          </a:p>
        </p:txBody>
      </p:sp>
      <p:sp>
        <p:nvSpPr>
          <p:cNvPr name="AutoShape 23" id="23"/>
          <p:cNvSpPr/>
          <p:nvPr/>
        </p:nvSpPr>
        <p:spPr>
          <a:xfrm rot="0">
            <a:off x="1515621" y="396317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rot="0">
            <a:off x="1515621" y="438975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 rot="0">
            <a:off x="1515621" y="481632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 rot="0">
            <a:off x="1515621" y="524289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rot="0">
            <a:off x="1515621" y="566946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0">
            <a:off x="1515621" y="609604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0">
            <a:off x="1515621" y="652261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0">
            <a:off x="1515621" y="694918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0">
            <a:off x="1515621" y="780233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0">
            <a:off x="1515621" y="822890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rot="0">
            <a:off x="1515621" y="865547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 rot="0">
            <a:off x="1515621" y="908204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0">
            <a:off x="1515621" y="950862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0">
            <a:off x="1515621" y="993519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0">
            <a:off x="1515621" y="737575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8" id="38"/>
          <p:cNvGrpSpPr/>
          <p:nvPr/>
        </p:nvGrpSpPr>
        <p:grpSpPr>
          <a:xfrm rot="0">
            <a:off x="2737286" y="3373707"/>
            <a:ext cx="2083659" cy="6933608"/>
            <a:chOff x="0" y="0"/>
            <a:chExt cx="16298461" cy="54234948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72390" y="72390"/>
              <a:ext cx="16153682" cy="54090171"/>
            </a:xfrm>
            <a:custGeom>
              <a:avLst/>
              <a:gdLst/>
              <a:ahLst/>
              <a:cxnLst/>
              <a:rect r="r" b="b" t="t" l="l"/>
              <a:pathLst>
                <a:path h="54090171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4090171"/>
                  </a:lnTo>
                  <a:lnTo>
                    <a:pt x="0" y="54090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6298461" cy="54234947"/>
            </a:xfrm>
            <a:custGeom>
              <a:avLst/>
              <a:gdLst/>
              <a:ahLst/>
              <a:cxnLst/>
              <a:rect r="r" b="b" t="t" l="l"/>
              <a:pathLst>
                <a:path h="54234947" w="16298461">
                  <a:moveTo>
                    <a:pt x="16153681" y="54090168"/>
                  </a:moveTo>
                  <a:lnTo>
                    <a:pt x="16298461" y="54090168"/>
                  </a:lnTo>
                  <a:lnTo>
                    <a:pt x="16298461" y="54234947"/>
                  </a:lnTo>
                  <a:lnTo>
                    <a:pt x="16153681" y="54234947"/>
                  </a:lnTo>
                  <a:lnTo>
                    <a:pt x="16153681" y="5409016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4090168"/>
                  </a:lnTo>
                  <a:lnTo>
                    <a:pt x="0" y="54090168"/>
                  </a:lnTo>
                  <a:lnTo>
                    <a:pt x="0" y="144780"/>
                  </a:lnTo>
                  <a:close/>
                  <a:moveTo>
                    <a:pt x="0" y="54090168"/>
                  </a:moveTo>
                  <a:lnTo>
                    <a:pt x="144780" y="54090168"/>
                  </a:lnTo>
                  <a:lnTo>
                    <a:pt x="144780" y="54234947"/>
                  </a:lnTo>
                  <a:lnTo>
                    <a:pt x="0" y="54234947"/>
                  </a:lnTo>
                  <a:lnTo>
                    <a:pt x="0" y="54090168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4090168"/>
                  </a:lnTo>
                  <a:lnTo>
                    <a:pt x="16153681" y="54090168"/>
                  </a:lnTo>
                  <a:lnTo>
                    <a:pt x="16153681" y="144780"/>
                  </a:lnTo>
                  <a:close/>
                  <a:moveTo>
                    <a:pt x="144780" y="54090168"/>
                  </a:moveTo>
                  <a:lnTo>
                    <a:pt x="16153681" y="54090168"/>
                  </a:lnTo>
                  <a:lnTo>
                    <a:pt x="16153681" y="54234947"/>
                  </a:lnTo>
                  <a:lnTo>
                    <a:pt x="144780" y="54234947"/>
                  </a:lnTo>
                  <a:lnTo>
                    <a:pt x="144780" y="54090168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1" id="41"/>
          <p:cNvSpPr txBox="true"/>
          <p:nvPr/>
        </p:nvSpPr>
        <p:spPr>
          <a:xfrm rot="0">
            <a:off x="2890232" y="4054452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+ 14 = 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2890232" y="4480330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+ 2 =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2890232" y="4906208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+ 6 = 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2890232" y="53320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15 + 4 = 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2890232" y="57579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+ 15 = 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2890232" y="618384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+ 18 = 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2890232" y="660971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14 + 6 = 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2890232" y="7035597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+ 0 = 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890232" y="7461475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+ 14 = 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890232" y="7887353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+ 10 = 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2890232" y="831323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+ 19 = 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890232" y="362857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17 + 2 =  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2890232" y="95908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+ 10 = 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890232" y="91649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+ 13 = 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2890232" y="873910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+ 12 = </a:t>
            </a:r>
          </a:p>
        </p:txBody>
      </p:sp>
      <p:sp>
        <p:nvSpPr>
          <p:cNvPr name="AutoShape 56" id="56"/>
          <p:cNvSpPr/>
          <p:nvPr/>
        </p:nvSpPr>
        <p:spPr>
          <a:xfrm rot="0">
            <a:off x="3747483" y="396317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7" id="57"/>
          <p:cNvSpPr/>
          <p:nvPr/>
        </p:nvSpPr>
        <p:spPr>
          <a:xfrm rot="0">
            <a:off x="3747483" y="438975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8" id="58"/>
          <p:cNvSpPr/>
          <p:nvPr/>
        </p:nvSpPr>
        <p:spPr>
          <a:xfrm rot="0">
            <a:off x="3747483" y="481632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9" id="59"/>
          <p:cNvSpPr/>
          <p:nvPr/>
        </p:nvSpPr>
        <p:spPr>
          <a:xfrm rot="0">
            <a:off x="3747483" y="524289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0" id="60"/>
          <p:cNvSpPr/>
          <p:nvPr/>
        </p:nvSpPr>
        <p:spPr>
          <a:xfrm rot="0">
            <a:off x="3747483" y="566946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1" id="61"/>
          <p:cNvSpPr/>
          <p:nvPr/>
        </p:nvSpPr>
        <p:spPr>
          <a:xfrm rot="0">
            <a:off x="3747483" y="609604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2" id="62"/>
          <p:cNvSpPr/>
          <p:nvPr/>
        </p:nvSpPr>
        <p:spPr>
          <a:xfrm rot="0">
            <a:off x="3747483" y="652261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3" id="63"/>
          <p:cNvSpPr/>
          <p:nvPr/>
        </p:nvSpPr>
        <p:spPr>
          <a:xfrm rot="0">
            <a:off x="3747483" y="694918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4" id="64"/>
          <p:cNvSpPr/>
          <p:nvPr/>
        </p:nvSpPr>
        <p:spPr>
          <a:xfrm rot="0">
            <a:off x="3747483" y="780233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5" id="65"/>
          <p:cNvSpPr/>
          <p:nvPr/>
        </p:nvSpPr>
        <p:spPr>
          <a:xfrm rot="0">
            <a:off x="3747483" y="822890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6" id="66"/>
          <p:cNvSpPr/>
          <p:nvPr/>
        </p:nvSpPr>
        <p:spPr>
          <a:xfrm rot="0">
            <a:off x="3747483" y="865547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7" id="67"/>
          <p:cNvSpPr/>
          <p:nvPr/>
        </p:nvSpPr>
        <p:spPr>
          <a:xfrm rot="0">
            <a:off x="3747483" y="908204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8" id="68"/>
          <p:cNvSpPr/>
          <p:nvPr/>
        </p:nvSpPr>
        <p:spPr>
          <a:xfrm rot="0">
            <a:off x="3747483" y="950862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9" id="69"/>
          <p:cNvSpPr/>
          <p:nvPr/>
        </p:nvSpPr>
        <p:spPr>
          <a:xfrm rot="0">
            <a:off x="3747483" y="993519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0" id="70"/>
          <p:cNvSpPr/>
          <p:nvPr/>
        </p:nvSpPr>
        <p:spPr>
          <a:xfrm rot="0">
            <a:off x="3747483" y="737575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1" id="71"/>
          <p:cNvGrpSpPr/>
          <p:nvPr/>
        </p:nvGrpSpPr>
        <p:grpSpPr>
          <a:xfrm rot="0">
            <a:off x="4972685" y="3373707"/>
            <a:ext cx="2083659" cy="6933608"/>
            <a:chOff x="0" y="0"/>
            <a:chExt cx="16298461" cy="54234948"/>
          </a:xfrm>
        </p:grpSpPr>
        <p:sp>
          <p:nvSpPr>
            <p:cNvPr name="Freeform 72" id="72"/>
            <p:cNvSpPr/>
            <p:nvPr/>
          </p:nvSpPr>
          <p:spPr>
            <a:xfrm flipH="false" flipV="false" rot="0">
              <a:off x="72390" y="72390"/>
              <a:ext cx="16153682" cy="54090171"/>
            </a:xfrm>
            <a:custGeom>
              <a:avLst/>
              <a:gdLst/>
              <a:ahLst/>
              <a:cxnLst/>
              <a:rect r="r" b="b" t="t" l="l"/>
              <a:pathLst>
                <a:path h="54090171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4090171"/>
                  </a:lnTo>
                  <a:lnTo>
                    <a:pt x="0" y="54090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16298461" cy="54234947"/>
            </a:xfrm>
            <a:custGeom>
              <a:avLst/>
              <a:gdLst/>
              <a:ahLst/>
              <a:cxnLst/>
              <a:rect r="r" b="b" t="t" l="l"/>
              <a:pathLst>
                <a:path h="54234947" w="16298461">
                  <a:moveTo>
                    <a:pt x="16153681" y="54090168"/>
                  </a:moveTo>
                  <a:lnTo>
                    <a:pt x="16298461" y="54090168"/>
                  </a:lnTo>
                  <a:lnTo>
                    <a:pt x="16298461" y="54234947"/>
                  </a:lnTo>
                  <a:lnTo>
                    <a:pt x="16153681" y="54234947"/>
                  </a:lnTo>
                  <a:lnTo>
                    <a:pt x="16153681" y="5409016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4090168"/>
                  </a:lnTo>
                  <a:lnTo>
                    <a:pt x="0" y="54090168"/>
                  </a:lnTo>
                  <a:lnTo>
                    <a:pt x="0" y="144780"/>
                  </a:lnTo>
                  <a:close/>
                  <a:moveTo>
                    <a:pt x="0" y="54090168"/>
                  </a:moveTo>
                  <a:lnTo>
                    <a:pt x="144780" y="54090168"/>
                  </a:lnTo>
                  <a:lnTo>
                    <a:pt x="144780" y="54234947"/>
                  </a:lnTo>
                  <a:lnTo>
                    <a:pt x="0" y="54234947"/>
                  </a:lnTo>
                  <a:lnTo>
                    <a:pt x="0" y="54090168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4090168"/>
                  </a:lnTo>
                  <a:lnTo>
                    <a:pt x="16153681" y="54090168"/>
                  </a:lnTo>
                  <a:lnTo>
                    <a:pt x="16153681" y="144780"/>
                  </a:lnTo>
                  <a:close/>
                  <a:moveTo>
                    <a:pt x="144780" y="54090168"/>
                  </a:moveTo>
                  <a:lnTo>
                    <a:pt x="16153681" y="54090168"/>
                  </a:lnTo>
                  <a:lnTo>
                    <a:pt x="16153681" y="54234947"/>
                  </a:lnTo>
                  <a:lnTo>
                    <a:pt x="144780" y="54234947"/>
                  </a:lnTo>
                  <a:lnTo>
                    <a:pt x="144780" y="54090168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4" id="74"/>
          <p:cNvSpPr txBox="true"/>
          <p:nvPr/>
        </p:nvSpPr>
        <p:spPr>
          <a:xfrm rot="0">
            <a:off x="5125630" y="4054452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+ 10 = 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5125630" y="4480330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+ 3 =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5125630" y="4906208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+ 9 = 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5125630" y="53320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14 + 0 = 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5125630" y="57579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+ 5 = 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5125630" y="618384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20 + 0 = 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5125630" y="660971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+ 6 = 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5125630" y="7035597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+ 4 = 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125630" y="7461475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+ 6 = 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5125630" y="7887353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+ 5 = 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5125630" y="831323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+ 9 = 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5125630" y="362857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+ 4 =  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5125630" y="95908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+ 5 = 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5125630" y="91649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+ 9 = 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5125630" y="873910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+ 6 = </a:t>
            </a:r>
          </a:p>
        </p:txBody>
      </p:sp>
      <p:sp>
        <p:nvSpPr>
          <p:cNvPr name="AutoShape 89" id="89"/>
          <p:cNvSpPr/>
          <p:nvPr/>
        </p:nvSpPr>
        <p:spPr>
          <a:xfrm rot="0">
            <a:off x="5982881" y="396317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0" id="90"/>
          <p:cNvSpPr/>
          <p:nvPr/>
        </p:nvSpPr>
        <p:spPr>
          <a:xfrm rot="0">
            <a:off x="5982881" y="438975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1" id="91"/>
          <p:cNvSpPr/>
          <p:nvPr/>
        </p:nvSpPr>
        <p:spPr>
          <a:xfrm rot="0">
            <a:off x="5982881" y="481632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2" id="92"/>
          <p:cNvSpPr/>
          <p:nvPr/>
        </p:nvSpPr>
        <p:spPr>
          <a:xfrm rot="0">
            <a:off x="5982881" y="524289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3" id="93"/>
          <p:cNvSpPr/>
          <p:nvPr/>
        </p:nvSpPr>
        <p:spPr>
          <a:xfrm rot="0">
            <a:off x="5982881" y="566946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4" id="94"/>
          <p:cNvSpPr/>
          <p:nvPr/>
        </p:nvSpPr>
        <p:spPr>
          <a:xfrm rot="0">
            <a:off x="5982881" y="609604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5" id="95"/>
          <p:cNvSpPr/>
          <p:nvPr/>
        </p:nvSpPr>
        <p:spPr>
          <a:xfrm rot="0">
            <a:off x="5982881" y="652261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6" id="96"/>
          <p:cNvSpPr/>
          <p:nvPr/>
        </p:nvSpPr>
        <p:spPr>
          <a:xfrm rot="0">
            <a:off x="5982881" y="694918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7" id="97"/>
          <p:cNvSpPr/>
          <p:nvPr/>
        </p:nvSpPr>
        <p:spPr>
          <a:xfrm rot="0">
            <a:off x="5982881" y="780233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8" id="98"/>
          <p:cNvSpPr/>
          <p:nvPr/>
        </p:nvSpPr>
        <p:spPr>
          <a:xfrm rot="0">
            <a:off x="5982881" y="822890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9" id="99"/>
          <p:cNvSpPr/>
          <p:nvPr/>
        </p:nvSpPr>
        <p:spPr>
          <a:xfrm rot="0">
            <a:off x="5982881" y="865547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0" id="100"/>
          <p:cNvSpPr/>
          <p:nvPr/>
        </p:nvSpPr>
        <p:spPr>
          <a:xfrm rot="0">
            <a:off x="5982881" y="908204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1" id="101"/>
          <p:cNvSpPr/>
          <p:nvPr/>
        </p:nvSpPr>
        <p:spPr>
          <a:xfrm rot="0">
            <a:off x="5982881" y="950862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2" id="102"/>
          <p:cNvSpPr/>
          <p:nvPr/>
        </p:nvSpPr>
        <p:spPr>
          <a:xfrm rot="0">
            <a:off x="5982881" y="993519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3" id="103"/>
          <p:cNvSpPr/>
          <p:nvPr/>
        </p:nvSpPr>
        <p:spPr>
          <a:xfrm rot="0">
            <a:off x="5982881" y="737575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4" id="104"/>
          <p:cNvSpPr txBox="true"/>
          <p:nvPr/>
        </p:nvSpPr>
        <p:spPr>
          <a:xfrm rot="0">
            <a:off x="503656" y="959574"/>
            <a:ext cx="3967777" cy="9296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54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NUMBERS TO 20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4471433" y="856090"/>
            <a:ext cx="2583143" cy="9530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sz="5600">
                <a:solidFill>
                  <a:srgbClr val="000000"/>
                </a:solidFill>
                <a:latin typeface="Amsterdam Two"/>
                <a:ea typeface="Amsterdam Two"/>
                <a:cs typeface="Amsterdam Two"/>
                <a:sym typeface="Amsterdam Two"/>
              </a:rPr>
              <a:t>addition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503656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5381035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grpSp>
        <p:nvGrpSpPr>
          <p:cNvPr name="Group 108" id="108"/>
          <p:cNvGrpSpPr/>
          <p:nvPr/>
        </p:nvGrpSpPr>
        <p:grpSpPr>
          <a:xfrm rot="0">
            <a:off x="504540" y="2019683"/>
            <a:ext cx="6550920" cy="1111087"/>
            <a:chOff x="0" y="0"/>
            <a:chExt cx="8734559" cy="1481449"/>
          </a:xfrm>
        </p:grpSpPr>
        <p:grpSp>
          <p:nvGrpSpPr>
            <p:cNvPr name="Group 109" id="109"/>
            <p:cNvGrpSpPr/>
            <p:nvPr/>
          </p:nvGrpSpPr>
          <p:grpSpPr>
            <a:xfrm rot="0">
              <a:off x="0" y="0"/>
              <a:ext cx="8734559" cy="1481449"/>
              <a:chOff x="0" y="0"/>
              <a:chExt cx="39117067" cy="6634559"/>
            </a:xfrm>
          </p:grpSpPr>
          <p:sp>
            <p:nvSpPr>
              <p:cNvPr name="Freeform 110" id="110"/>
              <p:cNvSpPr/>
              <p:nvPr/>
            </p:nvSpPr>
            <p:spPr>
              <a:xfrm flipH="false" flipV="false" rot="0">
                <a:off x="72390" y="72390"/>
                <a:ext cx="38972287" cy="6489779"/>
              </a:xfrm>
              <a:custGeom>
                <a:avLst/>
                <a:gdLst/>
                <a:ahLst/>
                <a:cxnLst/>
                <a:rect r="r" b="b" t="t" l="l"/>
                <a:pathLst>
                  <a:path h="6489779" w="38972287">
                    <a:moveTo>
                      <a:pt x="0" y="0"/>
                    </a:moveTo>
                    <a:lnTo>
                      <a:pt x="38972287" y="0"/>
                    </a:lnTo>
                    <a:lnTo>
                      <a:pt x="38972287" y="6489779"/>
                    </a:lnTo>
                    <a:lnTo>
                      <a:pt x="0" y="64897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111" id="111"/>
              <p:cNvSpPr/>
              <p:nvPr/>
            </p:nvSpPr>
            <p:spPr>
              <a:xfrm flipH="false" flipV="false" rot="0">
                <a:off x="0" y="0"/>
                <a:ext cx="39117067" cy="6634559"/>
              </a:xfrm>
              <a:custGeom>
                <a:avLst/>
                <a:gdLst/>
                <a:ahLst/>
                <a:cxnLst/>
                <a:rect r="r" b="b" t="t" l="l"/>
                <a:pathLst>
                  <a:path h="6634559" w="39117067">
                    <a:moveTo>
                      <a:pt x="38972288" y="6489779"/>
                    </a:moveTo>
                    <a:lnTo>
                      <a:pt x="39117067" y="6489779"/>
                    </a:lnTo>
                    <a:lnTo>
                      <a:pt x="39117067" y="6634559"/>
                    </a:lnTo>
                    <a:lnTo>
                      <a:pt x="38972288" y="6634559"/>
                    </a:lnTo>
                    <a:lnTo>
                      <a:pt x="38972288" y="6489779"/>
                    </a:lnTo>
                    <a:close/>
                    <a:moveTo>
                      <a:pt x="0" y="144780"/>
                    </a:moveTo>
                    <a:lnTo>
                      <a:pt x="144780" y="144780"/>
                    </a:lnTo>
                    <a:lnTo>
                      <a:pt x="144780" y="6489779"/>
                    </a:lnTo>
                    <a:lnTo>
                      <a:pt x="0" y="6489779"/>
                    </a:lnTo>
                    <a:lnTo>
                      <a:pt x="0" y="144780"/>
                    </a:lnTo>
                    <a:close/>
                    <a:moveTo>
                      <a:pt x="0" y="6489779"/>
                    </a:moveTo>
                    <a:lnTo>
                      <a:pt x="144780" y="6489779"/>
                    </a:lnTo>
                    <a:lnTo>
                      <a:pt x="144780" y="6634559"/>
                    </a:lnTo>
                    <a:lnTo>
                      <a:pt x="0" y="6634559"/>
                    </a:lnTo>
                    <a:lnTo>
                      <a:pt x="0" y="6489779"/>
                    </a:lnTo>
                    <a:close/>
                    <a:moveTo>
                      <a:pt x="38972288" y="144780"/>
                    </a:moveTo>
                    <a:lnTo>
                      <a:pt x="39117067" y="144780"/>
                    </a:lnTo>
                    <a:lnTo>
                      <a:pt x="39117067" y="6489779"/>
                    </a:lnTo>
                    <a:lnTo>
                      <a:pt x="38972288" y="6489779"/>
                    </a:lnTo>
                    <a:lnTo>
                      <a:pt x="38972288" y="144780"/>
                    </a:lnTo>
                    <a:close/>
                    <a:moveTo>
                      <a:pt x="144780" y="6489779"/>
                    </a:moveTo>
                    <a:lnTo>
                      <a:pt x="38972288" y="6489779"/>
                    </a:lnTo>
                    <a:lnTo>
                      <a:pt x="38972288" y="6634559"/>
                    </a:lnTo>
                    <a:lnTo>
                      <a:pt x="144780" y="6634559"/>
                    </a:lnTo>
                    <a:lnTo>
                      <a:pt x="144780" y="6489779"/>
                    </a:lnTo>
                    <a:close/>
                    <a:moveTo>
                      <a:pt x="38972288" y="0"/>
                    </a:moveTo>
                    <a:lnTo>
                      <a:pt x="39117067" y="0"/>
                    </a:lnTo>
                    <a:lnTo>
                      <a:pt x="39117067" y="144780"/>
                    </a:lnTo>
                    <a:lnTo>
                      <a:pt x="38972288" y="144780"/>
                    </a:lnTo>
                    <a:lnTo>
                      <a:pt x="38972288" y="0"/>
                    </a:lnTo>
                    <a:close/>
                    <a:moveTo>
                      <a:pt x="0" y="0"/>
                    </a:moveTo>
                    <a:lnTo>
                      <a:pt x="144780" y="0"/>
                    </a:lnTo>
                    <a:lnTo>
                      <a:pt x="144780" y="144780"/>
                    </a:lnTo>
                    <a:lnTo>
                      <a:pt x="0" y="144780"/>
                    </a:lnTo>
                    <a:lnTo>
                      <a:pt x="0" y="0"/>
                    </a:lnTo>
                    <a:close/>
                    <a:moveTo>
                      <a:pt x="144780" y="0"/>
                    </a:moveTo>
                    <a:lnTo>
                      <a:pt x="38972288" y="0"/>
                    </a:lnTo>
                    <a:lnTo>
                      <a:pt x="38972288" y="144780"/>
                    </a:lnTo>
                    <a:lnTo>
                      <a:pt x="144780" y="144780"/>
                    </a:lnTo>
                    <a:lnTo>
                      <a:pt x="14478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sp>
          <p:nvSpPr>
            <p:cNvPr name="AutoShape 112" id="112"/>
            <p:cNvSpPr/>
            <p:nvPr/>
          </p:nvSpPr>
          <p:spPr>
            <a:xfrm rot="0">
              <a:off x="182189" y="1086624"/>
              <a:ext cx="8252893" cy="0"/>
            </a:xfrm>
            <a:prstGeom prst="line">
              <a:avLst/>
            </a:prstGeom>
            <a:ln cap="rnd" w="12304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Freeform 113" id="113"/>
            <p:cNvSpPr/>
            <p:nvPr/>
          </p:nvSpPr>
          <p:spPr>
            <a:xfrm flipH="false" flipV="false" rot="0">
              <a:off x="110623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14" id="114"/>
            <p:cNvSpPr txBox="true"/>
            <p:nvPr/>
          </p:nvSpPr>
          <p:spPr>
            <a:xfrm rot="0">
              <a:off x="139229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0</a:t>
              </a:r>
            </a:p>
          </p:txBody>
        </p:sp>
        <p:sp>
          <p:nvSpPr>
            <p:cNvPr name="Freeform 115" id="115"/>
            <p:cNvSpPr/>
            <p:nvPr/>
          </p:nvSpPr>
          <p:spPr>
            <a:xfrm flipH="false" flipV="false" rot="0">
              <a:off x="925572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16" id="116"/>
            <p:cNvSpPr txBox="true"/>
            <p:nvPr/>
          </p:nvSpPr>
          <p:spPr>
            <a:xfrm rot="0">
              <a:off x="954179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2</a:t>
              </a:r>
            </a:p>
          </p:txBody>
        </p:sp>
        <p:sp>
          <p:nvSpPr>
            <p:cNvPr name="Freeform 117" id="117"/>
            <p:cNvSpPr/>
            <p:nvPr/>
          </p:nvSpPr>
          <p:spPr>
            <a:xfrm flipH="false" flipV="false" rot="0">
              <a:off x="1333047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18" id="118"/>
            <p:cNvSpPr txBox="true"/>
            <p:nvPr/>
          </p:nvSpPr>
          <p:spPr>
            <a:xfrm rot="0">
              <a:off x="1361653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3</a:t>
              </a:r>
            </a:p>
          </p:txBody>
        </p:sp>
        <p:sp>
          <p:nvSpPr>
            <p:cNvPr name="Freeform 119" id="119"/>
            <p:cNvSpPr/>
            <p:nvPr/>
          </p:nvSpPr>
          <p:spPr>
            <a:xfrm flipH="false" flipV="false" rot="0">
              <a:off x="1740522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0" id="120"/>
            <p:cNvSpPr txBox="true"/>
            <p:nvPr/>
          </p:nvSpPr>
          <p:spPr>
            <a:xfrm rot="0">
              <a:off x="1769128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4</a:t>
              </a:r>
            </a:p>
          </p:txBody>
        </p:sp>
        <p:sp>
          <p:nvSpPr>
            <p:cNvPr name="Freeform 121" id="121"/>
            <p:cNvSpPr/>
            <p:nvPr/>
          </p:nvSpPr>
          <p:spPr>
            <a:xfrm flipH="false" flipV="false" rot="0">
              <a:off x="2147997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2" id="122"/>
            <p:cNvSpPr txBox="true"/>
            <p:nvPr/>
          </p:nvSpPr>
          <p:spPr>
            <a:xfrm rot="0">
              <a:off x="2176603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5</a:t>
              </a:r>
            </a:p>
          </p:txBody>
        </p:sp>
        <p:sp>
          <p:nvSpPr>
            <p:cNvPr name="Freeform 123" id="123"/>
            <p:cNvSpPr/>
            <p:nvPr/>
          </p:nvSpPr>
          <p:spPr>
            <a:xfrm flipH="false" flipV="false" rot="0">
              <a:off x="2555471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4" id="124"/>
            <p:cNvSpPr txBox="true"/>
            <p:nvPr/>
          </p:nvSpPr>
          <p:spPr>
            <a:xfrm rot="0">
              <a:off x="2584078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6</a:t>
              </a:r>
            </a:p>
          </p:txBody>
        </p:sp>
        <p:sp>
          <p:nvSpPr>
            <p:cNvPr name="Freeform 125" id="125"/>
            <p:cNvSpPr/>
            <p:nvPr/>
          </p:nvSpPr>
          <p:spPr>
            <a:xfrm flipH="false" flipV="false" rot="0">
              <a:off x="2962946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6" id="126"/>
            <p:cNvSpPr txBox="true"/>
            <p:nvPr/>
          </p:nvSpPr>
          <p:spPr>
            <a:xfrm rot="0">
              <a:off x="2991552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7</a:t>
              </a:r>
            </a:p>
          </p:txBody>
        </p:sp>
        <p:sp>
          <p:nvSpPr>
            <p:cNvPr name="Freeform 127" id="127"/>
            <p:cNvSpPr/>
            <p:nvPr/>
          </p:nvSpPr>
          <p:spPr>
            <a:xfrm flipH="false" flipV="false" rot="0">
              <a:off x="3370421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8" id="128"/>
            <p:cNvSpPr txBox="true"/>
            <p:nvPr/>
          </p:nvSpPr>
          <p:spPr>
            <a:xfrm rot="0">
              <a:off x="3399027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8</a:t>
              </a:r>
            </a:p>
          </p:txBody>
        </p:sp>
        <p:sp>
          <p:nvSpPr>
            <p:cNvPr name="Freeform 129" id="129"/>
            <p:cNvSpPr/>
            <p:nvPr/>
          </p:nvSpPr>
          <p:spPr>
            <a:xfrm flipH="false" flipV="false" rot="0">
              <a:off x="3777896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0" id="130"/>
            <p:cNvSpPr txBox="true"/>
            <p:nvPr/>
          </p:nvSpPr>
          <p:spPr>
            <a:xfrm rot="0">
              <a:off x="3806502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9</a:t>
              </a:r>
            </a:p>
          </p:txBody>
        </p:sp>
        <p:sp>
          <p:nvSpPr>
            <p:cNvPr name="Freeform 131" id="131"/>
            <p:cNvSpPr/>
            <p:nvPr/>
          </p:nvSpPr>
          <p:spPr>
            <a:xfrm flipH="false" flipV="false" rot="0">
              <a:off x="4185370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2" id="132"/>
            <p:cNvSpPr txBox="true"/>
            <p:nvPr/>
          </p:nvSpPr>
          <p:spPr>
            <a:xfrm rot="0">
              <a:off x="4213977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10</a:t>
              </a:r>
            </a:p>
          </p:txBody>
        </p:sp>
        <p:sp>
          <p:nvSpPr>
            <p:cNvPr name="Freeform 133" id="133"/>
            <p:cNvSpPr/>
            <p:nvPr/>
          </p:nvSpPr>
          <p:spPr>
            <a:xfrm flipH="false" flipV="false" rot="0">
              <a:off x="518098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4" id="134"/>
            <p:cNvSpPr txBox="true"/>
            <p:nvPr/>
          </p:nvSpPr>
          <p:spPr>
            <a:xfrm rot="0">
              <a:off x="546704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</a:t>
              </a:r>
            </a:p>
          </p:txBody>
        </p:sp>
        <p:sp>
          <p:nvSpPr>
            <p:cNvPr name="Freeform 135" id="135"/>
            <p:cNvSpPr/>
            <p:nvPr/>
          </p:nvSpPr>
          <p:spPr>
            <a:xfrm flipH="false" flipV="false" rot="0">
              <a:off x="5000320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6" id="136"/>
            <p:cNvSpPr txBox="true"/>
            <p:nvPr/>
          </p:nvSpPr>
          <p:spPr>
            <a:xfrm rot="0">
              <a:off x="5028926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12</a:t>
              </a:r>
            </a:p>
          </p:txBody>
        </p:sp>
        <p:sp>
          <p:nvSpPr>
            <p:cNvPr name="Freeform 137" id="137"/>
            <p:cNvSpPr/>
            <p:nvPr/>
          </p:nvSpPr>
          <p:spPr>
            <a:xfrm flipH="false" flipV="false" rot="0">
              <a:off x="5407795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8" id="138"/>
            <p:cNvSpPr txBox="true"/>
            <p:nvPr/>
          </p:nvSpPr>
          <p:spPr>
            <a:xfrm rot="0">
              <a:off x="5436401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13</a:t>
              </a:r>
            </a:p>
          </p:txBody>
        </p:sp>
        <p:sp>
          <p:nvSpPr>
            <p:cNvPr name="Freeform 139" id="139"/>
            <p:cNvSpPr/>
            <p:nvPr/>
          </p:nvSpPr>
          <p:spPr>
            <a:xfrm flipH="false" flipV="false" rot="0">
              <a:off x="5815269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0" id="140"/>
            <p:cNvSpPr txBox="true"/>
            <p:nvPr/>
          </p:nvSpPr>
          <p:spPr>
            <a:xfrm rot="0">
              <a:off x="5843876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14</a:t>
              </a:r>
            </a:p>
          </p:txBody>
        </p:sp>
        <p:sp>
          <p:nvSpPr>
            <p:cNvPr name="Freeform 141" id="141"/>
            <p:cNvSpPr/>
            <p:nvPr/>
          </p:nvSpPr>
          <p:spPr>
            <a:xfrm flipH="false" flipV="false" rot="0">
              <a:off x="6222744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2" id="142"/>
            <p:cNvSpPr txBox="true"/>
            <p:nvPr/>
          </p:nvSpPr>
          <p:spPr>
            <a:xfrm rot="0">
              <a:off x="6251350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15</a:t>
              </a:r>
            </a:p>
          </p:txBody>
        </p:sp>
        <p:sp>
          <p:nvSpPr>
            <p:cNvPr name="Freeform 143" id="143"/>
            <p:cNvSpPr/>
            <p:nvPr/>
          </p:nvSpPr>
          <p:spPr>
            <a:xfrm flipH="false" flipV="false" rot="0">
              <a:off x="6630219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4" id="144"/>
            <p:cNvSpPr txBox="true"/>
            <p:nvPr/>
          </p:nvSpPr>
          <p:spPr>
            <a:xfrm rot="0">
              <a:off x="6658825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16</a:t>
              </a:r>
            </a:p>
          </p:txBody>
        </p:sp>
        <p:sp>
          <p:nvSpPr>
            <p:cNvPr name="Freeform 145" id="145"/>
            <p:cNvSpPr/>
            <p:nvPr/>
          </p:nvSpPr>
          <p:spPr>
            <a:xfrm flipH="false" flipV="false" rot="0">
              <a:off x="7037694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6" id="146"/>
            <p:cNvSpPr txBox="true"/>
            <p:nvPr/>
          </p:nvSpPr>
          <p:spPr>
            <a:xfrm rot="0">
              <a:off x="7066300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17</a:t>
              </a:r>
            </a:p>
          </p:txBody>
        </p:sp>
        <p:sp>
          <p:nvSpPr>
            <p:cNvPr name="Freeform 147" id="147"/>
            <p:cNvSpPr/>
            <p:nvPr/>
          </p:nvSpPr>
          <p:spPr>
            <a:xfrm flipH="false" flipV="false" rot="0">
              <a:off x="7445168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8" id="148"/>
            <p:cNvSpPr txBox="true"/>
            <p:nvPr/>
          </p:nvSpPr>
          <p:spPr>
            <a:xfrm rot="0">
              <a:off x="7473775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18</a:t>
              </a:r>
            </a:p>
          </p:txBody>
        </p:sp>
        <p:sp>
          <p:nvSpPr>
            <p:cNvPr name="Freeform 149" id="149"/>
            <p:cNvSpPr/>
            <p:nvPr/>
          </p:nvSpPr>
          <p:spPr>
            <a:xfrm flipH="false" flipV="false" rot="0">
              <a:off x="7852643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50" id="150"/>
            <p:cNvSpPr txBox="true"/>
            <p:nvPr/>
          </p:nvSpPr>
          <p:spPr>
            <a:xfrm rot="0">
              <a:off x="7881249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19</a:t>
              </a:r>
            </a:p>
          </p:txBody>
        </p:sp>
        <p:sp>
          <p:nvSpPr>
            <p:cNvPr name="Freeform 151" id="151"/>
            <p:cNvSpPr/>
            <p:nvPr/>
          </p:nvSpPr>
          <p:spPr>
            <a:xfrm flipH="false" flipV="false" rot="0">
              <a:off x="8260118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52" id="152"/>
            <p:cNvSpPr txBox="true"/>
            <p:nvPr/>
          </p:nvSpPr>
          <p:spPr>
            <a:xfrm rot="0">
              <a:off x="8288724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20</a:t>
              </a:r>
            </a:p>
          </p:txBody>
        </p:sp>
        <p:sp>
          <p:nvSpPr>
            <p:cNvPr name="Freeform 153" id="153"/>
            <p:cNvSpPr/>
            <p:nvPr/>
          </p:nvSpPr>
          <p:spPr>
            <a:xfrm flipH="false" flipV="false" rot="0">
              <a:off x="4592845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54" id="154"/>
            <p:cNvSpPr txBox="true"/>
            <p:nvPr/>
          </p:nvSpPr>
          <p:spPr>
            <a:xfrm rot="0">
              <a:off x="4621451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11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DAGZireEK1w</dc:identifier>
  <dcterms:modified xsi:type="dcterms:W3CDTF">2011-08-01T06:04:30Z</dcterms:modified>
  <cp:revision>1</cp:revision>
  <dc:title>Basic Addition to 20 Number Line Worksheet</dc:title>
</cp:coreProperties>
</file>