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556500" cy="10693400"/>
  <p:notesSz cx="6858000" cy="9144000"/>
  <p:embeddedFontLst>
    <p:embeddedFont>
      <p:font typeface="Agrandir Bold" charset="1" panose="00000800000000000000"/>
      <p:regular r:id="rId8"/>
    </p:embeddedFont>
    <p:embeddedFont>
      <p:font typeface="Aristotelica Pro" charset="1" panose="000005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1.png" Type="http://schemas.openxmlformats.org/officeDocument/2006/relationships/image"/><Relationship Id="rId11" Target="../media/image22.svg" Type="http://schemas.openxmlformats.org/officeDocument/2006/relationships/image"/><Relationship Id="rId12" Target="../media/image23.png" Type="http://schemas.openxmlformats.org/officeDocument/2006/relationships/image"/><Relationship Id="rId13" Target="../media/image24.svg" Type="http://schemas.openxmlformats.org/officeDocument/2006/relationships/image"/><Relationship Id="rId2" Target="../media/image13.png" Type="http://schemas.openxmlformats.org/officeDocument/2006/relationships/image"/><Relationship Id="rId3" Target="../media/image14.svg" Type="http://schemas.openxmlformats.org/officeDocument/2006/relationships/image"/><Relationship Id="rId4" Target="../media/image15.png" Type="http://schemas.openxmlformats.org/officeDocument/2006/relationships/image"/><Relationship Id="rId5" Target="../media/image16.svg" Type="http://schemas.openxmlformats.org/officeDocument/2006/relationships/image"/><Relationship Id="rId6" Target="../media/image17.png" Type="http://schemas.openxmlformats.org/officeDocument/2006/relationships/image"/><Relationship Id="rId7" Target="../media/image18.svg" Type="http://schemas.openxmlformats.org/officeDocument/2006/relationships/image"/><Relationship Id="rId8" Target="../media/image19.png" Type="http://schemas.openxmlformats.org/officeDocument/2006/relationships/image"/><Relationship Id="rId9" Target="../media/image20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1307852" y="617990"/>
            <a:ext cx="2393707" cy="0"/>
          </a:xfrm>
          <a:prstGeom prst="line">
            <a:avLst/>
          </a:prstGeom>
          <a:ln cap="flat" w="9525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3" id="3"/>
          <p:cNvSpPr/>
          <p:nvPr/>
        </p:nvSpPr>
        <p:spPr>
          <a:xfrm rot="0">
            <a:off x="4792130" y="617990"/>
            <a:ext cx="2027989" cy="0"/>
          </a:xfrm>
          <a:prstGeom prst="line">
            <a:avLst/>
          </a:prstGeom>
          <a:ln cap="flat" w="9525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" id="4"/>
          <p:cNvSpPr/>
          <p:nvPr/>
        </p:nvSpPr>
        <p:spPr>
          <a:xfrm rot="0">
            <a:off x="763604" y="1936891"/>
            <a:ext cx="6042318" cy="0"/>
          </a:xfrm>
          <a:prstGeom prst="line">
            <a:avLst/>
          </a:prstGeom>
          <a:ln cap="flat" w="19050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5" id="5"/>
          <p:cNvSpPr/>
          <p:nvPr/>
        </p:nvSpPr>
        <p:spPr>
          <a:xfrm rot="0">
            <a:off x="754079" y="4688974"/>
            <a:ext cx="6048000" cy="0"/>
          </a:xfrm>
          <a:prstGeom prst="line">
            <a:avLst/>
          </a:prstGeom>
          <a:ln cap="flat" w="19050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6" id="6"/>
          <p:cNvSpPr/>
          <p:nvPr/>
        </p:nvSpPr>
        <p:spPr>
          <a:xfrm rot="0">
            <a:off x="754079" y="3312932"/>
            <a:ext cx="6048000" cy="0"/>
          </a:xfrm>
          <a:prstGeom prst="line">
            <a:avLst/>
          </a:prstGeom>
          <a:ln cap="flat" w="19050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7" id="7"/>
          <p:cNvSpPr/>
          <p:nvPr/>
        </p:nvSpPr>
        <p:spPr>
          <a:xfrm rot="0">
            <a:off x="754079" y="7441057"/>
            <a:ext cx="6048000" cy="0"/>
          </a:xfrm>
          <a:prstGeom prst="line">
            <a:avLst/>
          </a:prstGeom>
          <a:ln cap="flat" w="19050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8" id="8"/>
          <p:cNvSpPr/>
          <p:nvPr/>
        </p:nvSpPr>
        <p:spPr>
          <a:xfrm rot="0">
            <a:off x="754079" y="8817098"/>
            <a:ext cx="6048000" cy="0"/>
          </a:xfrm>
          <a:prstGeom prst="line">
            <a:avLst/>
          </a:prstGeom>
          <a:ln cap="flat" w="19050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 rot="0">
            <a:off x="754079" y="6065015"/>
            <a:ext cx="6048000" cy="0"/>
          </a:xfrm>
          <a:prstGeom prst="line">
            <a:avLst/>
          </a:prstGeom>
          <a:ln cap="flat" w="19050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rot="0">
            <a:off x="773129" y="10193140"/>
            <a:ext cx="6028950" cy="0"/>
          </a:xfrm>
          <a:prstGeom prst="line">
            <a:avLst/>
          </a:prstGeom>
          <a:ln cap="flat" w="19050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1" id="11"/>
          <p:cNvSpPr/>
          <p:nvPr/>
        </p:nvSpPr>
        <p:spPr>
          <a:xfrm rot="-5400000">
            <a:off x="-3354415" y="6075122"/>
            <a:ext cx="8255087" cy="0"/>
          </a:xfrm>
          <a:prstGeom prst="line">
            <a:avLst/>
          </a:prstGeom>
          <a:ln cap="flat" w="19050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2" id="12"/>
          <p:cNvSpPr/>
          <p:nvPr/>
        </p:nvSpPr>
        <p:spPr>
          <a:xfrm rot="-5400000">
            <a:off x="2658747" y="6065015"/>
            <a:ext cx="8275299" cy="0"/>
          </a:xfrm>
          <a:prstGeom prst="line">
            <a:avLst/>
          </a:prstGeom>
          <a:ln cap="flat" w="19050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3" id="13"/>
          <p:cNvGrpSpPr/>
          <p:nvPr/>
        </p:nvGrpSpPr>
        <p:grpSpPr>
          <a:xfrm rot="0">
            <a:off x="5570207" y="2130524"/>
            <a:ext cx="1041142" cy="1021528"/>
            <a:chOff x="0" y="0"/>
            <a:chExt cx="2199333" cy="2157900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2199334" cy="2157900"/>
            </a:xfrm>
            <a:custGeom>
              <a:avLst/>
              <a:gdLst/>
              <a:ahLst/>
              <a:cxnLst/>
              <a:rect r="r" b="b" t="t" l="l"/>
              <a:pathLst>
                <a:path h="2157900" w="2199334">
                  <a:moveTo>
                    <a:pt x="2074873" y="59690"/>
                  </a:moveTo>
                  <a:cubicBezTo>
                    <a:pt x="2110433" y="59690"/>
                    <a:pt x="2139643" y="88900"/>
                    <a:pt x="2139643" y="124460"/>
                  </a:cubicBezTo>
                  <a:lnTo>
                    <a:pt x="2139643" y="2033440"/>
                  </a:lnTo>
                  <a:cubicBezTo>
                    <a:pt x="2139643" y="2069000"/>
                    <a:pt x="2110433" y="2098210"/>
                    <a:pt x="2074873" y="2098210"/>
                  </a:cubicBezTo>
                  <a:lnTo>
                    <a:pt x="124460" y="2098210"/>
                  </a:lnTo>
                  <a:cubicBezTo>
                    <a:pt x="88900" y="2098210"/>
                    <a:pt x="59690" y="2069000"/>
                    <a:pt x="59690" y="203344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2074873" y="59690"/>
                  </a:lnTo>
                  <a:moveTo>
                    <a:pt x="207487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033440"/>
                  </a:lnTo>
                  <a:cubicBezTo>
                    <a:pt x="0" y="2102020"/>
                    <a:pt x="55880" y="2157900"/>
                    <a:pt x="124460" y="2157900"/>
                  </a:cubicBezTo>
                  <a:lnTo>
                    <a:pt x="2074874" y="2157900"/>
                  </a:lnTo>
                  <a:cubicBezTo>
                    <a:pt x="2143453" y="2157900"/>
                    <a:pt x="2199334" y="2102020"/>
                    <a:pt x="2199334" y="2033440"/>
                  </a:cubicBezTo>
                  <a:lnTo>
                    <a:pt x="2199334" y="124460"/>
                  </a:lnTo>
                  <a:cubicBezTo>
                    <a:pt x="2199333" y="55880"/>
                    <a:pt x="2143453" y="0"/>
                    <a:pt x="2074873" y="0"/>
                  </a:cubicBezTo>
                  <a:close/>
                </a:path>
              </a:pathLst>
            </a:custGeom>
            <a:solidFill>
              <a:srgbClr val="4D2B22"/>
            </a:solid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5570207" y="3512887"/>
            <a:ext cx="1041142" cy="1021528"/>
            <a:chOff x="0" y="0"/>
            <a:chExt cx="2199333" cy="215790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199334" cy="2157900"/>
            </a:xfrm>
            <a:custGeom>
              <a:avLst/>
              <a:gdLst/>
              <a:ahLst/>
              <a:cxnLst/>
              <a:rect r="r" b="b" t="t" l="l"/>
              <a:pathLst>
                <a:path h="2157900" w="2199334">
                  <a:moveTo>
                    <a:pt x="2074873" y="59690"/>
                  </a:moveTo>
                  <a:cubicBezTo>
                    <a:pt x="2110433" y="59690"/>
                    <a:pt x="2139643" y="88900"/>
                    <a:pt x="2139643" y="124460"/>
                  </a:cubicBezTo>
                  <a:lnTo>
                    <a:pt x="2139643" y="2033440"/>
                  </a:lnTo>
                  <a:cubicBezTo>
                    <a:pt x="2139643" y="2069000"/>
                    <a:pt x="2110433" y="2098210"/>
                    <a:pt x="2074873" y="2098210"/>
                  </a:cubicBezTo>
                  <a:lnTo>
                    <a:pt x="124460" y="2098210"/>
                  </a:lnTo>
                  <a:cubicBezTo>
                    <a:pt x="88900" y="2098210"/>
                    <a:pt x="59690" y="2069000"/>
                    <a:pt x="59690" y="203344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2074873" y="59690"/>
                  </a:lnTo>
                  <a:moveTo>
                    <a:pt x="207487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033440"/>
                  </a:lnTo>
                  <a:cubicBezTo>
                    <a:pt x="0" y="2102020"/>
                    <a:pt x="55880" y="2157900"/>
                    <a:pt x="124460" y="2157900"/>
                  </a:cubicBezTo>
                  <a:lnTo>
                    <a:pt x="2074874" y="2157900"/>
                  </a:lnTo>
                  <a:cubicBezTo>
                    <a:pt x="2143453" y="2157900"/>
                    <a:pt x="2199334" y="2102020"/>
                    <a:pt x="2199334" y="2033440"/>
                  </a:cubicBezTo>
                  <a:lnTo>
                    <a:pt x="2199334" y="124460"/>
                  </a:lnTo>
                  <a:cubicBezTo>
                    <a:pt x="2199333" y="55880"/>
                    <a:pt x="2143453" y="0"/>
                    <a:pt x="2074873" y="0"/>
                  </a:cubicBezTo>
                  <a:close/>
                </a:path>
              </a:pathLst>
            </a:custGeom>
            <a:solidFill>
              <a:srgbClr val="4D2B22"/>
            </a:solidFill>
          </p:spPr>
        </p:sp>
      </p:grpSp>
      <p:grpSp>
        <p:nvGrpSpPr>
          <p:cNvPr name="Group 17" id="17"/>
          <p:cNvGrpSpPr/>
          <p:nvPr/>
        </p:nvGrpSpPr>
        <p:grpSpPr>
          <a:xfrm rot="0">
            <a:off x="5570207" y="4884122"/>
            <a:ext cx="1041142" cy="1021528"/>
            <a:chOff x="0" y="0"/>
            <a:chExt cx="2199333" cy="215790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2199334" cy="2157900"/>
            </a:xfrm>
            <a:custGeom>
              <a:avLst/>
              <a:gdLst/>
              <a:ahLst/>
              <a:cxnLst/>
              <a:rect r="r" b="b" t="t" l="l"/>
              <a:pathLst>
                <a:path h="2157900" w="2199334">
                  <a:moveTo>
                    <a:pt x="2074873" y="59690"/>
                  </a:moveTo>
                  <a:cubicBezTo>
                    <a:pt x="2110433" y="59690"/>
                    <a:pt x="2139643" y="88900"/>
                    <a:pt x="2139643" y="124460"/>
                  </a:cubicBezTo>
                  <a:lnTo>
                    <a:pt x="2139643" y="2033440"/>
                  </a:lnTo>
                  <a:cubicBezTo>
                    <a:pt x="2139643" y="2069000"/>
                    <a:pt x="2110433" y="2098210"/>
                    <a:pt x="2074873" y="2098210"/>
                  </a:cubicBezTo>
                  <a:lnTo>
                    <a:pt x="124460" y="2098210"/>
                  </a:lnTo>
                  <a:cubicBezTo>
                    <a:pt x="88900" y="2098210"/>
                    <a:pt x="59690" y="2069000"/>
                    <a:pt x="59690" y="203344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2074873" y="59690"/>
                  </a:lnTo>
                  <a:moveTo>
                    <a:pt x="207487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033440"/>
                  </a:lnTo>
                  <a:cubicBezTo>
                    <a:pt x="0" y="2102020"/>
                    <a:pt x="55880" y="2157900"/>
                    <a:pt x="124460" y="2157900"/>
                  </a:cubicBezTo>
                  <a:lnTo>
                    <a:pt x="2074874" y="2157900"/>
                  </a:lnTo>
                  <a:cubicBezTo>
                    <a:pt x="2143453" y="2157900"/>
                    <a:pt x="2199334" y="2102020"/>
                    <a:pt x="2199334" y="2033440"/>
                  </a:cubicBezTo>
                  <a:lnTo>
                    <a:pt x="2199334" y="124460"/>
                  </a:lnTo>
                  <a:cubicBezTo>
                    <a:pt x="2199333" y="55880"/>
                    <a:pt x="2143453" y="0"/>
                    <a:pt x="2074873" y="0"/>
                  </a:cubicBezTo>
                  <a:close/>
                </a:path>
              </a:pathLst>
            </a:custGeom>
            <a:solidFill>
              <a:srgbClr val="4D2B22"/>
            </a:solidFill>
          </p:spPr>
        </p:sp>
      </p:grpSp>
      <p:grpSp>
        <p:nvGrpSpPr>
          <p:cNvPr name="Group 19" id="19"/>
          <p:cNvGrpSpPr/>
          <p:nvPr/>
        </p:nvGrpSpPr>
        <p:grpSpPr>
          <a:xfrm rot="0">
            <a:off x="5570207" y="6257604"/>
            <a:ext cx="1041142" cy="1021528"/>
            <a:chOff x="0" y="0"/>
            <a:chExt cx="2199333" cy="2157900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2199334" cy="2157900"/>
            </a:xfrm>
            <a:custGeom>
              <a:avLst/>
              <a:gdLst/>
              <a:ahLst/>
              <a:cxnLst/>
              <a:rect r="r" b="b" t="t" l="l"/>
              <a:pathLst>
                <a:path h="2157900" w="2199334">
                  <a:moveTo>
                    <a:pt x="2074873" y="59690"/>
                  </a:moveTo>
                  <a:cubicBezTo>
                    <a:pt x="2110433" y="59690"/>
                    <a:pt x="2139643" y="88900"/>
                    <a:pt x="2139643" y="124460"/>
                  </a:cubicBezTo>
                  <a:lnTo>
                    <a:pt x="2139643" y="2033440"/>
                  </a:lnTo>
                  <a:cubicBezTo>
                    <a:pt x="2139643" y="2069000"/>
                    <a:pt x="2110433" y="2098210"/>
                    <a:pt x="2074873" y="2098210"/>
                  </a:cubicBezTo>
                  <a:lnTo>
                    <a:pt x="124460" y="2098210"/>
                  </a:lnTo>
                  <a:cubicBezTo>
                    <a:pt x="88900" y="2098210"/>
                    <a:pt x="59690" y="2069000"/>
                    <a:pt x="59690" y="203344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2074873" y="59690"/>
                  </a:lnTo>
                  <a:moveTo>
                    <a:pt x="207487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033440"/>
                  </a:lnTo>
                  <a:cubicBezTo>
                    <a:pt x="0" y="2102020"/>
                    <a:pt x="55880" y="2157900"/>
                    <a:pt x="124460" y="2157900"/>
                  </a:cubicBezTo>
                  <a:lnTo>
                    <a:pt x="2074874" y="2157900"/>
                  </a:lnTo>
                  <a:cubicBezTo>
                    <a:pt x="2143453" y="2157900"/>
                    <a:pt x="2199334" y="2102020"/>
                    <a:pt x="2199334" y="2033440"/>
                  </a:cubicBezTo>
                  <a:lnTo>
                    <a:pt x="2199334" y="124460"/>
                  </a:lnTo>
                  <a:cubicBezTo>
                    <a:pt x="2199333" y="55880"/>
                    <a:pt x="2143453" y="0"/>
                    <a:pt x="2074873" y="0"/>
                  </a:cubicBezTo>
                  <a:close/>
                </a:path>
              </a:pathLst>
            </a:custGeom>
            <a:solidFill>
              <a:srgbClr val="4D2B22"/>
            </a:solidFill>
          </p:spPr>
        </p:sp>
      </p:grpSp>
      <p:grpSp>
        <p:nvGrpSpPr>
          <p:cNvPr name="Group 21" id="21"/>
          <p:cNvGrpSpPr/>
          <p:nvPr/>
        </p:nvGrpSpPr>
        <p:grpSpPr>
          <a:xfrm rot="0">
            <a:off x="5570207" y="7635157"/>
            <a:ext cx="1041142" cy="1021528"/>
            <a:chOff x="0" y="0"/>
            <a:chExt cx="2199333" cy="2157900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2199334" cy="2157900"/>
            </a:xfrm>
            <a:custGeom>
              <a:avLst/>
              <a:gdLst/>
              <a:ahLst/>
              <a:cxnLst/>
              <a:rect r="r" b="b" t="t" l="l"/>
              <a:pathLst>
                <a:path h="2157900" w="2199334">
                  <a:moveTo>
                    <a:pt x="2074873" y="59690"/>
                  </a:moveTo>
                  <a:cubicBezTo>
                    <a:pt x="2110433" y="59690"/>
                    <a:pt x="2139643" y="88900"/>
                    <a:pt x="2139643" y="124460"/>
                  </a:cubicBezTo>
                  <a:lnTo>
                    <a:pt x="2139643" y="2033440"/>
                  </a:lnTo>
                  <a:cubicBezTo>
                    <a:pt x="2139643" y="2069000"/>
                    <a:pt x="2110433" y="2098210"/>
                    <a:pt x="2074873" y="2098210"/>
                  </a:cubicBezTo>
                  <a:lnTo>
                    <a:pt x="124460" y="2098210"/>
                  </a:lnTo>
                  <a:cubicBezTo>
                    <a:pt x="88900" y="2098210"/>
                    <a:pt x="59690" y="2069000"/>
                    <a:pt x="59690" y="203344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2074873" y="59690"/>
                  </a:lnTo>
                  <a:moveTo>
                    <a:pt x="207487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033440"/>
                  </a:lnTo>
                  <a:cubicBezTo>
                    <a:pt x="0" y="2102020"/>
                    <a:pt x="55880" y="2157900"/>
                    <a:pt x="124460" y="2157900"/>
                  </a:cubicBezTo>
                  <a:lnTo>
                    <a:pt x="2074874" y="2157900"/>
                  </a:lnTo>
                  <a:cubicBezTo>
                    <a:pt x="2143453" y="2157900"/>
                    <a:pt x="2199334" y="2102020"/>
                    <a:pt x="2199334" y="2033440"/>
                  </a:cubicBezTo>
                  <a:lnTo>
                    <a:pt x="2199334" y="124460"/>
                  </a:lnTo>
                  <a:cubicBezTo>
                    <a:pt x="2199333" y="55880"/>
                    <a:pt x="2143453" y="0"/>
                    <a:pt x="2074873" y="0"/>
                  </a:cubicBezTo>
                  <a:close/>
                </a:path>
              </a:pathLst>
            </a:custGeom>
            <a:solidFill>
              <a:srgbClr val="4D2B22"/>
            </a:solidFill>
          </p:spPr>
        </p:sp>
      </p:grpSp>
      <p:grpSp>
        <p:nvGrpSpPr>
          <p:cNvPr name="Group 23" id="23"/>
          <p:cNvGrpSpPr/>
          <p:nvPr/>
        </p:nvGrpSpPr>
        <p:grpSpPr>
          <a:xfrm rot="0">
            <a:off x="5570207" y="9011198"/>
            <a:ext cx="1041142" cy="1021528"/>
            <a:chOff x="0" y="0"/>
            <a:chExt cx="2199333" cy="2157900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2199334" cy="2157900"/>
            </a:xfrm>
            <a:custGeom>
              <a:avLst/>
              <a:gdLst/>
              <a:ahLst/>
              <a:cxnLst/>
              <a:rect r="r" b="b" t="t" l="l"/>
              <a:pathLst>
                <a:path h="2157900" w="2199334">
                  <a:moveTo>
                    <a:pt x="2074873" y="59690"/>
                  </a:moveTo>
                  <a:cubicBezTo>
                    <a:pt x="2110433" y="59690"/>
                    <a:pt x="2139643" y="88900"/>
                    <a:pt x="2139643" y="124460"/>
                  </a:cubicBezTo>
                  <a:lnTo>
                    <a:pt x="2139643" y="2033440"/>
                  </a:lnTo>
                  <a:cubicBezTo>
                    <a:pt x="2139643" y="2069000"/>
                    <a:pt x="2110433" y="2098210"/>
                    <a:pt x="2074873" y="2098210"/>
                  </a:cubicBezTo>
                  <a:lnTo>
                    <a:pt x="124460" y="2098210"/>
                  </a:lnTo>
                  <a:cubicBezTo>
                    <a:pt x="88900" y="2098210"/>
                    <a:pt x="59690" y="2069000"/>
                    <a:pt x="59690" y="203344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2074873" y="59690"/>
                  </a:lnTo>
                  <a:moveTo>
                    <a:pt x="207487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033440"/>
                  </a:lnTo>
                  <a:cubicBezTo>
                    <a:pt x="0" y="2102020"/>
                    <a:pt x="55880" y="2157900"/>
                    <a:pt x="124460" y="2157900"/>
                  </a:cubicBezTo>
                  <a:lnTo>
                    <a:pt x="2074874" y="2157900"/>
                  </a:lnTo>
                  <a:cubicBezTo>
                    <a:pt x="2143453" y="2157900"/>
                    <a:pt x="2199334" y="2102020"/>
                    <a:pt x="2199334" y="2033440"/>
                  </a:cubicBezTo>
                  <a:lnTo>
                    <a:pt x="2199334" y="124460"/>
                  </a:lnTo>
                  <a:cubicBezTo>
                    <a:pt x="2199333" y="55880"/>
                    <a:pt x="2143453" y="0"/>
                    <a:pt x="2074873" y="0"/>
                  </a:cubicBezTo>
                  <a:close/>
                </a:path>
              </a:pathLst>
            </a:custGeom>
            <a:solidFill>
              <a:srgbClr val="4D2B22"/>
            </a:solidFill>
          </p:spPr>
        </p:sp>
      </p:grpSp>
      <p:sp>
        <p:nvSpPr>
          <p:cNvPr name="Freeform 25" id="25"/>
          <p:cNvSpPr/>
          <p:nvPr/>
        </p:nvSpPr>
        <p:spPr>
          <a:xfrm flipH="false" flipV="false" rot="0">
            <a:off x="939141" y="2191101"/>
            <a:ext cx="1095770" cy="905566"/>
          </a:xfrm>
          <a:custGeom>
            <a:avLst/>
            <a:gdLst/>
            <a:ahLst/>
            <a:cxnLst/>
            <a:rect r="r" b="b" t="t" l="l"/>
            <a:pathLst>
              <a:path h="905566" w="1095770">
                <a:moveTo>
                  <a:pt x="0" y="0"/>
                </a:moveTo>
                <a:lnTo>
                  <a:pt x="1095769" y="0"/>
                </a:lnTo>
                <a:lnTo>
                  <a:pt x="1095769" y="905566"/>
                </a:lnTo>
                <a:lnTo>
                  <a:pt x="0" y="9055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13067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0">
            <a:off x="2136780" y="2191101"/>
            <a:ext cx="1095770" cy="905566"/>
          </a:xfrm>
          <a:custGeom>
            <a:avLst/>
            <a:gdLst/>
            <a:ahLst/>
            <a:cxnLst/>
            <a:rect r="r" b="b" t="t" l="l"/>
            <a:pathLst>
              <a:path h="905566" w="1095770">
                <a:moveTo>
                  <a:pt x="0" y="0"/>
                </a:moveTo>
                <a:lnTo>
                  <a:pt x="1095770" y="0"/>
                </a:lnTo>
                <a:lnTo>
                  <a:pt x="1095770" y="905566"/>
                </a:lnTo>
                <a:lnTo>
                  <a:pt x="0" y="9055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13067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963715" y="7738604"/>
            <a:ext cx="796859" cy="814633"/>
          </a:xfrm>
          <a:custGeom>
            <a:avLst/>
            <a:gdLst/>
            <a:ahLst/>
            <a:cxnLst/>
            <a:rect r="r" b="b" t="t" l="l"/>
            <a:pathLst>
              <a:path h="814633" w="796859">
                <a:moveTo>
                  <a:pt x="0" y="0"/>
                </a:moveTo>
                <a:lnTo>
                  <a:pt x="796859" y="0"/>
                </a:lnTo>
                <a:lnTo>
                  <a:pt x="796859" y="814633"/>
                </a:lnTo>
                <a:lnTo>
                  <a:pt x="0" y="81463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1848758" y="7738604"/>
            <a:ext cx="796859" cy="814633"/>
          </a:xfrm>
          <a:custGeom>
            <a:avLst/>
            <a:gdLst/>
            <a:ahLst/>
            <a:cxnLst/>
            <a:rect r="r" b="b" t="t" l="l"/>
            <a:pathLst>
              <a:path h="814633" w="796859">
                <a:moveTo>
                  <a:pt x="0" y="0"/>
                </a:moveTo>
                <a:lnTo>
                  <a:pt x="796859" y="0"/>
                </a:lnTo>
                <a:lnTo>
                  <a:pt x="796859" y="814633"/>
                </a:lnTo>
                <a:lnTo>
                  <a:pt x="0" y="81463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3618844" y="7738604"/>
            <a:ext cx="796859" cy="814633"/>
          </a:xfrm>
          <a:custGeom>
            <a:avLst/>
            <a:gdLst/>
            <a:ahLst/>
            <a:cxnLst/>
            <a:rect r="r" b="b" t="t" l="l"/>
            <a:pathLst>
              <a:path h="814633" w="796859">
                <a:moveTo>
                  <a:pt x="0" y="0"/>
                </a:moveTo>
                <a:lnTo>
                  <a:pt x="796859" y="0"/>
                </a:lnTo>
                <a:lnTo>
                  <a:pt x="796859" y="814633"/>
                </a:lnTo>
                <a:lnTo>
                  <a:pt x="0" y="81463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2733801" y="7738604"/>
            <a:ext cx="796859" cy="814633"/>
          </a:xfrm>
          <a:custGeom>
            <a:avLst/>
            <a:gdLst/>
            <a:ahLst/>
            <a:cxnLst/>
            <a:rect r="r" b="b" t="t" l="l"/>
            <a:pathLst>
              <a:path h="814633" w="796859">
                <a:moveTo>
                  <a:pt x="0" y="0"/>
                </a:moveTo>
                <a:lnTo>
                  <a:pt x="796859" y="0"/>
                </a:lnTo>
                <a:lnTo>
                  <a:pt x="796859" y="814633"/>
                </a:lnTo>
                <a:lnTo>
                  <a:pt x="0" y="81463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0">
            <a:off x="4503887" y="7738604"/>
            <a:ext cx="796859" cy="814633"/>
          </a:xfrm>
          <a:custGeom>
            <a:avLst/>
            <a:gdLst/>
            <a:ahLst/>
            <a:cxnLst/>
            <a:rect r="r" b="b" t="t" l="l"/>
            <a:pathLst>
              <a:path h="814633" w="796859">
                <a:moveTo>
                  <a:pt x="0" y="0"/>
                </a:moveTo>
                <a:lnTo>
                  <a:pt x="796859" y="0"/>
                </a:lnTo>
                <a:lnTo>
                  <a:pt x="796859" y="814633"/>
                </a:lnTo>
                <a:lnTo>
                  <a:pt x="0" y="81463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2" id="32"/>
          <p:cNvSpPr/>
          <p:nvPr/>
        </p:nvSpPr>
        <p:spPr>
          <a:xfrm flipH="false" flipV="false" rot="0">
            <a:off x="939141" y="4956027"/>
            <a:ext cx="915798" cy="815893"/>
          </a:xfrm>
          <a:custGeom>
            <a:avLst/>
            <a:gdLst/>
            <a:ahLst/>
            <a:cxnLst/>
            <a:rect r="r" b="b" t="t" l="l"/>
            <a:pathLst>
              <a:path h="815893" w="915798">
                <a:moveTo>
                  <a:pt x="0" y="0"/>
                </a:moveTo>
                <a:lnTo>
                  <a:pt x="915798" y="0"/>
                </a:lnTo>
                <a:lnTo>
                  <a:pt x="915798" y="815893"/>
                </a:lnTo>
                <a:lnTo>
                  <a:pt x="0" y="81589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3" id="33"/>
          <p:cNvSpPr/>
          <p:nvPr/>
        </p:nvSpPr>
        <p:spPr>
          <a:xfrm flipH="false" flipV="false" rot="0">
            <a:off x="3034197" y="4956027"/>
            <a:ext cx="915798" cy="815893"/>
          </a:xfrm>
          <a:custGeom>
            <a:avLst/>
            <a:gdLst/>
            <a:ahLst/>
            <a:cxnLst/>
            <a:rect r="r" b="b" t="t" l="l"/>
            <a:pathLst>
              <a:path h="815893" w="915798">
                <a:moveTo>
                  <a:pt x="0" y="0"/>
                </a:moveTo>
                <a:lnTo>
                  <a:pt x="915799" y="0"/>
                </a:lnTo>
                <a:lnTo>
                  <a:pt x="915799" y="815893"/>
                </a:lnTo>
                <a:lnTo>
                  <a:pt x="0" y="81589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4" id="34"/>
          <p:cNvSpPr/>
          <p:nvPr/>
        </p:nvSpPr>
        <p:spPr>
          <a:xfrm flipH="false" flipV="false" rot="0">
            <a:off x="1986669" y="4956027"/>
            <a:ext cx="915798" cy="815893"/>
          </a:xfrm>
          <a:custGeom>
            <a:avLst/>
            <a:gdLst/>
            <a:ahLst/>
            <a:cxnLst/>
            <a:rect r="r" b="b" t="t" l="l"/>
            <a:pathLst>
              <a:path h="815893" w="915798">
                <a:moveTo>
                  <a:pt x="0" y="0"/>
                </a:moveTo>
                <a:lnTo>
                  <a:pt x="915798" y="0"/>
                </a:lnTo>
                <a:lnTo>
                  <a:pt x="915798" y="815893"/>
                </a:lnTo>
                <a:lnTo>
                  <a:pt x="0" y="81589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5" id="35"/>
          <p:cNvSpPr/>
          <p:nvPr/>
        </p:nvSpPr>
        <p:spPr>
          <a:xfrm flipH="false" flipV="false" rot="0">
            <a:off x="4081725" y="4956027"/>
            <a:ext cx="915798" cy="815893"/>
          </a:xfrm>
          <a:custGeom>
            <a:avLst/>
            <a:gdLst/>
            <a:ahLst/>
            <a:cxnLst/>
            <a:rect r="r" b="b" t="t" l="l"/>
            <a:pathLst>
              <a:path h="815893" w="915798">
                <a:moveTo>
                  <a:pt x="0" y="0"/>
                </a:moveTo>
                <a:lnTo>
                  <a:pt x="915799" y="0"/>
                </a:lnTo>
                <a:lnTo>
                  <a:pt x="915799" y="815893"/>
                </a:lnTo>
                <a:lnTo>
                  <a:pt x="0" y="81589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6" id="36"/>
          <p:cNvSpPr/>
          <p:nvPr/>
        </p:nvSpPr>
        <p:spPr>
          <a:xfrm flipH="false" flipV="false" rot="0">
            <a:off x="987349" y="6292844"/>
            <a:ext cx="627691" cy="951047"/>
          </a:xfrm>
          <a:custGeom>
            <a:avLst/>
            <a:gdLst/>
            <a:ahLst/>
            <a:cxnLst/>
            <a:rect r="r" b="b" t="t" l="l"/>
            <a:pathLst>
              <a:path h="951047" w="627691">
                <a:moveTo>
                  <a:pt x="0" y="0"/>
                </a:moveTo>
                <a:lnTo>
                  <a:pt x="627692" y="0"/>
                </a:lnTo>
                <a:lnTo>
                  <a:pt x="627692" y="951048"/>
                </a:lnTo>
                <a:lnTo>
                  <a:pt x="0" y="95104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7" id="37"/>
          <p:cNvSpPr/>
          <p:nvPr/>
        </p:nvSpPr>
        <p:spPr>
          <a:xfrm flipH="false" flipV="false" rot="0">
            <a:off x="2354672" y="6292844"/>
            <a:ext cx="627691" cy="951047"/>
          </a:xfrm>
          <a:custGeom>
            <a:avLst/>
            <a:gdLst/>
            <a:ahLst/>
            <a:cxnLst/>
            <a:rect r="r" b="b" t="t" l="l"/>
            <a:pathLst>
              <a:path h="951047" w="627691">
                <a:moveTo>
                  <a:pt x="0" y="0"/>
                </a:moveTo>
                <a:lnTo>
                  <a:pt x="627691" y="0"/>
                </a:lnTo>
                <a:lnTo>
                  <a:pt x="627691" y="951048"/>
                </a:lnTo>
                <a:lnTo>
                  <a:pt x="0" y="95104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8" id="38"/>
          <p:cNvSpPr/>
          <p:nvPr/>
        </p:nvSpPr>
        <p:spPr>
          <a:xfrm flipH="false" flipV="false" rot="0">
            <a:off x="3721994" y="6292844"/>
            <a:ext cx="627691" cy="951047"/>
          </a:xfrm>
          <a:custGeom>
            <a:avLst/>
            <a:gdLst/>
            <a:ahLst/>
            <a:cxnLst/>
            <a:rect r="r" b="b" t="t" l="l"/>
            <a:pathLst>
              <a:path h="951047" w="627691">
                <a:moveTo>
                  <a:pt x="0" y="0"/>
                </a:moveTo>
                <a:lnTo>
                  <a:pt x="627692" y="0"/>
                </a:lnTo>
                <a:lnTo>
                  <a:pt x="627692" y="951048"/>
                </a:lnTo>
                <a:lnTo>
                  <a:pt x="0" y="95104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9" id="39"/>
          <p:cNvSpPr/>
          <p:nvPr/>
        </p:nvSpPr>
        <p:spPr>
          <a:xfrm flipH="false" flipV="false" rot="0">
            <a:off x="1671011" y="6292844"/>
            <a:ext cx="627691" cy="951047"/>
          </a:xfrm>
          <a:custGeom>
            <a:avLst/>
            <a:gdLst/>
            <a:ahLst/>
            <a:cxnLst/>
            <a:rect r="r" b="b" t="t" l="l"/>
            <a:pathLst>
              <a:path h="951047" w="627691">
                <a:moveTo>
                  <a:pt x="0" y="0"/>
                </a:moveTo>
                <a:lnTo>
                  <a:pt x="627691" y="0"/>
                </a:lnTo>
                <a:lnTo>
                  <a:pt x="627691" y="951048"/>
                </a:lnTo>
                <a:lnTo>
                  <a:pt x="0" y="95104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0" id="40"/>
          <p:cNvSpPr/>
          <p:nvPr/>
        </p:nvSpPr>
        <p:spPr>
          <a:xfrm flipH="false" flipV="false" rot="0">
            <a:off x="3038333" y="6292844"/>
            <a:ext cx="627691" cy="951047"/>
          </a:xfrm>
          <a:custGeom>
            <a:avLst/>
            <a:gdLst/>
            <a:ahLst/>
            <a:cxnLst/>
            <a:rect r="r" b="b" t="t" l="l"/>
            <a:pathLst>
              <a:path h="951047" w="627691">
                <a:moveTo>
                  <a:pt x="0" y="0"/>
                </a:moveTo>
                <a:lnTo>
                  <a:pt x="627691" y="0"/>
                </a:lnTo>
                <a:lnTo>
                  <a:pt x="627691" y="951048"/>
                </a:lnTo>
                <a:lnTo>
                  <a:pt x="0" y="95104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1" id="41"/>
          <p:cNvSpPr/>
          <p:nvPr/>
        </p:nvSpPr>
        <p:spPr>
          <a:xfrm flipH="false" flipV="false" rot="0">
            <a:off x="4405656" y="6292844"/>
            <a:ext cx="627691" cy="951047"/>
          </a:xfrm>
          <a:custGeom>
            <a:avLst/>
            <a:gdLst/>
            <a:ahLst/>
            <a:cxnLst/>
            <a:rect r="r" b="b" t="t" l="l"/>
            <a:pathLst>
              <a:path h="951047" w="627691">
                <a:moveTo>
                  <a:pt x="0" y="0"/>
                </a:moveTo>
                <a:lnTo>
                  <a:pt x="627691" y="0"/>
                </a:lnTo>
                <a:lnTo>
                  <a:pt x="627691" y="951048"/>
                </a:lnTo>
                <a:lnTo>
                  <a:pt x="0" y="95104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2" id="42"/>
          <p:cNvSpPr/>
          <p:nvPr/>
        </p:nvSpPr>
        <p:spPr>
          <a:xfrm flipH="false" flipV="false" rot="0">
            <a:off x="987349" y="9011198"/>
            <a:ext cx="794934" cy="1021528"/>
          </a:xfrm>
          <a:custGeom>
            <a:avLst/>
            <a:gdLst/>
            <a:ahLst/>
            <a:cxnLst/>
            <a:rect r="r" b="b" t="t" l="l"/>
            <a:pathLst>
              <a:path h="1021528" w="794934">
                <a:moveTo>
                  <a:pt x="0" y="0"/>
                </a:moveTo>
                <a:lnTo>
                  <a:pt x="794935" y="0"/>
                </a:lnTo>
                <a:lnTo>
                  <a:pt x="794935" y="1021528"/>
                </a:lnTo>
                <a:lnTo>
                  <a:pt x="0" y="1021528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3" id="43"/>
          <p:cNvSpPr/>
          <p:nvPr/>
        </p:nvSpPr>
        <p:spPr>
          <a:xfrm flipH="false" flipV="false" rot="0">
            <a:off x="1911216" y="9011198"/>
            <a:ext cx="794934" cy="1021528"/>
          </a:xfrm>
          <a:custGeom>
            <a:avLst/>
            <a:gdLst/>
            <a:ahLst/>
            <a:cxnLst/>
            <a:rect r="r" b="b" t="t" l="l"/>
            <a:pathLst>
              <a:path h="1021528" w="794934">
                <a:moveTo>
                  <a:pt x="0" y="0"/>
                </a:moveTo>
                <a:lnTo>
                  <a:pt x="794934" y="0"/>
                </a:lnTo>
                <a:lnTo>
                  <a:pt x="794934" y="1021528"/>
                </a:lnTo>
                <a:lnTo>
                  <a:pt x="0" y="1021528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4" id="44"/>
          <p:cNvSpPr/>
          <p:nvPr/>
        </p:nvSpPr>
        <p:spPr>
          <a:xfrm flipH="false" flipV="false" rot="0">
            <a:off x="2835082" y="9011198"/>
            <a:ext cx="794934" cy="1021528"/>
          </a:xfrm>
          <a:custGeom>
            <a:avLst/>
            <a:gdLst/>
            <a:ahLst/>
            <a:cxnLst/>
            <a:rect r="r" b="b" t="t" l="l"/>
            <a:pathLst>
              <a:path h="1021528" w="794934">
                <a:moveTo>
                  <a:pt x="0" y="0"/>
                </a:moveTo>
                <a:lnTo>
                  <a:pt x="794935" y="0"/>
                </a:lnTo>
                <a:lnTo>
                  <a:pt x="794935" y="1021528"/>
                </a:lnTo>
                <a:lnTo>
                  <a:pt x="0" y="1021528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5" id="45"/>
          <p:cNvSpPr/>
          <p:nvPr/>
        </p:nvSpPr>
        <p:spPr>
          <a:xfrm flipH="false" flipV="false" rot="0">
            <a:off x="963715" y="3606107"/>
            <a:ext cx="556994" cy="771654"/>
          </a:xfrm>
          <a:custGeom>
            <a:avLst/>
            <a:gdLst/>
            <a:ahLst/>
            <a:cxnLst/>
            <a:rect r="r" b="b" t="t" l="l"/>
            <a:pathLst>
              <a:path h="771654" w="556994">
                <a:moveTo>
                  <a:pt x="0" y="0"/>
                </a:moveTo>
                <a:lnTo>
                  <a:pt x="556993" y="0"/>
                </a:lnTo>
                <a:lnTo>
                  <a:pt x="556993" y="771654"/>
                </a:lnTo>
                <a:lnTo>
                  <a:pt x="0" y="77165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6" id="46"/>
          <p:cNvSpPr/>
          <p:nvPr/>
        </p:nvSpPr>
        <p:spPr>
          <a:xfrm flipH="false" flipV="false" rot="0">
            <a:off x="2266366" y="3606107"/>
            <a:ext cx="556994" cy="771654"/>
          </a:xfrm>
          <a:custGeom>
            <a:avLst/>
            <a:gdLst/>
            <a:ahLst/>
            <a:cxnLst/>
            <a:rect r="r" b="b" t="t" l="l"/>
            <a:pathLst>
              <a:path h="771654" w="556994">
                <a:moveTo>
                  <a:pt x="0" y="0"/>
                </a:moveTo>
                <a:lnTo>
                  <a:pt x="556994" y="0"/>
                </a:lnTo>
                <a:lnTo>
                  <a:pt x="556994" y="771654"/>
                </a:lnTo>
                <a:lnTo>
                  <a:pt x="0" y="77165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7" id="47"/>
          <p:cNvSpPr/>
          <p:nvPr/>
        </p:nvSpPr>
        <p:spPr>
          <a:xfrm flipH="false" flipV="false" rot="0">
            <a:off x="3569018" y="3606107"/>
            <a:ext cx="556994" cy="771654"/>
          </a:xfrm>
          <a:custGeom>
            <a:avLst/>
            <a:gdLst/>
            <a:ahLst/>
            <a:cxnLst/>
            <a:rect r="r" b="b" t="t" l="l"/>
            <a:pathLst>
              <a:path h="771654" w="556994">
                <a:moveTo>
                  <a:pt x="0" y="0"/>
                </a:moveTo>
                <a:lnTo>
                  <a:pt x="556994" y="0"/>
                </a:lnTo>
                <a:lnTo>
                  <a:pt x="556994" y="771654"/>
                </a:lnTo>
                <a:lnTo>
                  <a:pt x="0" y="77165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8" id="48"/>
          <p:cNvSpPr/>
          <p:nvPr/>
        </p:nvSpPr>
        <p:spPr>
          <a:xfrm flipH="false" flipV="false" rot="0">
            <a:off x="4871670" y="3606107"/>
            <a:ext cx="556994" cy="771654"/>
          </a:xfrm>
          <a:custGeom>
            <a:avLst/>
            <a:gdLst/>
            <a:ahLst/>
            <a:cxnLst/>
            <a:rect r="r" b="b" t="t" l="l"/>
            <a:pathLst>
              <a:path h="771654" w="556994">
                <a:moveTo>
                  <a:pt x="0" y="0"/>
                </a:moveTo>
                <a:lnTo>
                  <a:pt x="556994" y="0"/>
                </a:lnTo>
                <a:lnTo>
                  <a:pt x="556994" y="771654"/>
                </a:lnTo>
                <a:lnTo>
                  <a:pt x="0" y="77165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9" id="49"/>
          <p:cNvSpPr/>
          <p:nvPr/>
        </p:nvSpPr>
        <p:spPr>
          <a:xfrm flipH="false" flipV="false" rot="0">
            <a:off x="1615041" y="3606107"/>
            <a:ext cx="556994" cy="771654"/>
          </a:xfrm>
          <a:custGeom>
            <a:avLst/>
            <a:gdLst/>
            <a:ahLst/>
            <a:cxnLst/>
            <a:rect r="r" b="b" t="t" l="l"/>
            <a:pathLst>
              <a:path h="771654" w="556994">
                <a:moveTo>
                  <a:pt x="0" y="0"/>
                </a:moveTo>
                <a:lnTo>
                  <a:pt x="556993" y="0"/>
                </a:lnTo>
                <a:lnTo>
                  <a:pt x="556993" y="771654"/>
                </a:lnTo>
                <a:lnTo>
                  <a:pt x="0" y="77165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0" id="50"/>
          <p:cNvSpPr/>
          <p:nvPr/>
        </p:nvSpPr>
        <p:spPr>
          <a:xfrm flipH="false" flipV="false" rot="0">
            <a:off x="2917692" y="3606107"/>
            <a:ext cx="556994" cy="771654"/>
          </a:xfrm>
          <a:custGeom>
            <a:avLst/>
            <a:gdLst/>
            <a:ahLst/>
            <a:cxnLst/>
            <a:rect r="r" b="b" t="t" l="l"/>
            <a:pathLst>
              <a:path h="771654" w="556994">
                <a:moveTo>
                  <a:pt x="0" y="0"/>
                </a:moveTo>
                <a:lnTo>
                  <a:pt x="556994" y="0"/>
                </a:lnTo>
                <a:lnTo>
                  <a:pt x="556994" y="771654"/>
                </a:lnTo>
                <a:lnTo>
                  <a:pt x="0" y="77165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1" id="51"/>
          <p:cNvSpPr/>
          <p:nvPr/>
        </p:nvSpPr>
        <p:spPr>
          <a:xfrm flipH="false" flipV="false" rot="0">
            <a:off x="4220344" y="3606107"/>
            <a:ext cx="556994" cy="771654"/>
          </a:xfrm>
          <a:custGeom>
            <a:avLst/>
            <a:gdLst/>
            <a:ahLst/>
            <a:cxnLst/>
            <a:rect r="r" b="b" t="t" l="l"/>
            <a:pathLst>
              <a:path h="771654" w="556994">
                <a:moveTo>
                  <a:pt x="0" y="0"/>
                </a:moveTo>
                <a:lnTo>
                  <a:pt x="556994" y="0"/>
                </a:lnTo>
                <a:lnTo>
                  <a:pt x="556994" y="771654"/>
                </a:lnTo>
                <a:lnTo>
                  <a:pt x="0" y="77165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2" id="52"/>
          <p:cNvSpPr txBox="true"/>
          <p:nvPr/>
        </p:nvSpPr>
        <p:spPr>
          <a:xfrm rot="0">
            <a:off x="784575" y="650610"/>
            <a:ext cx="6004218" cy="7512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320"/>
              </a:lnSpc>
            </a:pPr>
            <a:r>
              <a:rPr lang="en-US" b="true" sz="3800">
                <a:solidFill>
                  <a:srgbClr val="4D2B22"/>
                </a:solidFill>
                <a:latin typeface="Agrandir Bold"/>
                <a:ea typeface="Agrandir Bold"/>
                <a:cs typeface="Agrandir Bold"/>
                <a:sym typeface="Agrandir Bold"/>
              </a:rPr>
              <a:t>Неше?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756000" y="1499801"/>
            <a:ext cx="6048000" cy="2406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>
                <a:solidFill>
                  <a:srgbClr val="4D2B22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Күзгі заттарды санап, сандарды (1-10) ұяшықтарға жаз.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756000" y="444451"/>
            <a:ext cx="627452" cy="2406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>
                <a:solidFill>
                  <a:srgbClr val="4D2B22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Name: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4319562" y="444451"/>
            <a:ext cx="423211" cy="2406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>
                <a:solidFill>
                  <a:srgbClr val="4D2B22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Date: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1307852" y="617990"/>
            <a:ext cx="2393707" cy="0"/>
          </a:xfrm>
          <a:prstGeom prst="line">
            <a:avLst/>
          </a:prstGeom>
          <a:ln cap="flat" w="9525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3" id="3"/>
          <p:cNvSpPr/>
          <p:nvPr/>
        </p:nvSpPr>
        <p:spPr>
          <a:xfrm rot="0">
            <a:off x="4792130" y="617990"/>
            <a:ext cx="2027989" cy="0"/>
          </a:xfrm>
          <a:prstGeom prst="line">
            <a:avLst/>
          </a:prstGeom>
          <a:ln cap="flat" w="9525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4" id="4"/>
          <p:cNvSpPr/>
          <p:nvPr/>
        </p:nvSpPr>
        <p:spPr>
          <a:xfrm rot="0">
            <a:off x="763604" y="1936891"/>
            <a:ext cx="6042318" cy="0"/>
          </a:xfrm>
          <a:prstGeom prst="line">
            <a:avLst/>
          </a:prstGeom>
          <a:ln cap="flat" w="19050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5" id="5"/>
          <p:cNvSpPr/>
          <p:nvPr/>
        </p:nvSpPr>
        <p:spPr>
          <a:xfrm rot="0">
            <a:off x="754079" y="4688974"/>
            <a:ext cx="6048000" cy="0"/>
          </a:xfrm>
          <a:prstGeom prst="line">
            <a:avLst/>
          </a:prstGeom>
          <a:ln cap="flat" w="19050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6" id="6"/>
          <p:cNvSpPr/>
          <p:nvPr/>
        </p:nvSpPr>
        <p:spPr>
          <a:xfrm rot="0">
            <a:off x="754079" y="3312932"/>
            <a:ext cx="6048000" cy="0"/>
          </a:xfrm>
          <a:prstGeom prst="line">
            <a:avLst/>
          </a:prstGeom>
          <a:ln cap="flat" w="19050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7" id="7"/>
          <p:cNvSpPr/>
          <p:nvPr/>
        </p:nvSpPr>
        <p:spPr>
          <a:xfrm rot="0">
            <a:off x="754079" y="7441057"/>
            <a:ext cx="6048000" cy="0"/>
          </a:xfrm>
          <a:prstGeom prst="line">
            <a:avLst/>
          </a:prstGeom>
          <a:ln cap="flat" w="19050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8" id="8"/>
          <p:cNvSpPr/>
          <p:nvPr/>
        </p:nvSpPr>
        <p:spPr>
          <a:xfrm rot="0">
            <a:off x="754079" y="8817098"/>
            <a:ext cx="6048000" cy="0"/>
          </a:xfrm>
          <a:prstGeom prst="line">
            <a:avLst/>
          </a:prstGeom>
          <a:ln cap="flat" w="19050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 rot="0">
            <a:off x="754079" y="6065015"/>
            <a:ext cx="6048000" cy="0"/>
          </a:xfrm>
          <a:prstGeom prst="line">
            <a:avLst/>
          </a:prstGeom>
          <a:ln cap="flat" w="19050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rot="0">
            <a:off x="773129" y="10193140"/>
            <a:ext cx="6028950" cy="0"/>
          </a:xfrm>
          <a:prstGeom prst="line">
            <a:avLst/>
          </a:prstGeom>
          <a:ln cap="flat" w="19050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1" id="11"/>
          <p:cNvSpPr/>
          <p:nvPr/>
        </p:nvSpPr>
        <p:spPr>
          <a:xfrm rot="-5400000">
            <a:off x="-3354415" y="6075122"/>
            <a:ext cx="8255087" cy="0"/>
          </a:xfrm>
          <a:prstGeom prst="line">
            <a:avLst/>
          </a:prstGeom>
          <a:ln cap="flat" w="19050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2" id="12"/>
          <p:cNvSpPr/>
          <p:nvPr/>
        </p:nvSpPr>
        <p:spPr>
          <a:xfrm rot="-5400000">
            <a:off x="2658747" y="6065015"/>
            <a:ext cx="8275299" cy="0"/>
          </a:xfrm>
          <a:prstGeom prst="line">
            <a:avLst/>
          </a:prstGeom>
          <a:ln cap="flat" w="19050">
            <a:solidFill>
              <a:srgbClr val="4D2B22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3" id="13"/>
          <p:cNvGrpSpPr/>
          <p:nvPr/>
        </p:nvGrpSpPr>
        <p:grpSpPr>
          <a:xfrm rot="0">
            <a:off x="5570207" y="2130524"/>
            <a:ext cx="1041142" cy="1021528"/>
            <a:chOff x="0" y="0"/>
            <a:chExt cx="2199333" cy="2157900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2199334" cy="2157900"/>
            </a:xfrm>
            <a:custGeom>
              <a:avLst/>
              <a:gdLst/>
              <a:ahLst/>
              <a:cxnLst/>
              <a:rect r="r" b="b" t="t" l="l"/>
              <a:pathLst>
                <a:path h="2157900" w="2199334">
                  <a:moveTo>
                    <a:pt x="2074873" y="59690"/>
                  </a:moveTo>
                  <a:cubicBezTo>
                    <a:pt x="2110433" y="59690"/>
                    <a:pt x="2139643" y="88900"/>
                    <a:pt x="2139643" y="124460"/>
                  </a:cubicBezTo>
                  <a:lnTo>
                    <a:pt x="2139643" y="2033440"/>
                  </a:lnTo>
                  <a:cubicBezTo>
                    <a:pt x="2139643" y="2069000"/>
                    <a:pt x="2110433" y="2098210"/>
                    <a:pt x="2074873" y="2098210"/>
                  </a:cubicBezTo>
                  <a:lnTo>
                    <a:pt x="124460" y="2098210"/>
                  </a:lnTo>
                  <a:cubicBezTo>
                    <a:pt x="88900" y="2098210"/>
                    <a:pt x="59690" y="2069000"/>
                    <a:pt x="59690" y="203344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2074873" y="59690"/>
                  </a:lnTo>
                  <a:moveTo>
                    <a:pt x="207487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033440"/>
                  </a:lnTo>
                  <a:cubicBezTo>
                    <a:pt x="0" y="2102020"/>
                    <a:pt x="55880" y="2157900"/>
                    <a:pt x="124460" y="2157900"/>
                  </a:cubicBezTo>
                  <a:lnTo>
                    <a:pt x="2074874" y="2157900"/>
                  </a:lnTo>
                  <a:cubicBezTo>
                    <a:pt x="2143453" y="2157900"/>
                    <a:pt x="2199334" y="2102020"/>
                    <a:pt x="2199334" y="2033440"/>
                  </a:cubicBezTo>
                  <a:lnTo>
                    <a:pt x="2199334" y="124460"/>
                  </a:lnTo>
                  <a:cubicBezTo>
                    <a:pt x="2199333" y="55880"/>
                    <a:pt x="2143453" y="0"/>
                    <a:pt x="2074873" y="0"/>
                  </a:cubicBezTo>
                  <a:close/>
                </a:path>
              </a:pathLst>
            </a:custGeom>
            <a:solidFill>
              <a:srgbClr val="4D2B22"/>
            </a:solid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5570207" y="3512887"/>
            <a:ext cx="1041142" cy="1021528"/>
            <a:chOff x="0" y="0"/>
            <a:chExt cx="2199333" cy="215790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199334" cy="2157900"/>
            </a:xfrm>
            <a:custGeom>
              <a:avLst/>
              <a:gdLst/>
              <a:ahLst/>
              <a:cxnLst/>
              <a:rect r="r" b="b" t="t" l="l"/>
              <a:pathLst>
                <a:path h="2157900" w="2199334">
                  <a:moveTo>
                    <a:pt x="2074873" y="59690"/>
                  </a:moveTo>
                  <a:cubicBezTo>
                    <a:pt x="2110433" y="59690"/>
                    <a:pt x="2139643" y="88900"/>
                    <a:pt x="2139643" y="124460"/>
                  </a:cubicBezTo>
                  <a:lnTo>
                    <a:pt x="2139643" y="2033440"/>
                  </a:lnTo>
                  <a:cubicBezTo>
                    <a:pt x="2139643" y="2069000"/>
                    <a:pt x="2110433" y="2098210"/>
                    <a:pt x="2074873" y="2098210"/>
                  </a:cubicBezTo>
                  <a:lnTo>
                    <a:pt x="124460" y="2098210"/>
                  </a:lnTo>
                  <a:cubicBezTo>
                    <a:pt x="88900" y="2098210"/>
                    <a:pt x="59690" y="2069000"/>
                    <a:pt x="59690" y="203344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2074873" y="59690"/>
                  </a:lnTo>
                  <a:moveTo>
                    <a:pt x="207487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033440"/>
                  </a:lnTo>
                  <a:cubicBezTo>
                    <a:pt x="0" y="2102020"/>
                    <a:pt x="55880" y="2157900"/>
                    <a:pt x="124460" y="2157900"/>
                  </a:cubicBezTo>
                  <a:lnTo>
                    <a:pt x="2074874" y="2157900"/>
                  </a:lnTo>
                  <a:cubicBezTo>
                    <a:pt x="2143453" y="2157900"/>
                    <a:pt x="2199334" y="2102020"/>
                    <a:pt x="2199334" y="2033440"/>
                  </a:cubicBezTo>
                  <a:lnTo>
                    <a:pt x="2199334" y="124460"/>
                  </a:lnTo>
                  <a:cubicBezTo>
                    <a:pt x="2199333" y="55880"/>
                    <a:pt x="2143453" y="0"/>
                    <a:pt x="2074873" y="0"/>
                  </a:cubicBezTo>
                  <a:close/>
                </a:path>
              </a:pathLst>
            </a:custGeom>
            <a:solidFill>
              <a:srgbClr val="4D2B22"/>
            </a:solidFill>
          </p:spPr>
        </p:sp>
      </p:grpSp>
      <p:grpSp>
        <p:nvGrpSpPr>
          <p:cNvPr name="Group 17" id="17"/>
          <p:cNvGrpSpPr/>
          <p:nvPr/>
        </p:nvGrpSpPr>
        <p:grpSpPr>
          <a:xfrm rot="0">
            <a:off x="5570207" y="4884122"/>
            <a:ext cx="1041142" cy="1021528"/>
            <a:chOff x="0" y="0"/>
            <a:chExt cx="2199333" cy="215790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2199334" cy="2157900"/>
            </a:xfrm>
            <a:custGeom>
              <a:avLst/>
              <a:gdLst/>
              <a:ahLst/>
              <a:cxnLst/>
              <a:rect r="r" b="b" t="t" l="l"/>
              <a:pathLst>
                <a:path h="2157900" w="2199334">
                  <a:moveTo>
                    <a:pt x="2074873" y="59690"/>
                  </a:moveTo>
                  <a:cubicBezTo>
                    <a:pt x="2110433" y="59690"/>
                    <a:pt x="2139643" y="88900"/>
                    <a:pt x="2139643" y="124460"/>
                  </a:cubicBezTo>
                  <a:lnTo>
                    <a:pt x="2139643" y="2033440"/>
                  </a:lnTo>
                  <a:cubicBezTo>
                    <a:pt x="2139643" y="2069000"/>
                    <a:pt x="2110433" y="2098210"/>
                    <a:pt x="2074873" y="2098210"/>
                  </a:cubicBezTo>
                  <a:lnTo>
                    <a:pt x="124460" y="2098210"/>
                  </a:lnTo>
                  <a:cubicBezTo>
                    <a:pt x="88900" y="2098210"/>
                    <a:pt x="59690" y="2069000"/>
                    <a:pt x="59690" y="203344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2074873" y="59690"/>
                  </a:lnTo>
                  <a:moveTo>
                    <a:pt x="207487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033440"/>
                  </a:lnTo>
                  <a:cubicBezTo>
                    <a:pt x="0" y="2102020"/>
                    <a:pt x="55880" y="2157900"/>
                    <a:pt x="124460" y="2157900"/>
                  </a:cubicBezTo>
                  <a:lnTo>
                    <a:pt x="2074874" y="2157900"/>
                  </a:lnTo>
                  <a:cubicBezTo>
                    <a:pt x="2143453" y="2157900"/>
                    <a:pt x="2199334" y="2102020"/>
                    <a:pt x="2199334" y="2033440"/>
                  </a:cubicBezTo>
                  <a:lnTo>
                    <a:pt x="2199334" y="124460"/>
                  </a:lnTo>
                  <a:cubicBezTo>
                    <a:pt x="2199333" y="55880"/>
                    <a:pt x="2143453" y="0"/>
                    <a:pt x="2074873" y="0"/>
                  </a:cubicBezTo>
                  <a:close/>
                </a:path>
              </a:pathLst>
            </a:custGeom>
            <a:solidFill>
              <a:srgbClr val="4D2B22"/>
            </a:solidFill>
          </p:spPr>
        </p:sp>
      </p:grpSp>
      <p:grpSp>
        <p:nvGrpSpPr>
          <p:cNvPr name="Group 19" id="19"/>
          <p:cNvGrpSpPr/>
          <p:nvPr/>
        </p:nvGrpSpPr>
        <p:grpSpPr>
          <a:xfrm rot="0">
            <a:off x="5570207" y="6257604"/>
            <a:ext cx="1041142" cy="1021528"/>
            <a:chOff x="0" y="0"/>
            <a:chExt cx="2199333" cy="2157900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2199334" cy="2157900"/>
            </a:xfrm>
            <a:custGeom>
              <a:avLst/>
              <a:gdLst/>
              <a:ahLst/>
              <a:cxnLst/>
              <a:rect r="r" b="b" t="t" l="l"/>
              <a:pathLst>
                <a:path h="2157900" w="2199334">
                  <a:moveTo>
                    <a:pt x="2074873" y="59690"/>
                  </a:moveTo>
                  <a:cubicBezTo>
                    <a:pt x="2110433" y="59690"/>
                    <a:pt x="2139643" y="88900"/>
                    <a:pt x="2139643" y="124460"/>
                  </a:cubicBezTo>
                  <a:lnTo>
                    <a:pt x="2139643" y="2033440"/>
                  </a:lnTo>
                  <a:cubicBezTo>
                    <a:pt x="2139643" y="2069000"/>
                    <a:pt x="2110433" y="2098210"/>
                    <a:pt x="2074873" y="2098210"/>
                  </a:cubicBezTo>
                  <a:lnTo>
                    <a:pt x="124460" y="2098210"/>
                  </a:lnTo>
                  <a:cubicBezTo>
                    <a:pt x="88900" y="2098210"/>
                    <a:pt x="59690" y="2069000"/>
                    <a:pt x="59690" y="203344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2074873" y="59690"/>
                  </a:lnTo>
                  <a:moveTo>
                    <a:pt x="207487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033440"/>
                  </a:lnTo>
                  <a:cubicBezTo>
                    <a:pt x="0" y="2102020"/>
                    <a:pt x="55880" y="2157900"/>
                    <a:pt x="124460" y="2157900"/>
                  </a:cubicBezTo>
                  <a:lnTo>
                    <a:pt x="2074874" y="2157900"/>
                  </a:lnTo>
                  <a:cubicBezTo>
                    <a:pt x="2143453" y="2157900"/>
                    <a:pt x="2199334" y="2102020"/>
                    <a:pt x="2199334" y="2033440"/>
                  </a:cubicBezTo>
                  <a:lnTo>
                    <a:pt x="2199334" y="124460"/>
                  </a:lnTo>
                  <a:cubicBezTo>
                    <a:pt x="2199333" y="55880"/>
                    <a:pt x="2143453" y="0"/>
                    <a:pt x="2074873" y="0"/>
                  </a:cubicBezTo>
                  <a:close/>
                </a:path>
              </a:pathLst>
            </a:custGeom>
            <a:solidFill>
              <a:srgbClr val="4D2B22"/>
            </a:solidFill>
          </p:spPr>
        </p:sp>
      </p:grpSp>
      <p:grpSp>
        <p:nvGrpSpPr>
          <p:cNvPr name="Group 21" id="21"/>
          <p:cNvGrpSpPr/>
          <p:nvPr/>
        </p:nvGrpSpPr>
        <p:grpSpPr>
          <a:xfrm rot="0">
            <a:off x="5570207" y="7635157"/>
            <a:ext cx="1041142" cy="1021528"/>
            <a:chOff x="0" y="0"/>
            <a:chExt cx="2199333" cy="2157900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2199334" cy="2157900"/>
            </a:xfrm>
            <a:custGeom>
              <a:avLst/>
              <a:gdLst/>
              <a:ahLst/>
              <a:cxnLst/>
              <a:rect r="r" b="b" t="t" l="l"/>
              <a:pathLst>
                <a:path h="2157900" w="2199334">
                  <a:moveTo>
                    <a:pt x="2074873" y="59690"/>
                  </a:moveTo>
                  <a:cubicBezTo>
                    <a:pt x="2110433" y="59690"/>
                    <a:pt x="2139643" y="88900"/>
                    <a:pt x="2139643" y="124460"/>
                  </a:cubicBezTo>
                  <a:lnTo>
                    <a:pt x="2139643" y="2033440"/>
                  </a:lnTo>
                  <a:cubicBezTo>
                    <a:pt x="2139643" y="2069000"/>
                    <a:pt x="2110433" y="2098210"/>
                    <a:pt x="2074873" y="2098210"/>
                  </a:cubicBezTo>
                  <a:lnTo>
                    <a:pt x="124460" y="2098210"/>
                  </a:lnTo>
                  <a:cubicBezTo>
                    <a:pt x="88900" y="2098210"/>
                    <a:pt x="59690" y="2069000"/>
                    <a:pt x="59690" y="203344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2074873" y="59690"/>
                  </a:lnTo>
                  <a:moveTo>
                    <a:pt x="207487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033440"/>
                  </a:lnTo>
                  <a:cubicBezTo>
                    <a:pt x="0" y="2102020"/>
                    <a:pt x="55880" y="2157900"/>
                    <a:pt x="124460" y="2157900"/>
                  </a:cubicBezTo>
                  <a:lnTo>
                    <a:pt x="2074874" y="2157900"/>
                  </a:lnTo>
                  <a:cubicBezTo>
                    <a:pt x="2143453" y="2157900"/>
                    <a:pt x="2199334" y="2102020"/>
                    <a:pt x="2199334" y="2033440"/>
                  </a:cubicBezTo>
                  <a:lnTo>
                    <a:pt x="2199334" y="124460"/>
                  </a:lnTo>
                  <a:cubicBezTo>
                    <a:pt x="2199333" y="55880"/>
                    <a:pt x="2143453" y="0"/>
                    <a:pt x="2074873" y="0"/>
                  </a:cubicBezTo>
                  <a:close/>
                </a:path>
              </a:pathLst>
            </a:custGeom>
            <a:solidFill>
              <a:srgbClr val="4D2B22"/>
            </a:solidFill>
          </p:spPr>
        </p:sp>
      </p:grpSp>
      <p:grpSp>
        <p:nvGrpSpPr>
          <p:cNvPr name="Group 23" id="23"/>
          <p:cNvGrpSpPr/>
          <p:nvPr/>
        </p:nvGrpSpPr>
        <p:grpSpPr>
          <a:xfrm rot="0">
            <a:off x="5570207" y="9011198"/>
            <a:ext cx="1041142" cy="1021528"/>
            <a:chOff x="0" y="0"/>
            <a:chExt cx="2199333" cy="2157900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2199334" cy="2157900"/>
            </a:xfrm>
            <a:custGeom>
              <a:avLst/>
              <a:gdLst/>
              <a:ahLst/>
              <a:cxnLst/>
              <a:rect r="r" b="b" t="t" l="l"/>
              <a:pathLst>
                <a:path h="2157900" w="2199334">
                  <a:moveTo>
                    <a:pt x="2074873" y="59690"/>
                  </a:moveTo>
                  <a:cubicBezTo>
                    <a:pt x="2110433" y="59690"/>
                    <a:pt x="2139643" y="88900"/>
                    <a:pt x="2139643" y="124460"/>
                  </a:cubicBezTo>
                  <a:lnTo>
                    <a:pt x="2139643" y="2033440"/>
                  </a:lnTo>
                  <a:cubicBezTo>
                    <a:pt x="2139643" y="2069000"/>
                    <a:pt x="2110433" y="2098210"/>
                    <a:pt x="2074873" y="2098210"/>
                  </a:cubicBezTo>
                  <a:lnTo>
                    <a:pt x="124460" y="2098210"/>
                  </a:lnTo>
                  <a:cubicBezTo>
                    <a:pt x="88900" y="2098210"/>
                    <a:pt x="59690" y="2069000"/>
                    <a:pt x="59690" y="203344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2074873" y="59690"/>
                  </a:lnTo>
                  <a:moveTo>
                    <a:pt x="2074873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033440"/>
                  </a:lnTo>
                  <a:cubicBezTo>
                    <a:pt x="0" y="2102020"/>
                    <a:pt x="55880" y="2157900"/>
                    <a:pt x="124460" y="2157900"/>
                  </a:cubicBezTo>
                  <a:lnTo>
                    <a:pt x="2074874" y="2157900"/>
                  </a:lnTo>
                  <a:cubicBezTo>
                    <a:pt x="2143453" y="2157900"/>
                    <a:pt x="2199334" y="2102020"/>
                    <a:pt x="2199334" y="2033440"/>
                  </a:cubicBezTo>
                  <a:lnTo>
                    <a:pt x="2199334" y="124460"/>
                  </a:lnTo>
                  <a:cubicBezTo>
                    <a:pt x="2199333" y="55880"/>
                    <a:pt x="2143453" y="0"/>
                    <a:pt x="2074873" y="0"/>
                  </a:cubicBezTo>
                  <a:close/>
                </a:path>
              </a:pathLst>
            </a:custGeom>
            <a:solidFill>
              <a:srgbClr val="4D2B22"/>
            </a:solidFill>
          </p:spPr>
        </p:sp>
      </p:grpSp>
      <p:sp>
        <p:nvSpPr>
          <p:cNvPr name="Freeform 25" id="25"/>
          <p:cNvSpPr/>
          <p:nvPr/>
        </p:nvSpPr>
        <p:spPr>
          <a:xfrm flipH="true" flipV="false" rot="0">
            <a:off x="949948" y="2180511"/>
            <a:ext cx="815082" cy="903821"/>
          </a:xfrm>
          <a:custGeom>
            <a:avLst/>
            <a:gdLst/>
            <a:ahLst/>
            <a:cxnLst/>
            <a:rect r="r" b="b" t="t" l="l"/>
            <a:pathLst>
              <a:path h="903821" w="815082">
                <a:moveTo>
                  <a:pt x="815083" y="0"/>
                </a:moveTo>
                <a:lnTo>
                  <a:pt x="0" y="0"/>
                </a:lnTo>
                <a:lnTo>
                  <a:pt x="0" y="903821"/>
                </a:lnTo>
                <a:lnTo>
                  <a:pt x="815083" y="903821"/>
                </a:lnTo>
                <a:lnTo>
                  <a:pt x="815083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true" flipV="false" rot="0">
            <a:off x="3124330" y="2180511"/>
            <a:ext cx="815082" cy="903821"/>
          </a:xfrm>
          <a:custGeom>
            <a:avLst/>
            <a:gdLst/>
            <a:ahLst/>
            <a:cxnLst/>
            <a:rect r="r" b="b" t="t" l="l"/>
            <a:pathLst>
              <a:path h="903821" w="815082">
                <a:moveTo>
                  <a:pt x="815082" y="0"/>
                </a:moveTo>
                <a:lnTo>
                  <a:pt x="0" y="0"/>
                </a:lnTo>
                <a:lnTo>
                  <a:pt x="0" y="903821"/>
                </a:lnTo>
                <a:lnTo>
                  <a:pt x="815082" y="903821"/>
                </a:lnTo>
                <a:lnTo>
                  <a:pt x="815082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true" flipV="false" rot="0">
            <a:off x="2037139" y="2180511"/>
            <a:ext cx="815082" cy="903821"/>
          </a:xfrm>
          <a:custGeom>
            <a:avLst/>
            <a:gdLst/>
            <a:ahLst/>
            <a:cxnLst/>
            <a:rect r="r" b="b" t="t" l="l"/>
            <a:pathLst>
              <a:path h="903821" w="815082">
                <a:moveTo>
                  <a:pt x="815082" y="0"/>
                </a:moveTo>
                <a:lnTo>
                  <a:pt x="0" y="0"/>
                </a:lnTo>
                <a:lnTo>
                  <a:pt x="0" y="903821"/>
                </a:lnTo>
                <a:lnTo>
                  <a:pt x="815082" y="903821"/>
                </a:lnTo>
                <a:lnTo>
                  <a:pt x="815082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934273" y="3568007"/>
            <a:ext cx="833449" cy="842642"/>
          </a:xfrm>
          <a:custGeom>
            <a:avLst/>
            <a:gdLst/>
            <a:ahLst/>
            <a:cxnLst/>
            <a:rect r="r" b="b" t="t" l="l"/>
            <a:pathLst>
              <a:path h="842642" w="833449">
                <a:moveTo>
                  <a:pt x="0" y="0"/>
                </a:moveTo>
                <a:lnTo>
                  <a:pt x="833449" y="0"/>
                </a:lnTo>
                <a:lnTo>
                  <a:pt x="833449" y="842642"/>
                </a:lnTo>
                <a:lnTo>
                  <a:pt x="0" y="84264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2682280" y="3568007"/>
            <a:ext cx="833449" cy="842642"/>
          </a:xfrm>
          <a:custGeom>
            <a:avLst/>
            <a:gdLst/>
            <a:ahLst/>
            <a:cxnLst/>
            <a:rect r="r" b="b" t="t" l="l"/>
            <a:pathLst>
              <a:path h="842642" w="833449">
                <a:moveTo>
                  <a:pt x="0" y="0"/>
                </a:moveTo>
                <a:lnTo>
                  <a:pt x="833449" y="0"/>
                </a:lnTo>
                <a:lnTo>
                  <a:pt x="833449" y="842642"/>
                </a:lnTo>
                <a:lnTo>
                  <a:pt x="0" y="84264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1813510" y="3568007"/>
            <a:ext cx="833449" cy="842642"/>
          </a:xfrm>
          <a:custGeom>
            <a:avLst/>
            <a:gdLst/>
            <a:ahLst/>
            <a:cxnLst/>
            <a:rect r="r" b="b" t="t" l="l"/>
            <a:pathLst>
              <a:path h="842642" w="833449">
                <a:moveTo>
                  <a:pt x="0" y="0"/>
                </a:moveTo>
                <a:lnTo>
                  <a:pt x="833449" y="0"/>
                </a:lnTo>
                <a:lnTo>
                  <a:pt x="833449" y="842642"/>
                </a:lnTo>
                <a:lnTo>
                  <a:pt x="0" y="84264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0">
            <a:off x="3561517" y="3568007"/>
            <a:ext cx="833449" cy="842642"/>
          </a:xfrm>
          <a:custGeom>
            <a:avLst/>
            <a:gdLst/>
            <a:ahLst/>
            <a:cxnLst/>
            <a:rect r="r" b="b" t="t" l="l"/>
            <a:pathLst>
              <a:path h="842642" w="833449">
                <a:moveTo>
                  <a:pt x="0" y="0"/>
                </a:moveTo>
                <a:lnTo>
                  <a:pt x="833449" y="0"/>
                </a:lnTo>
                <a:lnTo>
                  <a:pt x="833449" y="842642"/>
                </a:lnTo>
                <a:lnTo>
                  <a:pt x="0" y="84264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2" id="32"/>
          <p:cNvSpPr/>
          <p:nvPr/>
        </p:nvSpPr>
        <p:spPr>
          <a:xfrm flipH="false" flipV="false" rot="0">
            <a:off x="4419820" y="3568007"/>
            <a:ext cx="833449" cy="842642"/>
          </a:xfrm>
          <a:custGeom>
            <a:avLst/>
            <a:gdLst/>
            <a:ahLst/>
            <a:cxnLst/>
            <a:rect r="r" b="b" t="t" l="l"/>
            <a:pathLst>
              <a:path h="842642" w="833449">
                <a:moveTo>
                  <a:pt x="0" y="0"/>
                </a:moveTo>
                <a:lnTo>
                  <a:pt x="833449" y="0"/>
                </a:lnTo>
                <a:lnTo>
                  <a:pt x="833449" y="842642"/>
                </a:lnTo>
                <a:lnTo>
                  <a:pt x="0" y="84264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3" id="33"/>
          <p:cNvSpPr/>
          <p:nvPr/>
        </p:nvSpPr>
        <p:spPr>
          <a:xfrm flipH="false" flipV="false" rot="0">
            <a:off x="929110" y="4845260"/>
            <a:ext cx="757484" cy="1099251"/>
          </a:xfrm>
          <a:custGeom>
            <a:avLst/>
            <a:gdLst/>
            <a:ahLst/>
            <a:cxnLst/>
            <a:rect r="r" b="b" t="t" l="l"/>
            <a:pathLst>
              <a:path h="1099251" w="757484">
                <a:moveTo>
                  <a:pt x="0" y="0"/>
                </a:moveTo>
                <a:lnTo>
                  <a:pt x="757483" y="0"/>
                </a:lnTo>
                <a:lnTo>
                  <a:pt x="757483" y="1099251"/>
                </a:lnTo>
                <a:lnTo>
                  <a:pt x="0" y="10992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4" id="34"/>
          <p:cNvSpPr/>
          <p:nvPr/>
        </p:nvSpPr>
        <p:spPr>
          <a:xfrm flipH="false" flipV="false" rot="0">
            <a:off x="2624405" y="4845260"/>
            <a:ext cx="757484" cy="1099251"/>
          </a:xfrm>
          <a:custGeom>
            <a:avLst/>
            <a:gdLst/>
            <a:ahLst/>
            <a:cxnLst/>
            <a:rect r="r" b="b" t="t" l="l"/>
            <a:pathLst>
              <a:path h="1099251" w="757484">
                <a:moveTo>
                  <a:pt x="0" y="0"/>
                </a:moveTo>
                <a:lnTo>
                  <a:pt x="757484" y="0"/>
                </a:lnTo>
                <a:lnTo>
                  <a:pt x="757484" y="1099251"/>
                </a:lnTo>
                <a:lnTo>
                  <a:pt x="0" y="10992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5" id="35"/>
          <p:cNvSpPr/>
          <p:nvPr/>
        </p:nvSpPr>
        <p:spPr>
          <a:xfrm flipH="false" flipV="false" rot="0">
            <a:off x="1776757" y="4845260"/>
            <a:ext cx="757484" cy="1099251"/>
          </a:xfrm>
          <a:custGeom>
            <a:avLst/>
            <a:gdLst/>
            <a:ahLst/>
            <a:cxnLst/>
            <a:rect r="r" b="b" t="t" l="l"/>
            <a:pathLst>
              <a:path h="1099251" w="757484">
                <a:moveTo>
                  <a:pt x="0" y="0"/>
                </a:moveTo>
                <a:lnTo>
                  <a:pt x="757484" y="0"/>
                </a:lnTo>
                <a:lnTo>
                  <a:pt x="757484" y="1099251"/>
                </a:lnTo>
                <a:lnTo>
                  <a:pt x="0" y="10992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6" id="36"/>
          <p:cNvSpPr/>
          <p:nvPr/>
        </p:nvSpPr>
        <p:spPr>
          <a:xfrm flipH="false" flipV="false" rot="0">
            <a:off x="3472052" y="4845260"/>
            <a:ext cx="757484" cy="1099251"/>
          </a:xfrm>
          <a:custGeom>
            <a:avLst/>
            <a:gdLst/>
            <a:ahLst/>
            <a:cxnLst/>
            <a:rect r="r" b="b" t="t" l="l"/>
            <a:pathLst>
              <a:path h="1099251" w="757484">
                <a:moveTo>
                  <a:pt x="0" y="0"/>
                </a:moveTo>
                <a:lnTo>
                  <a:pt x="757484" y="0"/>
                </a:lnTo>
                <a:lnTo>
                  <a:pt x="757484" y="1099251"/>
                </a:lnTo>
                <a:lnTo>
                  <a:pt x="0" y="10992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7" id="37"/>
          <p:cNvSpPr/>
          <p:nvPr/>
        </p:nvSpPr>
        <p:spPr>
          <a:xfrm flipH="false" flipV="false" rot="0">
            <a:off x="4319700" y="4845260"/>
            <a:ext cx="757484" cy="1099251"/>
          </a:xfrm>
          <a:custGeom>
            <a:avLst/>
            <a:gdLst/>
            <a:ahLst/>
            <a:cxnLst/>
            <a:rect r="r" b="b" t="t" l="l"/>
            <a:pathLst>
              <a:path h="1099251" w="757484">
                <a:moveTo>
                  <a:pt x="0" y="0"/>
                </a:moveTo>
                <a:lnTo>
                  <a:pt x="757484" y="0"/>
                </a:lnTo>
                <a:lnTo>
                  <a:pt x="757484" y="1099251"/>
                </a:lnTo>
                <a:lnTo>
                  <a:pt x="0" y="10992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8" id="38"/>
          <p:cNvSpPr/>
          <p:nvPr/>
        </p:nvSpPr>
        <p:spPr>
          <a:xfrm flipH="false" flipV="false" rot="0">
            <a:off x="926208" y="6257604"/>
            <a:ext cx="1006738" cy="951825"/>
          </a:xfrm>
          <a:custGeom>
            <a:avLst/>
            <a:gdLst/>
            <a:ahLst/>
            <a:cxnLst/>
            <a:rect r="r" b="b" t="t" l="l"/>
            <a:pathLst>
              <a:path h="951825" w="1006738">
                <a:moveTo>
                  <a:pt x="0" y="0"/>
                </a:moveTo>
                <a:lnTo>
                  <a:pt x="1006738" y="0"/>
                </a:lnTo>
                <a:lnTo>
                  <a:pt x="1006738" y="951825"/>
                </a:lnTo>
                <a:lnTo>
                  <a:pt x="0" y="95182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9" id="39"/>
          <p:cNvSpPr/>
          <p:nvPr/>
        </p:nvSpPr>
        <p:spPr>
          <a:xfrm flipH="false" flipV="false" rot="0">
            <a:off x="3217397" y="6257604"/>
            <a:ext cx="1006738" cy="951825"/>
          </a:xfrm>
          <a:custGeom>
            <a:avLst/>
            <a:gdLst/>
            <a:ahLst/>
            <a:cxnLst/>
            <a:rect r="r" b="b" t="t" l="l"/>
            <a:pathLst>
              <a:path h="951825" w="1006738">
                <a:moveTo>
                  <a:pt x="0" y="0"/>
                </a:moveTo>
                <a:lnTo>
                  <a:pt x="1006738" y="0"/>
                </a:lnTo>
                <a:lnTo>
                  <a:pt x="1006738" y="951825"/>
                </a:lnTo>
                <a:lnTo>
                  <a:pt x="0" y="95182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0" id="40"/>
          <p:cNvSpPr/>
          <p:nvPr/>
        </p:nvSpPr>
        <p:spPr>
          <a:xfrm flipH="false" flipV="false" rot="0">
            <a:off x="2071803" y="6257604"/>
            <a:ext cx="1006738" cy="951825"/>
          </a:xfrm>
          <a:custGeom>
            <a:avLst/>
            <a:gdLst/>
            <a:ahLst/>
            <a:cxnLst/>
            <a:rect r="r" b="b" t="t" l="l"/>
            <a:pathLst>
              <a:path h="951825" w="1006738">
                <a:moveTo>
                  <a:pt x="0" y="0"/>
                </a:moveTo>
                <a:lnTo>
                  <a:pt x="1006737" y="0"/>
                </a:lnTo>
                <a:lnTo>
                  <a:pt x="1006737" y="951825"/>
                </a:lnTo>
                <a:lnTo>
                  <a:pt x="0" y="95182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1" id="41"/>
          <p:cNvSpPr/>
          <p:nvPr/>
        </p:nvSpPr>
        <p:spPr>
          <a:xfrm flipH="false" flipV="false" rot="0">
            <a:off x="4362992" y="6257604"/>
            <a:ext cx="1006738" cy="951825"/>
          </a:xfrm>
          <a:custGeom>
            <a:avLst/>
            <a:gdLst/>
            <a:ahLst/>
            <a:cxnLst/>
            <a:rect r="r" b="b" t="t" l="l"/>
            <a:pathLst>
              <a:path h="951825" w="1006738">
                <a:moveTo>
                  <a:pt x="0" y="0"/>
                </a:moveTo>
                <a:lnTo>
                  <a:pt x="1006737" y="0"/>
                </a:lnTo>
                <a:lnTo>
                  <a:pt x="1006737" y="951825"/>
                </a:lnTo>
                <a:lnTo>
                  <a:pt x="0" y="95182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2" id="42"/>
          <p:cNvSpPr/>
          <p:nvPr/>
        </p:nvSpPr>
        <p:spPr>
          <a:xfrm flipH="false" flipV="false" rot="0">
            <a:off x="929110" y="7709617"/>
            <a:ext cx="1605131" cy="872608"/>
          </a:xfrm>
          <a:custGeom>
            <a:avLst/>
            <a:gdLst/>
            <a:ahLst/>
            <a:cxnLst/>
            <a:rect r="r" b="b" t="t" l="l"/>
            <a:pathLst>
              <a:path h="872608" w="1605131">
                <a:moveTo>
                  <a:pt x="0" y="0"/>
                </a:moveTo>
                <a:lnTo>
                  <a:pt x="1605131" y="0"/>
                </a:lnTo>
                <a:lnTo>
                  <a:pt x="1605131" y="872608"/>
                </a:lnTo>
                <a:lnTo>
                  <a:pt x="0" y="872608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3" id="43"/>
          <p:cNvSpPr/>
          <p:nvPr/>
        </p:nvSpPr>
        <p:spPr>
          <a:xfrm flipH="false" flipV="false" rot="0">
            <a:off x="2698051" y="7709617"/>
            <a:ext cx="1605131" cy="872608"/>
          </a:xfrm>
          <a:custGeom>
            <a:avLst/>
            <a:gdLst/>
            <a:ahLst/>
            <a:cxnLst/>
            <a:rect r="r" b="b" t="t" l="l"/>
            <a:pathLst>
              <a:path h="872608" w="1605131">
                <a:moveTo>
                  <a:pt x="0" y="0"/>
                </a:moveTo>
                <a:lnTo>
                  <a:pt x="1605131" y="0"/>
                </a:lnTo>
                <a:lnTo>
                  <a:pt x="1605131" y="872608"/>
                </a:lnTo>
                <a:lnTo>
                  <a:pt x="0" y="872608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4" id="44"/>
          <p:cNvSpPr/>
          <p:nvPr/>
        </p:nvSpPr>
        <p:spPr>
          <a:xfrm flipH="false" flipV="false" rot="0">
            <a:off x="926208" y="9007598"/>
            <a:ext cx="676699" cy="1014127"/>
          </a:xfrm>
          <a:custGeom>
            <a:avLst/>
            <a:gdLst/>
            <a:ahLst/>
            <a:cxnLst/>
            <a:rect r="r" b="b" t="t" l="l"/>
            <a:pathLst>
              <a:path h="1014127" w="676699">
                <a:moveTo>
                  <a:pt x="0" y="0"/>
                </a:moveTo>
                <a:lnTo>
                  <a:pt x="676699" y="0"/>
                </a:lnTo>
                <a:lnTo>
                  <a:pt x="676699" y="1014127"/>
                </a:lnTo>
                <a:lnTo>
                  <a:pt x="0" y="101412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5" id="45"/>
          <p:cNvSpPr/>
          <p:nvPr/>
        </p:nvSpPr>
        <p:spPr>
          <a:xfrm flipH="false" flipV="false" rot="0">
            <a:off x="2452436" y="9007598"/>
            <a:ext cx="676699" cy="1014127"/>
          </a:xfrm>
          <a:custGeom>
            <a:avLst/>
            <a:gdLst/>
            <a:ahLst/>
            <a:cxnLst/>
            <a:rect r="r" b="b" t="t" l="l"/>
            <a:pathLst>
              <a:path h="1014127" w="676699">
                <a:moveTo>
                  <a:pt x="0" y="0"/>
                </a:moveTo>
                <a:lnTo>
                  <a:pt x="676699" y="0"/>
                </a:lnTo>
                <a:lnTo>
                  <a:pt x="676699" y="1014127"/>
                </a:lnTo>
                <a:lnTo>
                  <a:pt x="0" y="101412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6" id="46"/>
          <p:cNvSpPr/>
          <p:nvPr/>
        </p:nvSpPr>
        <p:spPr>
          <a:xfrm flipH="false" flipV="false" rot="0">
            <a:off x="3978663" y="9007598"/>
            <a:ext cx="676699" cy="1014127"/>
          </a:xfrm>
          <a:custGeom>
            <a:avLst/>
            <a:gdLst/>
            <a:ahLst/>
            <a:cxnLst/>
            <a:rect r="r" b="b" t="t" l="l"/>
            <a:pathLst>
              <a:path h="1014127" w="676699">
                <a:moveTo>
                  <a:pt x="0" y="0"/>
                </a:moveTo>
                <a:lnTo>
                  <a:pt x="676699" y="0"/>
                </a:lnTo>
                <a:lnTo>
                  <a:pt x="676699" y="1014127"/>
                </a:lnTo>
                <a:lnTo>
                  <a:pt x="0" y="101412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7" id="47"/>
          <p:cNvSpPr/>
          <p:nvPr/>
        </p:nvSpPr>
        <p:spPr>
          <a:xfrm flipH="false" flipV="false" rot="0">
            <a:off x="1689322" y="9007598"/>
            <a:ext cx="676699" cy="1014127"/>
          </a:xfrm>
          <a:custGeom>
            <a:avLst/>
            <a:gdLst/>
            <a:ahLst/>
            <a:cxnLst/>
            <a:rect r="r" b="b" t="t" l="l"/>
            <a:pathLst>
              <a:path h="1014127" w="676699">
                <a:moveTo>
                  <a:pt x="0" y="0"/>
                </a:moveTo>
                <a:lnTo>
                  <a:pt x="676699" y="0"/>
                </a:lnTo>
                <a:lnTo>
                  <a:pt x="676699" y="1014127"/>
                </a:lnTo>
                <a:lnTo>
                  <a:pt x="0" y="101412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8" id="48"/>
          <p:cNvSpPr/>
          <p:nvPr/>
        </p:nvSpPr>
        <p:spPr>
          <a:xfrm flipH="false" flipV="false" rot="0">
            <a:off x="3215549" y="9007598"/>
            <a:ext cx="676699" cy="1014127"/>
          </a:xfrm>
          <a:custGeom>
            <a:avLst/>
            <a:gdLst/>
            <a:ahLst/>
            <a:cxnLst/>
            <a:rect r="r" b="b" t="t" l="l"/>
            <a:pathLst>
              <a:path h="1014127" w="676699">
                <a:moveTo>
                  <a:pt x="0" y="0"/>
                </a:moveTo>
                <a:lnTo>
                  <a:pt x="676699" y="0"/>
                </a:lnTo>
                <a:lnTo>
                  <a:pt x="676699" y="1014127"/>
                </a:lnTo>
                <a:lnTo>
                  <a:pt x="0" y="101412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9" id="49"/>
          <p:cNvSpPr/>
          <p:nvPr/>
        </p:nvSpPr>
        <p:spPr>
          <a:xfrm flipH="false" flipV="false" rot="0">
            <a:off x="4741777" y="9007598"/>
            <a:ext cx="676699" cy="1014127"/>
          </a:xfrm>
          <a:custGeom>
            <a:avLst/>
            <a:gdLst/>
            <a:ahLst/>
            <a:cxnLst/>
            <a:rect r="r" b="b" t="t" l="l"/>
            <a:pathLst>
              <a:path h="1014127" w="676699">
                <a:moveTo>
                  <a:pt x="0" y="0"/>
                </a:moveTo>
                <a:lnTo>
                  <a:pt x="676699" y="0"/>
                </a:lnTo>
                <a:lnTo>
                  <a:pt x="676699" y="1014127"/>
                </a:lnTo>
                <a:lnTo>
                  <a:pt x="0" y="101412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0" id="50"/>
          <p:cNvSpPr txBox="true"/>
          <p:nvPr/>
        </p:nvSpPr>
        <p:spPr>
          <a:xfrm rot="0">
            <a:off x="756000" y="1499801"/>
            <a:ext cx="6048000" cy="2406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>
                <a:solidFill>
                  <a:srgbClr val="4D2B22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Күзгі заттарды санап, сандарды (1-10) ұяшықтарға жаз.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756000" y="444451"/>
            <a:ext cx="627452" cy="2406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>
                <a:solidFill>
                  <a:srgbClr val="4D2B22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Name: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4319562" y="444451"/>
            <a:ext cx="423211" cy="2406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>
                <a:solidFill>
                  <a:srgbClr val="4D2B22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Date: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784575" y="650610"/>
            <a:ext cx="6004218" cy="7512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320"/>
              </a:lnSpc>
            </a:pPr>
            <a:r>
              <a:rPr lang="en-US" b="true" sz="3800">
                <a:solidFill>
                  <a:srgbClr val="4D2B22"/>
                </a:solidFill>
                <a:latin typeface="Agrandir Bold"/>
                <a:ea typeface="Agrandir Bold"/>
                <a:cs typeface="Agrandir Bold"/>
                <a:sym typeface="Agrandir Bold"/>
              </a:rPr>
              <a:t>Неше?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DAGZRSC8A7c</dc:identifier>
  <dcterms:modified xsi:type="dcterms:W3CDTF">2011-08-01T06:04:30Z</dcterms:modified>
  <cp:revision>1</cp:revision>
  <dc:title>Autumn Counting Worksheet In Brown And Orange Illustrative Style</dc:title>
</cp:coreProperties>
</file>