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 Bold" charset="1" panose="020B0806030504020204"/>
      <p:regular r:id="rId7"/>
    </p:embeddedFont>
    <p:embeddedFont>
      <p:font typeface="Glacial Indifference Bold" charset="1" panose="00000800000000000000"/>
      <p:regular r:id="rId8"/>
    </p:embeddedFont>
    <p:embeddedFont>
      <p:font typeface="Glacial Indifference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2531819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56000" y="4062661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56000" y="5589054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56000" y="7137331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1"/>
                </a:lnTo>
                <a:lnTo>
                  <a:pt x="0" y="135084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104579" y="4062661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104579" y="2531819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104579" y="5589054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104579" y="7137331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1"/>
                </a:lnTo>
                <a:lnTo>
                  <a:pt x="0" y="13508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56000" y="8696760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104579" y="8696760"/>
            <a:ext cx="1350842" cy="1350842"/>
          </a:xfrm>
          <a:custGeom>
            <a:avLst/>
            <a:gdLst/>
            <a:ahLst/>
            <a:cxnLst/>
            <a:rect r="r" b="b" t="t" l="l"/>
            <a:pathLst>
              <a:path h="1350842" w="1350842">
                <a:moveTo>
                  <a:pt x="0" y="0"/>
                </a:moveTo>
                <a:lnTo>
                  <a:pt x="1350842" y="0"/>
                </a:lnTo>
                <a:lnTo>
                  <a:pt x="1350842" y="1350842"/>
                </a:lnTo>
                <a:lnTo>
                  <a:pt x="0" y="135084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" id="12"/>
          <p:cNvGrpSpPr/>
          <p:nvPr/>
        </p:nvGrpSpPr>
        <p:grpSpPr>
          <a:xfrm rot="0">
            <a:off x="5453158" y="2531819"/>
            <a:ext cx="1350842" cy="1350842"/>
            <a:chOff x="0" y="0"/>
            <a:chExt cx="1801122" cy="180112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801122" cy="1801122"/>
            </a:xfrm>
            <a:custGeom>
              <a:avLst/>
              <a:gdLst/>
              <a:ahLst/>
              <a:cxnLst/>
              <a:rect r="r" b="b" t="t" l="l"/>
              <a:pathLst>
                <a:path h="1801122" w="1801122">
                  <a:moveTo>
                    <a:pt x="0" y="0"/>
                  </a:moveTo>
                  <a:lnTo>
                    <a:pt x="1801122" y="0"/>
                  </a:lnTo>
                  <a:lnTo>
                    <a:pt x="1801122" y="1801122"/>
                  </a:lnTo>
                  <a:lnTo>
                    <a:pt x="0" y="1801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4" id="14"/>
            <p:cNvGrpSpPr/>
            <p:nvPr/>
          </p:nvGrpSpPr>
          <p:grpSpPr>
            <a:xfrm rot="0">
              <a:off x="630000" y="630000"/>
              <a:ext cx="541122" cy="541122"/>
              <a:chOff x="0" y="0"/>
              <a:chExt cx="1913890" cy="1913890"/>
            </a:xfrm>
          </p:grpSpPr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1913890" cy="1913890"/>
              </a:xfrm>
              <a:custGeom>
                <a:avLst/>
                <a:gdLst/>
                <a:ahLst/>
                <a:cxnLst/>
                <a:rect r="r" b="b" t="t" l="l"/>
                <a:pathLst>
                  <a:path h="1913890" w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16" id="16"/>
          <p:cNvGrpSpPr/>
          <p:nvPr/>
        </p:nvGrpSpPr>
        <p:grpSpPr>
          <a:xfrm rot="0">
            <a:off x="5453158" y="4062661"/>
            <a:ext cx="1350842" cy="1350842"/>
            <a:chOff x="0" y="0"/>
            <a:chExt cx="1801122" cy="1801122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801122" cy="1801122"/>
            </a:xfrm>
            <a:custGeom>
              <a:avLst/>
              <a:gdLst/>
              <a:ahLst/>
              <a:cxnLst/>
              <a:rect r="r" b="b" t="t" l="l"/>
              <a:pathLst>
                <a:path h="1801122" w="1801122">
                  <a:moveTo>
                    <a:pt x="0" y="0"/>
                  </a:moveTo>
                  <a:lnTo>
                    <a:pt x="1801122" y="0"/>
                  </a:lnTo>
                  <a:lnTo>
                    <a:pt x="1801122" y="1801122"/>
                  </a:lnTo>
                  <a:lnTo>
                    <a:pt x="0" y="1801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8" id="18"/>
            <p:cNvGrpSpPr/>
            <p:nvPr/>
          </p:nvGrpSpPr>
          <p:grpSpPr>
            <a:xfrm rot="0">
              <a:off x="630000" y="630000"/>
              <a:ext cx="541122" cy="541122"/>
              <a:chOff x="0" y="0"/>
              <a:chExt cx="1913890" cy="1913890"/>
            </a:xfrm>
          </p:grpSpPr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1913890" cy="1913890"/>
              </a:xfrm>
              <a:custGeom>
                <a:avLst/>
                <a:gdLst/>
                <a:ahLst/>
                <a:cxnLst/>
                <a:rect r="r" b="b" t="t" l="l"/>
                <a:pathLst>
                  <a:path h="1913890" w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20" id="20"/>
          <p:cNvGrpSpPr/>
          <p:nvPr/>
        </p:nvGrpSpPr>
        <p:grpSpPr>
          <a:xfrm rot="0">
            <a:off x="5453158" y="5600757"/>
            <a:ext cx="1350842" cy="1350842"/>
            <a:chOff x="0" y="0"/>
            <a:chExt cx="1801122" cy="1801122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801122" cy="1801122"/>
            </a:xfrm>
            <a:custGeom>
              <a:avLst/>
              <a:gdLst/>
              <a:ahLst/>
              <a:cxnLst/>
              <a:rect r="r" b="b" t="t" l="l"/>
              <a:pathLst>
                <a:path h="1801122" w="1801122">
                  <a:moveTo>
                    <a:pt x="0" y="0"/>
                  </a:moveTo>
                  <a:lnTo>
                    <a:pt x="1801122" y="0"/>
                  </a:lnTo>
                  <a:lnTo>
                    <a:pt x="1801122" y="1801122"/>
                  </a:lnTo>
                  <a:lnTo>
                    <a:pt x="0" y="1801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2" id="22"/>
            <p:cNvGrpSpPr/>
            <p:nvPr/>
          </p:nvGrpSpPr>
          <p:grpSpPr>
            <a:xfrm rot="0">
              <a:off x="630000" y="630000"/>
              <a:ext cx="541122" cy="541122"/>
              <a:chOff x="0" y="0"/>
              <a:chExt cx="1913890" cy="1913890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1913890" cy="1913890"/>
              </a:xfrm>
              <a:custGeom>
                <a:avLst/>
                <a:gdLst/>
                <a:ahLst/>
                <a:cxnLst/>
                <a:rect r="r" b="b" t="t" l="l"/>
                <a:pathLst>
                  <a:path h="1913890" w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24" id="24"/>
          <p:cNvGrpSpPr/>
          <p:nvPr/>
        </p:nvGrpSpPr>
        <p:grpSpPr>
          <a:xfrm rot="0">
            <a:off x="5453158" y="7137331"/>
            <a:ext cx="1350842" cy="1350842"/>
            <a:chOff x="0" y="0"/>
            <a:chExt cx="1801122" cy="180112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801122" cy="1801122"/>
            </a:xfrm>
            <a:custGeom>
              <a:avLst/>
              <a:gdLst/>
              <a:ahLst/>
              <a:cxnLst/>
              <a:rect r="r" b="b" t="t" l="l"/>
              <a:pathLst>
                <a:path h="1801122" w="1801122">
                  <a:moveTo>
                    <a:pt x="0" y="0"/>
                  </a:moveTo>
                  <a:lnTo>
                    <a:pt x="1801122" y="0"/>
                  </a:lnTo>
                  <a:lnTo>
                    <a:pt x="1801122" y="1801122"/>
                  </a:lnTo>
                  <a:lnTo>
                    <a:pt x="0" y="1801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6" id="26"/>
            <p:cNvGrpSpPr/>
            <p:nvPr/>
          </p:nvGrpSpPr>
          <p:grpSpPr>
            <a:xfrm rot="0">
              <a:off x="630000" y="630000"/>
              <a:ext cx="541122" cy="541122"/>
              <a:chOff x="0" y="0"/>
              <a:chExt cx="1913890" cy="1913890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1913890" cy="1913890"/>
              </a:xfrm>
              <a:custGeom>
                <a:avLst/>
                <a:gdLst/>
                <a:ahLst/>
                <a:cxnLst/>
                <a:rect r="r" b="b" t="t" l="l"/>
                <a:pathLst>
                  <a:path h="1913890" w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28" id="28"/>
          <p:cNvGrpSpPr/>
          <p:nvPr/>
        </p:nvGrpSpPr>
        <p:grpSpPr>
          <a:xfrm rot="0">
            <a:off x="5453158" y="8696760"/>
            <a:ext cx="1350842" cy="1350842"/>
            <a:chOff x="0" y="0"/>
            <a:chExt cx="1801122" cy="1801122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801122" cy="1801122"/>
            </a:xfrm>
            <a:custGeom>
              <a:avLst/>
              <a:gdLst/>
              <a:ahLst/>
              <a:cxnLst/>
              <a:rect r="r" b="b" t="t" l="l"/>
              <a:pathLst>
                <a:path h="1801122" w="1801122">
                  <a:moveTo>
                    <a:pt x="0" y="0"/>
                  </a:moveTo>
                  <a:lnTo>
                    <a:pt x="1801122" y="0"/>
                  </a:lnTo>
                  <a:lnTo>
                    <a:pt x="1801122" y="1801122"/>
                  </a:lnTo>
                  <a:lnTo>
                    <a:pt x="0" y="1801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30" id="30"/>
            <p:cNvGrpSpPr/>
            <p:nvPr/>
          </p:nvGrpSpPr>
          <p:grpSpPr>
            <a:xfrm rot="0">
              <a:off x="630000" y="630000"/>
              <a:ext cx="541122" cy="541122"/>
              <a:chOff x="0" y="0"/>
              <a:chExt cx="1913890" cy="1913890"/>
            </a:xfrm>
          </p:grpSpPr>
          <p:sp>
            <p:nvSpPr>
              <p:cNvPr name="Freeform 31" id="31"/>
              <p:cNvSpPr/>
              <p:nvPr/>
            </p:nvSpPr>
            <p:spPr>
              <a:xfrm flipH="false" flipV="false" rot="0">
                <a:off x="0" y="0"/>
                <a:ext cx="1913890" cy="1913890"/>
              </a:xfrm>
              <a:custGeom>
                <a:avLst/>
                <a:gdLst/>
                <a:ahLst/>
                <a:cxnLst/>
                <a:rect r="r" b="b" t="t" l="l"/>
                <a:pathLst>
                  <a:path h="1913890" w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sp>
        <p:nvSpPr>
          <p:cNvPr name="Freeform 32" id="32"/>
          <p:cNvSpPr/>
          <p:nvPr/>
        </p:nvSpPr>
        <p:spPr>
          <a:xfrm flipH="false" flipV="false" rot="0">
            <a:off x="5508622" y="644398"/>
            <a:ext cx="1239914" cy="1549893"/>
          </a:xfrm>
          <a:custGeom>
            <a:avLst/>
            <a:gdLst/>
            <a:ahLst/>
            <a:cxnLst/>
            <a:rect r="r" b="b" t="t" l="l"/>
            <a:pathLst>
              <a:path h="1549893" w="1239914">
                <a:moveTo>
                  <a:pt x="0" y="0"/>
                </a:moveTo>
                <a:lnTo>
                  <a:pt x="1239914" y="0"/>
                </a:lnTo>
                <a:lnTo>
                  <a:pt x="1239914" y="1549893"/>
                </a:lnTo>
                <a:lnTo>
                  <a:pt x="0" y="154989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2228142" y="2735082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+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534071" y="2735082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228142" y="4253894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+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534071" y="4253894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=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228142" y="5780287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+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534071" y="5780287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=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250000" y="7328564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+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555929" y="7328564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=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228142" y="8887993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+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534071" y="8887993"/>
            <a:ext cx="754071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=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632492"/>
            <a:ext cx="4176965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b="true" sz="5000" spc="100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ҚОСУ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756000" y="1579929"/>
            <a:ext cx="4176965" cy="609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sz="2000" spc="4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Барлығын табу үшін сандарды бірге қосыңыз.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DAGZi_pRQrA</dc:identifier>
  <dcterms:modified xsi:type="dcterms:W3CDTF">2011-08-01T06:04:30Z</dcterms:modified>
  <cp:revision>1</cp:revision>
  <dc:title>Addition Dice Worksheet</dc:title>
</cp:coreProperties>
</file>