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0439400" cy="7451725"/>
  <p:notesSz cx="10233025" cy="71008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 userDrawn="1">
          <p15:clr>
            <a:srgbClr val="A4A3A4"/>
          </p15:clr>
        </p15:guide>
        <p15:guide id="2" pos="32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82" y="840"/>
      </p:cViewPr>
      <p:guideLst>
        <p:guide orient="horz" pos="2347"/>
        <p:guide pos="328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956" y="2314866"/>
            <a:ext cx="8873490" cy="159729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65910" y="4222645"/>
            <a:ext cx="7307581" cy="190433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959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91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87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83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79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75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71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567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568565" y="298416"/>
            <a:ext cx="2348865" cy="635811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21970" y="298416"/>
            <a:ext cx="6872605" cy="635811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41" y="4788424"/>
            <a:ext cx="8873490" cy="1479996"/>
          </a:xfrm>
        </p:spPr>
        <p:txBody>
          <a:bodyPr anchor="t"/>
          <a:lstStyle>
            <a:lvl1pPr algn="l">
              <a:defRPr sz="608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4641" y="3158360"/>
            <a:ext cx="8873490" cy="1630064"/>
          </a:xfrm>
        </p:spPr>
        <p:txBody>
          <a:bodyPr anchor="b"/>
          <a:lstStyle>
            <a:lvl1pPr marL="0" indent="0">
              <a:buNone/>
              <a:defRPr sz="3044">
                <a:solidFill>
                  <a:schemeClr val="tx1">
                    <a:tint val="75000"/>
                  </a:schemeClr>
                </a:solidFill>
              </a:defRPr>
            </a:lvl1pPr>
            <a:lvl2pPr marL="695950" indent="0">
              <a:buNone/>
              <a:defRPr sz="2740">
                <a:solidFill>
                  <a:schemeClr val="tx1">
                    <a:tint val="75000"/>
                  </a:schemeClr>
                </a:solidFill>
              </a:defRPr>
            </a:lvl2pPr>
            <a:lvl3pPr marL="1391900" indent="0">
              <a:buNone/>
              <a:defRPr sz="2436">
                <a:solidFill>
                  <a:schemeClr val="tx1">
                    <a:tint val="75000"/>
                  </a:schemeClr>
                </a:solidFill>
              </a:defRPr>
            </a:lvl3pPr>
            <a:lvl4pPr marL="2087850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4pPr>
            <a:lvl5pPr marL="278379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5pPr>
            <a:lvl6pPr marL="347974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6pPr>
            <a:lvl7pPr marL="417569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7pPr>
            <a:lvl8pPr marL="487164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8pPr>
            <a:lvl9pPr marL="556759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21970" y="1738737"/>
            <a:ext cx="4610736" cy="4917794"/>
          </a:xfrm>
        </p:spPr>
        <p:txBody>
          <a:bodyPr/>
          <a:lstStyle>
            <a:lvl1pPr>
              <a:defRPr sz="4262"/>
            </a:lvl1pPr>
            <a:lvl2pPr>
              <a:defRPr sz="3653"/>
            </a:lvl2pPr>
            <a:lvl3pPr>
              <a:defRPr sz="3044"/>
            </a:lvl3pPr>
            <a:lvl4pPr>
              <a:defRPr sz="2740"/>
            </a:lvl4pPr>
            <a:lvl5pPr>
              <a:defRPr sz="2740"/>
            </a:lvl5pPr>
            <a:lvl6pPr>
              <a:defRPr sz="2740"/>
            </a:lvl6pPr>
            <a:lvl7pPr>
              <a:defRPr sz="2740"/>
            </a:lvl7pPr>
            <a:lvl8pPr>
              <a:defRPr sz="2740"/>
            </a:lvl8pPr>
            <a:lvl9pPr>
              <a:defRPr sz="27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06695" y="1738737"/>
            <a:ext cx="4610736" cy="4917794"/>
          </a:xfrm>
        </p:spPr>
        <p:txBody>
          <a:bodyPr/>
          <a:lstStyle>
            <a:lvl1pPr>
              <a:defRPr sz="4262"/>
            </a:lvl1pPr>
            <a:lvl2pPr>
              <a:defRPr sz="3653"/>
            </a:lvl2pPr>
            <a:lvl3pPr>
              <a:defRPr sz="3044"/>
            </a:lvl3pPr>
            <a:lvl4pPr>
              <a:defRPr sz="2740"/>
            </a:lvl4pPr>
            <a:lvl5pPr>
              <a:defRPr sz="2740"/>
            </a:lvl5pPr>
            <a:lvl6pPr>
              <a:defRPr sz="2740"/>
            </a:lvl6pPr>
            <a:lvl7pPr>
              <a:defRPr sz="2740"/>
            </a:lvl7pPr>
            <a:lvl8pPr>
              <a:defRPr sz="2740"/>
            </a:lvl8pPr>
            <a:lvl9pPr>
              <a:defRPr sz="27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1" y="1668014"/>
            <a:ext cx="4612548" cy="695149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971" y="2363163"/>
            <a:ext cx="4612548" cy="4293367"/>
          </a:xfrm>
        </p:spPr>
        <p:txBody>
          <a:bodyPr/>
          <a:lstStyle>
            <a:lvl1pPr>
              <a:defRPr sz="3653"/>
            </a:lvl1pPr>
            <a:lvl2pPr>
              <a:defRPr sz="3044"/>
            </a:lvl2pPr>
            <a:lvl3pPr>
              <a:defRPr sz="2740"/>
            </a:lvl3pPr>
            <a:lvl4pPr>
              <a:defRPr sz="2436"/>
            </a:lvl4pPr>
            <a:lvl5pPr>
              <a:defRPr sz="2436"/>
            </a:lvl5pPr>
            <a:lvl6pPr>
              <a:defRPr sz="2436"/>
            </a:lvl6pPr>
            <a:lvl7pPr>
              <a:defRPr sz="2436"/>
            </a:lvl7pPr>
            <a:lvl8pPr>
              <a:defRPr sz="2436"/>
            </a:lvl8pPr>
            <a:lvl9pPr>
              <a:defRPr sz="243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303070" y="1668014"/>
            <a:ext cx="4614360" cy="695149"/>
          </a:xfrm>
        </p:spPr>
        <p:txBody>
          <a:bodyPr anchor="b"/>
          <a:lstStyle>
            <a:lvl1pPr marL="0" indent="0">
              <a:buNone/>
              <a:defRPr sz="3653" b="1"/>
            </a:lvl1pPr>
            <a:lvl2pPr marL="695950" indent="0">
              <a:buNone/>
              <a:defRPr sz="3044" b="1"/>
            </a:lvl2pPr>
            <a:lvl3pPr marL="1391900" indent="0">
              <a:buNone/>
              <a:defRPr sz="2740" b="1"/>
            </a:lvl3pPr>
            <a:lvl4pPr marL="2087850" indent="0">
              <a:buNone/>
              <a:defRPr sz="2436" b="1"/>
            </a:lvl4pPr>
            <a:lvl5pPr marL="2783799" indent="0">
              <a:buNone/>
              <a:defRPr sz="2436" b="1"/>
            </a:lvl5pPr>
            <a:lvl6pPr marL="3479749" indent="0">
              <a:buNone/>
              <a:defRPr sz="2436" b="1"/>
            </a:lvl6pPr>
            <a:lvl7pPr marL="4175699" indent="0">
              <a:buNone/>
              <a:defRPr sz="2436" b="1"/>
            </a:lvl7pPr>
            <a:lvl8pPr marL="4871649" indent="0">
              <a:buNone/>
              <a:defRPr sz="2436" b="1"/>
            </a:lvl8pPr>
            <a:lvl9pPr marL="5567599" indent="0">
              <a:buNone/>
              <a:defRPr sz="2436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03070" y="2363163"/>
            <a:ext cx="4614360" cy="4293367"/>
          </a:xfrm>
        </p:spPr>
        <p:txBody>
          <a:bodyPr/>
          <a:lstStyle>
            <a:lvl1pPr>
              <a:defRPr sz="3653"/>
            </a:lvl1pPr>
            <a:lvl2pPr>
              <a:defRPr sz="3044"/>
            </a:lvl2pPr>
            <a:lvl3pPr>
              <a:defRPr sz="2740"/>
            </a:lvl3pPr>
            <a:lvl4pPr>
              <a:defRPr sz="2436"/>
            </a:lvl4pPr>
            <a:lvl5pPr>
              <a:defRPr sz="2436"/>
            </a:lvl5pPr>
            <a:lvl6pPr>
              <a:defRPr sz="2436"/>
            </a:lvl6pPr>
            <a:lvl7pPr>
              <a:defRPr sz="2436"/>
            </a:lvl7pPr>
            <a:lvl8pPr>
              <a:defRPr sz="2436"/>
            </a:lvl8pPr>
            <a:lvl9pPr>
              <a:defRPr sz="2436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1" y="296689"/>
            <a:ext cx="3434490" cy="1262653"/>
          </a:xfrm>
        </p:spPr>
        <p:txBody>
          <a:bodyPr anchor="b"/>
          <a:lstStyle>
            <a:lvl1pPr algn="l">
              <a:defRPr sz="304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81517" y="296690"/>
            <a:ext cx="5835914" cy="6359841"/>
          </a:xfrm>
        </p:spPr>
        <p:txBody>
          <a:bodyPr/>
          <a:lstStyle>
            <a:lvl1pPr>
              <a:defRPr sz="4871"/>
            </a:lvl1pPr>
            <a:lvl2pPr>
              <a:defRPr sz="4262"/>
            </a:lvl2pPr>
            <a:lvl3pPr>
              <a:defRPr sz="3653"/>
            </a:lvl3pPr>
            <a:lvl4pPr>
              <a:defRPr sz="3044"/>
            </a:lvl4pPr>
            <a:lvl5pPr>
              <a:defRPr sz="3044"/>
            </a:lvl5pPr>
            <a:lvl6pPr>
              <a:defRPr sz="3044"/>
            </a:lvl6pPr>
            <a:lvl7pPr>
              <a:defRPr sz="3044"/>
            </a:lvl7pPr>
            <a:lvl8pPr>
              <a:defRPr sz="3044"/>
            </a:lvl8pPr>
            <a:lvl9pPr>
              <a:defRPr sz="3044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971" y="1559343"/>
            <a:ext cx="3434490" cy="5097187"/>
          </a:xfrm>
        </p:spPr>
        <p:txBody>
          <a:bodyPr/>
          <a:lstStyle>
            <a:lvl1pPr marL="0" indent="0">
              <a:buNone/>
              <a:defRPr sz="2131"/>
            </a:lvl1pPr>
            <a:lvl2pPr marL="695950" indent="0">
              <a:buNone/>
              <a:defRPr sz="1827"/>
            </a:lvl2pPr>
            <a:lvl3pPr marL="1391900" indent="0">
              <a:buNone/>
              <a:defRPr sz="1522"/>
            </a:lvl3pPr>
            <a:lvl4pPr marL="2087850" indent="0">
              <a:buNone/>
              <a:defRPr sz="1370"/>
            </a:lvl4pPr>
            <a:lvl5pPr marL="2783799" indent="0">
              <a:buNone/>
              <a:defRPr sz="1370"/>
            </a:lvl5pPr>
            <a:lvl6pPr marL="3479749" indent="0">
              <a:buNone/>
              <a:defRPr sz="1370"/>
            </a:lvl6pPr>
            <a:lvl7pPr marL="4175699" indent="0">
              <a:buNone/>
              <a:defRPr sz="1370"/>
            </a:lvl7pPr>
            <a:lvl8pPr marL="4871649" indent="0">
              <a:buNone/>
              <a:defRPr sz="1370"/>
            </a:lvl8pPr>
            <a:lvl9pPr marL="5567599" indent="0">
              <a:buNone/>
              <a:defRPr sz="13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46196" y="5216208"/>
            <a:ext cx="6263640" cy="615803"/>
          </a:xfrm>
        </p:spPr>
        <p:txBody>
          <a:bodyPr anchor="b"/>
          <a:lstStyle>
            <a:lvl1pPr algn="l">
              <a:defRPr sz="3044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46196" y="665826"/>
            <a:ext cx="6263640" cy="4471035"/>
          </a:xfrm>
        </p:spPr>
        <p:txBody>
          <a:bodyPr/>
          <a:lstStyle>
            <a:lvl1pPr marL="0" indent="0">
              <a:buNone/>
              <a:defRPr sz="4871"/>
            </a:lvl1pPr>
            <a:lvl2pPr marL="695950" indent="0">
              <a:buNone/>
              <a:defRPr sz="4262"/>
            </a:lvl2pPr>
            <a:lvl3pPr marL="1391900" indent="0">
              <a:buNone/>
              <a:defRPr sz="3653"/>
            </a:lvl3pPr>
            <a:lvl4pPr marL="2087850" indent="0">
              <a:buNone/>
              <a:defRPr sz="3044"/>
            </a:lvl4pPr>
            <a:lvl5pPr marL="2783799" indent="0">
              <a:buNone/>
              <a:defRPr sz="3044"/>
            </a:lvl5pPr>
            <a:lvl6pPr marL="3479749" indent="0">
              <a:buNone/>
              <a:defRPr sz="3044"/>
            </a:lvl6pPr>
            <a:lvl7pPr marL="4175699" indent="0">
              <a:buNone/>
              <a:defRPr sz="3044"/>
            </a:lvl7pPr>
            <a:lvl8pPr marL="4871649" indent="0">
              <a:buNone/>
              <a:defRPr sz="3044"/>
            </a:lvl8pPr>
            <a:lvl9pPr marL="5567599" indent="0">
              <a:buNone/>
              <a:defRPr sz="3044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46196" y="5832011"/>
            <a:ext cx="6263640" cy="874542"/>
          </a:xfrm>
        </p:spPr>
        <p:txBody>
          <a:bodyPr/>
          <a:lstStyle>
            <a:lvl1pPr marL="0" indent="0">
              <a:buNone/>
              <a:defRPr sz="2131"/>
            </a:lvl1pPr>
            <a:lvl2pPr marL="695950" indent="0">
              <a:buNone/>
              <a:defRPr sz="1827"/>
            </a:lvl2pPr>
            <a:lvl3pPr marL="1391900" indent="0">
              <a:buNone/>
              <a:defRPr sz="1522"/>
            </a:lvl3pPr>
            <a:lvl4pPr marL="2087850" indent="0">
              <a:buNone/>
              <a:defRPr sz="1370"/>
            </a:lvl4pPr>
            <a:lvl5pPr marL="2783799" indent="0">
              <a:buNone/>
              <a:defRPr sz="1370"/>
            </a:lvl5pPr>
            <a:lvl6pPr marL="3479749" indent="0">
              <a:buNone/>
              <a:defRPr sz="1370"/>
            </a:lvl6pPr>
            <a:lvl7pPr marL="4175699" indent="0">
              <a:buNone/>
              <a:defRPr sz="1370"/>
            </a:lvl7pPr>
            <a:lvl8pPr marL="4871649" indent="0">
              <a:buNone/>
              <a:defRPr sz="1370"/>
            </a:lvl8pPr>
            <a:lvl9pPr marL="5567599" indent="0">
              <a:buNone/>
              <a:defRPr sz="137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1970" y="298415"/>
            <a:ext cx="9395461" cy="12419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21970" y="1738737"/>
            <a:ext cx="9395461" cy="49177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1970" y="6906646"/>
            <a:ext cx="243586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66796" y="6906646"/>
            <a:ext cx="330581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81570" y="6906646"/>
            <a:ext cx="2435860" cy="396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2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391900" rtl="0" eaLnBrk="1" latinLnBrk="0" hangingPunct="1">
        <a:spcBef>
          <a:spcPct val="0"/>
        </a:spcBef>
        <a:buNone/>
        <a:defRPr sz="66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21962" indent="-521962" algn="l" defTabSz="1391900" rtl="0" eaLnBrk="1" latinLnBrk="0" hangingPunct="1">
        <a:spcBef>
          <a:spcPct val="20000"/>
        </a:spcBef>
        <a:buFont typeface="Arial" pitchFamily="34" charset="0"/>
        <a:buChar char="•"/>
        <a:defRPr sz="4871" kern="1200">
          <a:solidFill>
            <a:schemeClr val="tx1"/>
          </a:solidFill>
          <a:latin typeface="+mn-lt"/>
          <a:ea typeface="+mn-ea"/>
          <a:cs typeface="+mn-cs"/>
        </a:defRPr>
      </a:lvl1pPr>
      <a:lvl2pPr marL="1130918" indent="-434969" algn="l" defTabSz="1391900" rtl="0" eaLnBrk="1" latinLnBrk="0" hangingPunct="1">
        <a:spcBef>
          <a:spcPct val="20000"/>
        </a:spcBef>
        <a:buFont typeface="Arial" pitchFamily="34" charset="0"/>
        <a:buChar char="–"/>
        <a:defRPr sz="4262" kern="1200">
          <a:solidFill>
            <a:schemeClr val="tx1"/>
          </a:solidFill>
          <a:latin typeface="+mn-lt"/>
          <a:ea typeface="+mn-ea"/>
          <a:cs typeface="+mn-cs"/>
        </a:defRPr>
      </a:lvl2pPr>
      <a:lvl3pPr marL="1739875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653" kern="1200">
          <a:solidFill>
            <a:schemeClr val="tx1"/>
          </a:solidFill>
          <a:latin typeface="+mn-lt"/>
          <a:ea typeface="+mn-ea"/>
          <a:cs typeface="+mn-cs"/>
        </a:defRPr>
      </a:lvl3pPr>
      <a:lvl4pPr marL="2435824" indent="-347975" algn="l" defTabSz="1391900" rtl="0" eaLnBrk="1" latinLnBrk="0" hangingPunct="1">
        <a:spcBef>
          <a:spcPct val="20000"/>
        </a:spcBef>
        <a:buFont typeface="Arial" pitchFamily="34" charset="0"/>
        <a:buChar char="–"/>
        <a:defRPr sz="3044" kern="1200">
          <a:solidFill>
            <a:schemeClr val="tx1"/>
          </a:solidFill>
          <a:latin typeface="+mn-lt"/>
          <a:ea typeface="+mn-ea"/>
          <a:cs typeface="+mn-cs"/>
        </a:defRPr>
      </a:lvl4pPr>
      <a:lvl5pPr marL="3131774" indent="-347975" algn="l" defTabSz="1391900" rtl="0" eaLnBrk="1" latinLnBrk="0" hangingPunct="1">
        <a:spcBef>
          <a:spcPct val="20000"/>
        </a:spcBef>
        <a:buFont typeface="Arial" pitchFamily="34" charset="0"/>
        <a:buChar char="»"/>
        <a:defRPr sz="3044" kern="1200">
          <a:solidFill>
            <a:schemeClr val="tx1"/>
          </a:solidFill>
          <a:latin typeface="+mn-lt"/>
          <a:ea typeface="+mn-ea"/>
          <a:cs typeface="+mn-cs"/>
        </a:defRPr>
      </a:lvl5pPr>
      <a:lvl6pPr marL="3827724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6pPr>
      <a:lvl7pPr marL="4523674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7pPr>
      <a:lvl8pPr marL="5219624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8pPr>
      <a:lvl9pPr marL="5915574" indent="-347975" algn="l" defTabSz="1391900" rtl="0" eaLnBrk="1" latinLnBrk="0" hangingPunct="1">
        <a:spcBef>
          <a:spcPct val="20000"/>
        </a:spcBef>
        <a:buFont typeface="Arial" pitchFamily="34" charset="0"/>
        <a:buChar char="•"/>
        <a:defRPr sz="30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1pPr>
      <a:lvl2pPr marL="6959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2pPr>
      <a:lvl3pPr marL="139190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3pPr>
      <a:lvl4pPr marL="2087850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4pPr>
      <a:lvl5pPr marL="27837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5pPr>
      <a:lvl6pPr marL="34797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6pPr>
      <a:lvl7pPr marL="41756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7pPr>
      <a:lvl8pPr marL="487164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8pPr>
      <a:lvl9pPr marL="5567599" algn="l" defTabSz="1391900" rtl="0" eaLnBrk="1" latinLnBrk="0" hangingPunct="1">
        <a:defRPr sz="27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7E3063-8595-A07C-9BA6-6C1892C80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973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CDFBAA-C591-4ECB-79DC-93C7B061B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696267-144B-8D63-A1B2-7F1DACB9B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72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B59CEF-910D-37BB-6B43-A5EEF1C61B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022C67D-BB83-1FB8-63DA-529FF7E91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2644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CB30E-6874-66EB-0A61-7B536A381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435366A-04B3-2C7D-2A2D-6F0C10F45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13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D71693-8365-E8CA-D73A-1D9E808614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8A6B0D-322F-4303-E6B0-DE3FAF9187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3989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4E511-C00B-E189-B654-CF3F67A2E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EE26059-4070-42C0-2255-FA101F3B38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0CE6B-D25D-0B47-7B7C-8B64FB37D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22E5C84-E79E-B566-76AC-979313FFA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74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D31D29-32FA-51A5-5B9A-47B2474D7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22FD20-5792-5947-98E1-616095A358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3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AF73E-6F60-14C4-FFB7-3D402D32D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7F2BD7E-05E1-A1C6-10B7-EB69FE70C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12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AD91E-5873-05EA-B6C9-AA6A7EB9B1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12F2195-7739-0C43-4D46-45C3E16243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3700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2C2E2-4CFE-2586-1BF3-CBE8CB9B9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4387CA-FF3C-B092-E965-4F23B41BBC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7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7EF3C2-723B-521F-B46D-ACE29FED1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C70EA49-A2D0-D320-1BDF-AE7852808C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8863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848F10-B14C-DE50-2BD8-9976CCDC1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649B2FC-0074-71A6-736C-D6561CFB6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901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B0195B-91C0-D7BB-ACE0-8912977F9A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BF05598-CB8F-57C0-6EF6-C51F439C8D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7"/>
            <a:ext cx="10439400" cy="744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221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1279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Фариза</dc:creator>
  <cp:lastModifiedBy>Altyn Kenzhina</cp:lastModifiedBy>
  <cp:revision>15</cp:revision>
  <cp:lastPrinted>2024-12-04T19:27:01Z</cp:lastPrinted>
  <dcterms:created xsi:type="dcterms:W3CDTF">2022-11-24T15:13:53Z</dcterms:created>
  <dcterms:modified xsi:type="dcterms:W3CDTF">2024-12-05T16:52:44Z</dcterms:modified>
</cp:coreProperties>
</file>