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382" y="-186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Қозы Көрпеш-Баян сұлу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36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Қозы Көрпеш-Баян сұлу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38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Қозы Көрпеш-Баян сұлу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381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0</Words>
  <Application>Microsoft Office PowerPoint</Application>
  <PresentationFormat>Произвольный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13</cp:revision>
  <dcterms:created xsi:type="dcterms:W3CDTF">2022-11-24T15:13:53Z</dcterms:created>
  <dcterms:modified xsi:type="dcterms:W3CDTF">2024-02-01T16:27:32Z</dcterms:modified>
</cp:coreProperties>
</file>