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8" d="100"/>
          <a:sy n="58" d="100"/>
        </p:scale>
        <p:origin x="734" y="82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11.10.2024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mirsaba.org/?q=%D0%B6%D1%8B%D1%80%D1%8B%D0%BD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mirsaba.org/?q=%D0%B6%D1%8B%D1%80%D1%8B%D0%BD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mirsaba.org/?q=%D0%B6%D1%8B%D1%80%D1%8B%D0%BD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38107" y="58950"/>
            <a:ext cx="4523859" cy="3504566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92146"/>
              </p:ext>
            </p:extLst>
          </p:nvPr>
        </p:nvGraphicFramePr>
        <p:xfrm>
          <a:off x="73388" y="3707532"/>
          <a:ext cx="7306021" cy="280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9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0769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Кейіпкерлер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Кейіпкер бейнесі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Кейіпкерлер іс-әрекеті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848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848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848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2364" y="611695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74197"/>
            <a:ext cx="436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Қозы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Көрпеш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Баян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сұлу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 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жырын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endParaRPr lang="ru-RU" sz="16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38106" y="611188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8107" y="899220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38107" y="1187252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38106" y="1475284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5663" y="1781174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8105" y="2051348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38104" y="2339380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45663" y="2613585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8106" y="2915444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32407" y="3217438"/>
            <a:ext cx="42371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03526" y="1455312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жанры:</a:t>
            </a:r>
          </a:p>
        </p:txBody>
      </p:sp>
      <p:sp>
        <p:nvSpPr>
          <p:cNvPr id="26" name="Загнутый угол 25"/>
          <p:cNvSpPr/>
          <p:nvPr/>
        </p:nvSpPr>
        <p:spPr>
          <a:xfrm>
            <a:off x="103526" y="6659860"/>
            <a:ext cx="3960440" cy="367240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03526" y="723592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1763" y="6731868"/>
            <a:ext cx="4265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Жырдағы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жамандық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иелері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03526" y="759596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03526" y="795600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03526" y="831604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03526" y="867608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03526" y="903612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03526" y="939616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03526" y="9828212"/>
            <a:ext cx="3478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73388" y="2576890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Жырдағы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кейіпкерлер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01249" y="2051348"/>
            <a:ext cx="22682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идеясы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03526" y="8664541"/>
            <a:ext cx="4265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Бұл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жырды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зерттегендер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pic>
        <p:nvPicPr>
          <p:cNvPr id="2" name="Picture 2" descr="Бүгін – «Қозы Көрпеш - Баян сұлу» ғашықтар күн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738" y="1857516"/>
            <a:ext cx="2804941" cy="17671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5 сәуір «Қозы Көрпеш-Баян сұлу» күні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225" y="117184"/>
            <a:ext cx="2496484" cy="176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4163404" y="6577953"/>
            <a:ext cx="3190814" cy="3394275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76902" y="6731868"/>
            <a:ext cx="3216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Жырда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тұрмыс-салт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жырларының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кеңінен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DECB0D39-F46C-ED8B-5079-CF20A0E38E7C}"/>
              </a:ext>
            </a:extLst>
          </p:cNvPr>
          <p:cNvSpPr/>
          <p:nvPr/>
        </p:nvSpPr>
        <p:spPr>
          <a:xfrm>
            <a:off x="3645784" y="9959154"/>
            <a:ext cx="344273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0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0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</a:t>
            </a:r>
          </a:p>
          <a:p>
            <a:pPr algn="ctr"/>
            <a:r>
              <a:rPr lang="en-US" sz="10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10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81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38107" y="58950"/>
            <a:ext cx="4523859" cy="3504566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607296"/>
              </p:ext>
            </p:extLst>
          </p:nvPr>
        </p:nvGraphicFramePr>
        <p:xfrm>
          <a:off x="73388" y="3707532"/>
          <a:ext cx="7306021" cy="280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9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0769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Кейіпкерлер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Кейіпкер бейнесі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Кейіпкерлер іс-әрекеті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848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848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848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2364" y="611695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74197"/>
            <a:ext cx="436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Қозы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Көрпеш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Баян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сұлу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 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жырын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endParaRPr lang="ru-RU" sz="16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38106" y="611188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8107" y="899220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38107" y="1187252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38106" y="1475284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5663" y="1781174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8105" y="2051348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38104" y="2339380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45663" y="2613585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8106" y="2915444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32407" y="3217438"/>
            <a:ext cx="42371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03526" y="1455312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жанры:</a:t>
            </a:r>
          </a:p>
        </p:txBody>
      </p:sp>
      <p:sp>
        <p:nvSpPr>
          <p:cNvPr id="26" name="Загнутый угол 25"/>
          <p:cNvSpPr/>
          <p:nvPr/>
        </p:nvSpPr>
        <p:spPr>
          <a:xfrm>
            <a:off x="103526" y="6659860"/>
            <a:ext cx="3960440" cy="367240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03526" y="723592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1763" y="6731868"/>
            <a:ext cx="4265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Жырдағы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жамандық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иелері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03526" y="759596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03526" y="795600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03526" y="831604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03526" y="867608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03526" y="903612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03526" y="939616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03526" y="9828212"/>
            <a:ext cx="3478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73388" y="2576890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Жырдағы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кейіпкерлер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01249" y="2051348"/>
            <a:ext cx="22682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идеясы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03526" y="8664541"/>
            <a:ext cx="4265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Бұл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жырды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зерттегендер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pic>
        <p:nvPicPr>
          <p:cNvPr id="2" name="Picture 2" descr="Бүгін – «Қозы Көрпеш - Баян сұлу» ғашықтар күн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738" y="1857516"/>
            <a:ext cx="2804941" cy="17671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5 сәуір «Қозы Көрпеш-Баян сұлу» күні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225" y="117184"/>
            <a:ext cx="2496484" cy="176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4163404" y="6577953"/>
            <a:ext cx="3190814" cy="3394275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76902" y="6731868"/>
            <a:ext cx="3216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Жырда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тұрмыс-салт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жырларының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кеңінен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C0FE441A-DA30-41FE-E03B-4AAFDB836F00}"/>
              </a:ext>
            </a:extLst>
          </p:cNvPr>
          <p:cNvSpPr/>
          <p:nvPr/>
        </p:nvSpPr>
        <p:spPr>
          <a:xfrm>
            <a:off x="3645784" y="9959154"/>
            <a:ext cx="344273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0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0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</a:t>
            </a:r>
          </a:p>
          <a:p>
            <a:pPr algn="ctr"/>
            <a:r>
              <a:rPr lang="en-US" sz="10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10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615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с двумя вырезанными противолежащими углами 2"/>
          <p:cNvSpPr/>
          <p:nvPr/>
        </p:nvSpPr>
        <p:spPr>
          <a:xfrm>
            <a:off x="138107" y="58950"/>
            <a:ext cx="4523859" cy="3504566"/>
          </a:xfrm>
          <a:prstGeom prst="snip2Diag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607296"/>
              </p:ext>
            </p:extLst>
          </p:nvPr>
        </p:nvGraphicFramePr>
        <p:xfrm>
          <a:off x="73388" y="3707532"/>
          <a:ext cx="7306021" cy="280831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642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494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0769"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Кейіпкерлер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Кейіпкер бейнесі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kk-KZ" sz="1800" b="1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Кейіпкерлер іс-әрекеті</a:t>
                      </a:r>
                      <a:endParaRPr lang="ru-RU" sz="1800" b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848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5848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65848"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2364" y="611695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тақырыбы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74197"/>
            <a:ext cx="4369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Қозы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Көрпеш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– Баян 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сұлу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» </a:t>
            </a:r>
            <a:r>
              <a:rPr lang="ru-RU" sz="1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жырын</a:t>
            </a:r>
            <a:r>
              <a:rPr lang="ru-RU" sz="1600" b="1" u="sng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b="1" u="sng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талдау</a:t>
            </a:r>
            <a:endParaRPr lang="ru-RU" sz="1600" b="1" u="sng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38106" y="611188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138107" y="899220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38107" y="1187252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138106" y="1475284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5663" y="1781174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38105" y="2051348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138104" y="2339380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145663" y="2613585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>
            <a:off x="138106" y="2915444"/>
            <a:ext cx="452385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32407" y="3217438"/>
            <a:ext cx="423711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103526" y="1455312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жанры:</a:t>
            </a:r>
          </a:p>
        </p:txBody>
      </p:sp>
      <p:sp>
        <p:nvSpPr>
          <p:cNvPr id="26" name="Загнутый угол 25"/>
          <p:cNvSpPr/>
          <p:nvPr/>
        </p:nvSpPr>
        <p:spPr>
          <a:xfrm>
            <a:off x="103526" y="6659860"/>
            <a:ext cx="3960440" cy="3672408"/>
          </a:xfrm>
          <a:prstGeom prst="foldedCorner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03526" y="723592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51763" y="6731868"/>
            <a:ext cx="42658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Жырдағы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жамандық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latin typeface="Times New Roman" pitchFamily="18" charset="0"/>
                <a:cs typeface="Times New Roman" pitchFamily="18" charset="0"/>
              </a:rPr>
              <a:t>иелері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>
            <a:off x="103526" y="759596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>
            <a:off x="103526" y="795600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03526" y="831604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03526" y="867608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03526" y="903612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103526" y="9396164"/>
            <a:ext cx="396044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103526" y="9828212"/>
            <a:ext cx="347832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Прямоугольник 38"/>
          <p:cNvSpPr/>
          <p:nvPr/>
        </p:nvSpPr>
        <p:spPr>
          <a:xfrm>
            <a:off x="73388" y="2576890"/>
            <a:ext cx="45365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Жырдағы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жақсы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кейіпкерлер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101249" y="2051348"/>
            <a:ext cx="22682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Негізгі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идеясы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7" name="Прямоугольник 46"/>
          <p:cNvSpPr/>
          <p:nvPr/>
        </p:nvSpPr>
        <p:spPr>
          <a:xfrm>
            <a:off x="103526" y="8664541"/>
            <a:ext cx="426587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Бұл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жырды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зерттегендер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</p:txBody>
      </p:sp>
      <p:pic>
        <p:nvPicPr>
          <p:cNvPr id="2" name="Picture 2" descr="Бүгін – «Қозы Көрпеш - Баян сұлу» ғашықтар күні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738" y="1857516"/>
            <a:ext cx="2804941" cy="17671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15 сәуір «Қозы Көрпеш-Баян сұлу» күні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1225" y="117184"/>
            <a:ext cx="2496484" cy="1760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Блок-схема: альтернативный процесс 6"/>
          <p:cNvSpPr/>
          <p:nvPr/>
        </p:nvSpPr>
        <p:spPr>
          <a:xfrm>
            <a:off x="4163404" y="6577953"/>
            <a:ext cx="3190814" cy="3394275"/>
          </a:xfrm>
          <a:prstGeom prst="flowChartAlternateProcess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4176902" y="6731868"/>
            <a:ext cx="321635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Жырда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тұрмыс-салт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жырларының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қандай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түрлері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кеңінен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қолданылады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9A98DC9B-D35C-52A1-535E-23AB37EFCC26}"/>
              </a:ext>
            </a:extLst>
          </p:cNvPr>
          <p:cNvSpPr/>
          <p:nvPr/>
        </p:nvSpPr>
        <p:spPr>
          <a:xfrm>
            <a:off x="3645784" y="9959154"/>
            <a:ext cx="3442738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1000" b="0" cap="none" spc="0" dirty="0" err="1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Электронды</a:t>
            </a:r>
            <a:r>
              <a:rPr lang="ru-RU" sz="10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kk-KZ" sz="1000" b="0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ұсқада таратуға тыйым салынады</a:t>
            </a:r>
          </a:p>
          <a:p>
            <a:pPr algn="ctr"/>
            <a:r>
              <a:rPr lang="en-US" sz="1000" b="1" cap="none" spc="0" dirty="0">
                <a:ln w="0"/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@kornekilikter_777</a:t>
            </a:r>
            <a:endParaRPr lang="ru-RU" sz="1000" b="1" cap="none" spc="0" dirty="0">
              <a:ln w="0"/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615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C1A468-AED2-07CF-A8DE-B1B6E4948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KZ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E7792639-A6B0-4EB0-0D27-22372D44AE1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469" y="611188"/>
            <a:ext cx="6566753" cy="9203533"/>
          </a:xfrm>
        </p:spPr>
      </p:pic>
    </p:spTree>
    <p:extLst>
      <p:ext uri="{BB962C8B-B14F-4D97-AF65-F5344CB8AC3E}">
        <p14:creationId xmlns:p14="http://schemas.microsoft.com/office/powerpoint/2010/main" val="36867553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</TotalTime>
  <Words>162</Words>
  <Application>Microsoft Office PowerPoint</Application>
  <PresentationFormat>Произвольный</PresentationFormat>
  <Paragraphs>39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Altyn Kenzhina</cp:lastModifiedBy>
  <cp:revision>13</cp:revision>
  <dcterms:created xsi:type="dcterms:W3CDTF">2022-11-24T15:13:53Z</dcterms:created>
  <dcterms:modified xsi:type="dcterms:W3CDTF">2024-10-10T19:45:36Z</dcterms:modified>
</cp:coreProperties>
</file>