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602" y="906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Бейімбет Майлин Шұғаның белгісі талдау\Слайд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51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Бейімбет Майлин Шұғаның белгісі талдау\Слайд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599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0</Words>
  <Application>Microsoft Office PowerPoint</Application>
  <PresentationFormat>Произвольный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11</cp:revision>
  <dcterms:created xsi:type="dcterms:W3CDTF">2022-11-24T15:13:53Z</dcterms:created>
  <dcterms:modified xsi:type="dcterms:W3CDTF">2024-02-01T16:32:07Z</dcterms:modified>
</cp:coreProperties>
</file>