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7" r:id="rId5"/>
    <p:sldId id="258" r:id="rId6"/>
    <p:sldId id="259" r:id="rId7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3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707-629F-4E53-A5A4-F1C864C2DE8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A4FE-F5FA-4381-8945-CA20CB3E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9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707-629F-4E53-A5A4-F1C864C2DE8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A4FE-F5FA-4381-8945-CA20CB3E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3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707-629F-4E53-A5A4-F1C864C2DE8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A4FE-F5FA-4381-8945-CA20CB3E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8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707-629F-4E53-A5A4-F1C864C2DE8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A4FE-F5FA-4381-8945-CA20CB3E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6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707-629F-4E53-A5A4-F1C864C2DE8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A4FE-F5FA-4381-8945-CA20CB3E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4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707-629F-4E53-A5A4-F1C864C2DE8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A4FE-F5FA-4381-8945-CA20CB3E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4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707-629F-4E53-A5A4-F1C864C2DE8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A4FE-F5FA-4381-8945-CA20CB3E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1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707-629F-4E53-A5A4-F1C864C2DE8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A4FE-F5FA-4381-8945-CA20CB3E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3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707-629F-4E53-A5A4-F1C864C2DE8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A4FE-F5FA-4381-8945-CA20CB3E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707-629F-4E53-A5A4-F1C864C2DE8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A4FE-F5FA-4381-8945-CA20CB3E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707-629F-4E53-A5A4-F1C864C2DE8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A4FE-F5FA-4381-8945-CA20CB3E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5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B707-629F-4E53-A5A4-F1C864C2DE8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EA4FE-F5FA-4381-8945-CA20CB3E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5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103211"/>
            <a:ext cx="6858594" cy="96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1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100163"/>
            <a:ext cx="6858594" cy="97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1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100163"/>
            <a:ext cx="6858594" cy="97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103211"/>
            <a:ext cx="6858594" cy="96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3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103211"/>
            <a:ext cx="6858594" cy="96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103211"/>
            <a:ext cx="6858594" cy="96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04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Лист A4 (210x297 мм)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karlygash</dc:creator>
  <cp:lastModifiedBy>karlygash</cp:lastModifiedBy>
  <cp:revision>1</cp:revision>
  <cp:lastPrinted>2021-12-14T18:52:13Z</cp:lastPrinted>
  <dcterms:created xsi:type="dcterms:W3CDTF">2021-12-14T18:50:20Z</dcterms:created>
  <dcterms:modified xsi:type="dcterms:W3CDTF">2021-12-14T18:52:22Z</dcterms:modified>
</cp:coreProperties>
</file>