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83" autoAdjust="0"/>
  </p:normalViewPr>
  <p:slideViewPr>
    <p:cSldViewPr>
      <p:cViewPr>
        <p:scale>
          <a:sx n="60" d="100"/>
          <a:sy n="60" d="100"/>
        </p:scale>
        <p:origin x="-1896" y="-72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Сансызбай Сарғасқаев Тәмпіш қара\Тәмпіш қара талда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74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МОИ РАБОТЫ\ҚАЗАҚ ӘДЕБИЕТІ\Сансызбай Сарғасқаев Тәмпіш қара\Тәмпіш қара талда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24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2256323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</a:t>
            </a:r>
          </a:p>
          <a:p>
            <a:pPr algn="ctr"/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таратуға </a:t>
            </a:r>
            <a:r>
              <a:rPr lang="kk-KZ" sz="1400" b="0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тыйым 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</a:p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4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4135" y="7956004"/>
            <a:ext cx="2417172" cy="10402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</a:t>
            </a:r>
          </a:p>
          <a:p>
            <a:pPr algn="ctr"/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таратуға </a:t>
            </a:r>
            <a:r>
              <a:rPr lang="kk-KZ" sz="1400" b="0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тыйым 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</a:p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4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725862" y="236522"/>
            <a:ext cx="3641308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14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</a:t>
            </a:r>
          </a:p>
          <a:p>
            <a:pPr algn="r"/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таратуға </a:t>
            </a:r>
            <a:r>
              <a:rPr lang="kk-KZ" sz="1400" b="0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тыйым 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</a:p>
          <a:p>
            <a:pPr algn="r"/>
            <a:r>
              <a:rPr lang="en-US" sz="1400" b="1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4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Пользователь\Downloads\7AD80A1D-FE8E-4FA7-B309-41071F4F82C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42" y="1619300"/>
            <a:ext cx="5760641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1845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27</Words>
  <Application>Microsoft Office PowerPoint</Application>
  <PresentationFormat>Произвольный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Электронды нұсқада  таратуға тыйым салынады @kornekilikter_777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15</cp:revision>
  <dcterms:created xsi:type="dcterms:W3CDTF">2022-11-24T15:13:53Z</dcterms:created>
  <dcterms:modified xsi:type="dcterms:W3CDTF">2024-02-07T15:01:36Z</dcterms:modified>
</cp:coreProperties>
</file>