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42" y="-72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Сансызбай Сарғасқаев Тәмпіш қара\Тәмпіш қара композ талда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26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Сансызбай Сарғасқаев Тәмпіш қара\Тәмпіш қара композ талдау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63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МОЙ ЗНА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56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11</cp:revision>
  <dcterms:created xsi:type="dcterms:W3CDTF">2022-11-24T15:13:53Z</dcterms:created>
  <dcterms:modified xsi:type="dcterms:W3CDTF">2024-02-07T16:29:32Z</dcterms:modified>
</cp:coreProperties>
</file>