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3"/>
    <p:sldId id="259" r:id="rId4"/>
  </p:sldIdLst>
  <p:sldSz cx="7451725" cy="10439400" type="screen4x3"/>
  <p:notesSz cx="6887845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382" y="-186"/>
      </p:cViewPr>
      <p:guideLst>
        <p:guide orient="horz" pos="3288"/>
        <p:guide pos="23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ctrTitle" hasCustomPrompt="1"/>
          </p:nvPr>
        </p:nvSpPr>
        <p:spPr>
          <a:xfrm>
            <a:off x="558880" y="3242983"/>
            <a:ext cx="6333966" cy="2237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14:cpLocks xmlns:a14="http://schemas.microsoft.com/office/drawing/2010/main" noGrp="1"/>
          </p:cNvSpPr>
          <p:nvPr>
            <p:ph type="subTitle" idx="1" hasCustomPrompt="1"/>
          </p:nvPr>
        </p:nvSpPr>
        <p:spPr>
          <a:xfrm>
            <a:off x="1117759" y="5915661"/>
            <a:ext cx="5216208" cy="2667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7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14:cpLocks xmlns:a14="http://schemas.microsoft.com/office/drawing/2010/main"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14:cpLocks xmlns:a14="http://schemas.microsoft.com/office/drawing/2010/main" noGrp="1"/>
          </p:cNvSpPr>
          <p:nvPr>
            <p:ph type="title" orient="vert" hasCustomPrompt="1"/>
          </p:nvPr>
        </p:nvSpPr>
        <p:spPr>
          <a:xfrm>
            <a:off x="5402501" y="418063"/>
            <a:ext cx="1676638" cy="89073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14:cpLocks xmlns:a14="http://schemas.microsoft.com/office/drawing/2010/main" noGrp="1"/>
          </p:cNvSpPr>
          <p:nvPr>
            <p:ph type="body" orient="vert" idx="1" hasCustomPrompt="1"/>
          </p:nvPr>
        </p:nvSpPr>
        <p:spPr>
          <a:xfrm>
            <a:off x="372587" y="418063"/>
            <a:ext cx="4905719" cy="89073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14:cpLocks xmlns:a14="http://schemas.microsoft.com/office/drawing/2010/main"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588635" y="6708282"/>
            <a:ext cx="6333966" cy="2073382"/>
          </a:xfrm>
        </p:spPr>
        <p:txBody>
          <a:bodyPr anchor="t"/>
          <a:lstStyle>
            <a:lvl1pPr algn="l">
              <a:defRPr sz="609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14:cpLocks xmlns:a14="http://schemas.microsoft.com/office/drawing/2010/main" noGrp="1"/>
          </p:cNvSpPr>
          <p:nvPr>
            <p:ph type="body" idx="1" hasCustomPrompt="1"/>
          </p:nvPr>
        </p:nvSpPr>
        <p:spPr>
          <a:xfrm>
            <a:off x="588635" y="4424664"/>
            <a:ext cx="6333966" cy="2283618"/>
          </a:xfrm>
        </p:spPr>
        <p:txBody>
          <a:bodyPr anchor="b"/>
          <a:lstStyle>
            <a:lvl1pPr marL="0" indent="0">
              <a:buNone/>
              <a:defRPr sz="3045">
                <a:solidFill>
                  <a:schemeClr val="tx1">
                    <a:tint val="75000"/>
                  </a:schemeClr>
                </a:solidFill>
              </a:defRPr>
            </a:lvl1pPr>
            <a:lvl2pPr marL="69596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2pPr>
            <a:lvl3pPr marL="1391920" indent="0">
              <a:buNone/>
              <a:defRPr sz="2435">
                <a:solidFill>
                  <a:schemeClr val="tx1">
                    <a:tint val="75000"/>
                  </a:schemeClr>
                </a:solidFill>
              </a:defRPr>
            </a:lvl3pPr>
            <a:lvl4pPr marL="208788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4pPr>
            <a:lvl5pPr marL="278384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5pPr>
            <a:lvl6pPr marL="347980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6pPr>
            <a:lvl7pPr marL="417576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7pPr>
            <a:lvl8pPr marL="487172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8pPr>
            <a:lvl9pPr marL="5567680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14:cpLocks xmlns:a14="http://schemas.microsoft.com/office/drawing/2010/main" noGrp="1"/>
          </p:cNvSpPr>
          <p:nvPr>
            <p:ph sz="half" idx="1" hasCustomPrompt="1"/>
          </p:nvPr>
        </p:nvSpPr>
        <p:spPr>
          <a:xfrm>
            <a:off x="372586" y="2435862"/>
            <a:ext cx="3291179" cy="6889521"/>
          </a:xfrm>
        </p:spPr>
        <p:txBody>
          <a:bodyPr/>
          <a:lstStyle>
            <a:lvl1pPr>
              <a:defRPr sz="4260"/>
            </a:lvl1pPr>
            <a:lvl2pPr>
              <a:defRPr sz="3655"/>
            </a:lvl2pPr>
            <a:lvl3pPr>
              <a:defRPr sz="3045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14:cpLocks xmlns:a14="http://schemas.microsoft.com/office/drawing/2010/main" noGrp="1"/>
          </p:cNvSpPr>
          <p:nvPr>
            <p:ph sz="half" idx="2" hasCustomPrompt="1"/>
          </p:nvPr>
        </p:nvSpPr>
        <p:spPr>
          <a:xfrm>
            <a:off x="3787960" y="2435862"/>
            <a:ext cx="3291179" cy="6889521"/>
          </a:xfrm>
        </p:spPr>
        <p:txBody>
          <a:bodyPr/>
          <a:lstStyle>
            <a:lvl1pPr>
              <a:defRPr sz="4260"/>
            </a:lvl1pPr>
            <a:lvl2pPr>
              <a:defRPr sz="3655"/>
            </a:lvl2pPr>
            <a:lvl3pPr>
              <a:defRPr sz="3045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14:cpLocks xmlns:a14="http://schemas.microsoft.com/office/drawing/2010/main" noGrp="1"/>
          </p:cNvSpPr>
          <p:nvPr>
            <p:ph type="body" idx="1" hasCustomPrompt="1"/>
          </p:nvPr>
        </p:nvSpPr>
        <p:spPr>
          <a:xfrm>
            <a:off x="372587" y="2336784"/>
            <a:ext cx="3292473" cy="973860"/>
          </a:xfrm>
        </p:spPr>
        <p:txBody>
          <a:bodyPr anchor="b"/>
          <a:lstStyle>
            <a:lvl1pPr marL="0" indent="0">
              <a:buNone/>
              <a:defRPr sz="3655" b="1"/>
            </a:lvl1pPr>
            <a:lvl2pPr marL="695960" indent="0">
              <a:buNone/>
              <a:defRPr sz="3045" b="1"/>
            </a:lvl2pPr>
            <a:lvl3pPr marL="1391920" indent="0">
              <a:buNone/>
              <a:defRPr sz="2740" b="1"/>
            </a:lvl3pPr>
            <a:lvl4pPr marL="2087880" indent="0">
              <a:buNone/>
              <a:defRPr sz="2435" b="1"/>
            </a:lvl4pPr>
            <a:lvl5pPr marL="2783840" indent="0">
              <a:buNone/>
              <a:defRPr sz="2435" b="1"/>
            </a:lvl5pPr>
            <a:lvl6pPr marL="3479800" indent="0">
              <a:buNone/>
              <a:defRPr sz="2435" b="1"/>
            </a:lvl6pPr>
            <a:lvl7pPr marL="4175760" indent="0">
              <a:buNone/>
              <a:defRPr sz="2435" b="1"/>
            </a:lvl7pPr>
            <a:lvl8pPr marL="4871720" indent="0">
              <a:buNone/>
              <a:defRPr sz="2435" b="1"/>
            </a:lvl8pPr>
            <a:lvl9pPr marL="5567680" indent="0">
              <a:buNone/>
              <a:defRPr sz="2435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14:cpLocks xmlns:a14="http://schemas.microsoft.com/office/drawing/2010/main" noGrp="1"/>
          </p:cNvSpPr>
          <p:nvPr>
            <p:ph sz="half" idx="2" hasCustomPrompt="1"/>
          </p:nvPr>
        </p:nvSpPr>
        <p:spPr>
          <a:xfrm>
            <a:off x="372587" y="3310644"/>
            <a:ext cx="3292473" cy="6014738"/>
          </a:xfrm>
        </p:spPr>
        <p:txBody>
          <a:bodyPr/>
          <a:lstStyle>
            <a:lvl1pPr>
              <a:defRPr sz="3655"/>
            </a:lvl1pPr>
            <a:lvl2pPr>
              <a:defRPr sz="3045"/>
            </a:lvl2pPr>
            <a:lvl3pPr>
              <a:defRPr sz="274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14:cpLocks xmlns:a14="http://schemas.microsoft.com/office/drawing/2010/main" noGrp="1"/>
          </p:cNvSpPr>
          <p:nvPr>
            <p:ph type="body" sz="quarter" idx="3" hasCustomPrompt="1"/>
          </p:nvPr>
        </p:nvSpPr>
        <p:spPr>
          <a:xfrm>
            <a:off x="3785373" y="2336784"/>
            <a:ext cx="3293766" cy="973860"/>
          </a:xfrm>
        </p:spPr>
        <p:txBody>
          <a:bodyPr anchor="b"/>
          <a:lstStyle>
            <a:lvl1pPr marL="0" indent="0">
              <a:buNone/>
              <a:defRPr sz="3655" b="1"/>
            </a:lvl1pPr>
            <a:lvl2pPr marL="695960" indent="0">
              <a:buNone/>
              <a:defRPr sz="3045" b="1"/>
            </a:lvl2pPr>
            <a:lvl3pPr marL="1391920" indent="0">
              <a:buNone/>
              <a:defRPr sz="2740" b="1"/>
            </a:lvl3pPr>
            <a:lvl4pPr marL="2087880" indent="0">
              <a:buNone/>
              <a:defRPr sz="2435" b="1"/>
            </a:lvl4pPr>
            <a:lvl5pPr marL="2783840" indent="0">
              <a:buNone/>
              <a:defRPr sz="2435" b="1"/>
            </a:lvl5pPr>
            <a:lvl6pPr marL="3479800" indent="0">
              <a:buNone/>
              <a:defRPr sz="2435" b="1"/>
            </a:lvl6pPr>
            <a:lvl7pPr marL="4175760" indent="0">
              <a:buNone/>
              <a:defRPr sz="2435" b="1"/>
            </a:lvl7pPr>
            <a:lvl8pPr marL="4871720" indent="0">
              <a:buNone/>
              <a:defRPr sz="2435" b="1"/>
            </a:lvl8pPr>
            <a:lvl9pPr marL="5567680" indent="0">
              <a:buNone/>
              <a:defRPr sz="2435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14:cpLocks xmlns:a14="http://schemas.microsoft.com/office/drawing/2010/main" noGrp="1"/>
          </p:cNvSpPr>
          <p:nvPr>
            <p:ph sz="quarter" idx="4" hasCustomPrompt="1"/>
          </p:nvPr>
        </p:nvSpPr>
        <p:spPr>
          <a:xfrm>
            <a:off x="3785373" y="3310644"/>
            <a:ext cx="3293766" cy="6014738"/>
          </a:xfrm>
        </p:spPr>
        <p:txBody>
          <a:bodyPr/>
          <a:lstStyle>
            <a:lvl1pPr>
              <a:defRPr sz="3655"/>
            </a:lvl1pPr>
            <a:lvl2pPr>
              <a:defRPr sz="3045"/>
            </a:lvl2pPr>
            <a:lvl3pPr>
              <a:defRPr sz="274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372587" y="415643"/>
            <a:ext cx="2451566" cy="1768898"/>
          </a:xfrm>
        </p:spPr>
        <p:txBody>
          <a:bodyPr anchor="b"/>
          <a:lstStyle>
            <a:lvl1pPr algn="l">
              <a:defRPr sz="304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14:cpLocks xmlns:a14="http://schemas.microsoft.com/office/drawing/2010/main" noGrp="1"/>
          </p:cNvSpPr>
          <p:nvPr>
            <p:ph idx="1" hasCustomPrompt="1"/>
          </p:nvPr>
        </p:nvSpPr>
        <p:spPr>
          <a:xfrm>
            <a:off x="2913419" y="415645"/>
            <a:ext cx="4165721" cy="8909739"/>
          </a:xfrm>
        </p:spPr>
        <p:txBody>
          <a:bodyPr/>
          <a:lstStyle>
            <a:lvl1pPr>
              <a:defRPr sz="4870"/>
            </a:lvl1pPr>
            <a:lvl2pPr>
              <a:defRPr sz="4260"/>
            </a:lvl2pPr>
            <a:lvl3pPr>
              <a:defRPr sz="3655"/>
            </a:lvl3pPr>
            <a:lvl4pPr>
              <a:defRPr sz="3045"/>
            </a:lvl4pPr>
            <a:lvl5pPr>
              <a:defRPr sz="3045"/>
            </a:lvl5pPr>
            <a:lvl6pPr>
              <a:defRPr sz="3045"/>
            </a:lvl6pPr>
            <a:lvl7pPr>
              <a:defRPr sz="3045"/>
            </a:lvl7pPr>
            <a:lvl8pPr>
              <a:defRPr sz="3045"/>
            </a:lvl8pPr>
            <a:lvl9pPr>
              <a:defRPr sz="304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14:cpLocks xmlns:a14="http://schemas.microsoft.com/office/drawing/2010/main" noGrp="1"/>
          </p:cNvSpPr>
          <p:nvPr>
            <p:ph type="body" sz="half" idx="2" hasCustomPrompt="1"/>
          </p:nvPr>
        </p:nvSpPr>
        <p:spPr>
          <a:xfrm>
            <a:off x="372587" y="2184542"/>
            <a:ext cx="2451566" cy="7140840"/>
          </a:xfrm>
        </p:spPr>
        <p:txBody>
          <a:bodyPr/>
          <a:lstStyle>
            <a:lvl1pPr marL="0" indent="0">
              <a:buNone/>
              <a:defRPr sz="2130"/>
            </a:lvl1pPr>
            <a:lvl2pPr marL="695960" indent="0">
              <a:buNone/>
              <a:defRPr sz="1825"/>
            </a:lvl2pPr>
            <a:lvl3pPr marL="1391920" indent="0">
              <a:buNone/>
              <a:defRPr sz="1520"/>
            </a:lvl3pPr>
            <a:lvl4pPr marL="2087880" indent="0">
              <a:buNone/>
              <a:defRPr sz="1370"/>
            </a:lvl4pPr>
            <a:lvl5pPr marL="2783840" indent="0">
              <a:buNone/>
              <a:defRPr sz="1370"/>
            </a:lvl5pPr>
            <a:lvl6pPr marL="3479800" indent="0">
              <a:buNone/>
              <a:defRPr sz="1370"/>
            </a:lvl6pPr>
            <a:lvl7pPr marL="4175760" indent="0">
              <a:buNone/>
              <a:defRPr sz="1370"/>
            </a:lvl7pPr>
            <a:lvl8pPr marL="4871720" indent="0">
              <a:buNone/>
              <a:defRPr sz="1370"/>
            </a:lvl8pPr>
            <a:lvl9pPr marL="5567680" indent="0">
              <a:buNone/>
              <a:defRPr sz="137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1460591" y="7307582"/>
            <a:ext cx="4471035" cy="862701"/>
          </a:xfrm>
        </p:spPr>
        <p:txBody>
          <a:bodyPr anchor="b"/>
          <a:lstStyle>
            <a:lvl1pPr algn="l">
              <a:defRPr sz="304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1460591" y="932781"/>
            <a:ext cx="4471035" cy="6263640"/>
          </a:xfrm>
        </p:spPr>
        <p:txBody>
          <a:bodyPr/>
          <a:lstStyle>
            <a:lvl1pPr marL="0" indent="0">
              <a:buNone/>
              <a:defRPr sz="4870"/>
            </a:lvl1pPr>
            <a:lvl2pPr marL="695960" indent="0">
              <a:buNone/>
              <a:defRPr sz="4260"/>
            </a:lvl2pPr>
            <a:lvl3pPr marL="1391920" indent="0">
              <a:buNone/>
              <a:defRPr sz="3655"/>
            </a:lvl3pPr>
            <a:lvl4pPr marL="2087880" indent="0">
              <a:buNone/>
              <a:defRPr sz="3045"/>
            </a:lvl4pPr>
            <a:lvl5pPr marL="2783840" indent="0">
              <a:buNone/>
              <a:defRPr sz="3045"/>
            </a:lvl5pPr>
            <a:lvl6pPr marL="3479800" indent="0">
              <a:buNone/>
              <a:defRPr sz="3045"/>
            </a:lvl6pPr>
            <a:lvl7pPr marL="4175760" indent="0">
              <a:buNone/>
              <a:defRPr sz="3045"/>
            </a:lvl7pPr>
            <a:lvl8pPr marL="4871720" indent="0">
              <a:buNone/>
              <a:defRPr sz="3045"/>
            </a:lvl8pPr>
            <a:lvl9pPr marL="5567680" indent="0">
              <a:buNone/>
              <a:defRPr sz="3045"/>
            </a:lvl9pPr>
          </a:lstStyle>
          <a:p>
            <a:endParaRPr lang="ru-RU"/>
          </a:p>
        </p:txBody>
      </p:sp>
      <p:sp>
        <p:nvSpPr>
          <p:cNvPr id="4" name="Текст 3"/>
          <p:cNvSpPr>
            <a14:cpLocks xmlns:a14="http://schemas.microsoft.com/office/drawing/2010/main" noGrp="1"/>
          </p:cNvSpPr>
          <p:nvPr>
            <p:ph type="body" sz="half" idx="2" hasCustomPrompt="1"/>
          </p:nvPr>
        </p:nvSpPr>
        <p:spPr>
          <a:xfrm>
            <a:off x="1460591" y="8170282"/>
            <a:ext cx="4471035" cy="1225179"/>
          </a:xfrm>
        </p:spPr>
        <p:txBody>
          <a:bodyPr/>
          <a:lstStyle>
            <a:lvl1pPr marL="0" indent="0">
              <a:buNone/>
              <a:defRPr sz="2130"/>
            </a:lvl1pPr>
            <a:lvl2pPr marL="695960" indent="0">
              <a:buNone/>
              <a:defRPr sz="1825"/>
            </a:lvl2pPr>
            <a:lvl3pPr marL="1391920" indent="0">
              <a:buNone/>
              <a:defRPr sz="1520"/>
            </a:lvl3pPr>
            <a:lvl4pPr marL="2087880" indent="0">
              <a:buNone/>
              <a:defRPr sz="1370"/>
            </a:lvl4pPr>
            <a:lvl5pPr marL="2783840" indent="0">
              <a:buNone/>
              <a:defRPr sz="1370"/>
            </a:lvl5pPr>
            <a:lvl6pPr marL="3479800" indent="0">
              <a:buNone/>
              <a:defRPr sz="1370"/>
            </a:lvl6pPr>
            <a:lvl7pPr marL="4175760" indent="0">
              <a:buNone/>
              <a:defRPr sz="1370"/>
            </a:lvl7pPr>
            <a:lvl8pPr marL="4871720" indent="0">
              <a:buNone/>
              <a:defRPr sz="1370"/>
            </a:lvl8pPr>
            <a:lvl9pPr marL="5567680" indent="0">
              <a:buNone/>
              <a:defRPr sz="137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372587" y="418061"/>
            <a:ext cx="6706553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372587" y="2435862"/>
            <a:ext cx="6706553" cy="688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372586" y="9675779"/>
            <a:ext cx="173873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2546007" y="9675779"/>
            <a:ext cx="2359713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5340403" y="9675779"/>
            <a:ext cx="173873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1285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970" indent="-521970" algn="l" defTabSz="1391285" rtl="0" eaLnBrk="1" latinLnBrk="0" hangingPunct="1">
        <a:spcBef>
          <a:spcPct val="20000"/>
        </a:spcBef>
        <a:buFont typeface="Arial" charset="0"/>
        <a:buChar char="•"/>
        <a:defRPr sz="4870" kern="1200">
          <a:solidFill>
            <a:schemeClr val="tx1"/>
          </a:solidFill>
          <a:latin typeface="+mn-lt"/>
          <a:ea typeface="+mn-ea"/>
          <a:cs typeface="+mn-cs"/>
        </a:defRPr>
      </a:lvl1pPr>
      <a:lvl2pPr marL="1130935" indent="-434975" algn="l" defTabSz="1391285" rtl="0" eaLnBrk="1" latinLnBrk="0" hangingPunct="1">
        <a:spcBef>
          <a:spcPct val="20000"/>
        </a:spcBef>
        <a:buFont typeface="Arial" charset="0"/>
        <a:buChar char="–"/>
        <a:defRPr sz="4260" kern="1200">
          <a:solidFill>
            <a:schemeClr val="tx1"/>
          </a:solidFill>
          <a:latin typeface="+mn-lt"/>
          <a:ea typeface="+mn-ea"/>
          <a:cs typeface="+mn-cs"/>
        </a:defRPr>
      </a:lvl2pPr>
      <a:lvl3pPr marL="1739900" indent="-347980" algn="l" defTabSz="1391285" rtl="0" eaLnBrk="1" latinLnBrk="0" hangingPunct="1">
        <a:spcBef>
          <a:spcPct val="20000"/>
        </a:spcBef>
        <a:buFont typeface="Arial" charset="0"/>
        <a:buChar char="•"/>
        <a:defRPr sz="3655" kern="1200">
          <a:solidFill>
            <a:schemeClr val="tx1"/>
          </a:solidFill>
          <a:latin typeface="+mn-lt"/>
          <a:ea typeface="+mn-ea"/>
          <a:cs typeface="+mn-cs"/>
        </a:defRPr>
      </a:lvl3pPr>
      <a:lvl4pPr marL="2435860" indent="-347980" algn="l" defTabSz="1391285" rtl="0" eaLnBrk="1" latinLnBrk="0" hangingPunct="1">
        <a:spcBef>
          <a:spcPct val="20000"/>
        </a:spcBef>
        <a:buFont typeface="Arial" charset="0"/>
        <a:buChar char="–"/>
        <a:defRPr sz="3045" kern="1200">
          <a:solidFill>
            <a:schemeClr val="tx1"/>
          </a:solidFill>
          <a:latin typeface="+mn-lt"/>
          <a:ea typeface="+mn-ea"/>
          <a:cs typeface="+mn-cs"/>
        </a:defRPr>
      </a:lvl4pPr>
      <a:lvl5pPr marL="3131820" indent="-347980" algn="l" defTabSz="1391285" rtl="0" eaLnBrk="1" latinLnBrk="0" hangingPunct="1">
        <a:spcBef>
          <a:spcPct val="20000"/>
        </a:spcBef>
        <a:buFont typeface="Arial" charset="0"/>
        <a:buChar char="»"/>
        <a:defRPr sz="3045" kern="1200">
          <a:solidFill>
            <a:schemeClr val="tx1"/>
          </a:solidFill>
          <a:latin typeface="+mn-lt"/>
          <a:ea typeface="+mn-ea"/>
          <a:cs typeface="+mn-cs"/>
        </a:defRPr>
      </a:lvl5pPr>
      <a:lvl6pPr marL="3827780" indent="-347980" algn="l" defTabSz="1391285" rtl="0" eaLnBrk="1" latinLnBrk="0" hangingPunct="1">
        <a:spcBef>
          <a:spcPct val="20000"/>
        </a:spcBef>
        <a:buFont typeface="Arial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6pPr>
      <a:lvl7pPr marL="4523740" indent="-347980" algn="l" defTabSz="1391285" rtl="0" eaLnBrk="1" latinLnBrk="0" hangingPunct="1">
        <a:spcBef>
          <a:spcPct val="20000"/>
        </a:spcBef>
        <a:buFont typeface="Arial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7pPr>
      <a:lvl8pPr marL="5219700" indent="-347980" algn="l" defTabSz="1391285" rtl="0" eaLnBrk="1" latinLnBrk="0" hangingPunct="1">
        <a:spcBef>
          <a:spcPct val="20000"/>
        </a:spcBef>
        <a:buFont typeface="Arial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8pPr>
      <a:lvl9pPr marL="5915660" indent="-347980" algn="l" defTabSz="1391285" rtl="0" eaLnBrk="1" latinLnBrk="0" hangingPunct="1">
        <a:spcBef>
          <a:spcPct val="20000"/>
        </a:spcBef>
        <a:buFont typeface="Arial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6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2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8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84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80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76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72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680" algn="l" defTabSz="1391285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И РАБОТЫ\ҚАЗАҚ ӘДЕБИЕТІ\Қозы Көрпеш-Баян сұлу\Кинолента талдау Қозы Көрпеш-Баян сұлу\Слайд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448550" cy="104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2024-02-13 08:34:18.174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2157730"/>
            <a:ext cx="4091940" cy="3109595"/>
          </a:xfrm>
          <a:prstGeom prst="rect">
            <a:avLst/>
          </a:prstGeom>
        </p:spPr>
      </p:pic>
      <p:pic>
        <p:nvPicPr>
          <p:cNvPr id="5" name="Рисунок 4" descr="2024-02-13 08:34:35.925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85" y="2140585"/>
            <a:ext cx="2386965" cy="3197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МОИ РАБОТЫ\ҚАЗАҚ ӘДЕБИЕТІ\Қозы Көрпеш-Баян сұлу\Кинолента талдау Қозы Көрпеш-Баян сұлу\Слайд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448550" cy="104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Arial</vt:lpstr>
      <vt:lpstr>SimSun</vt:lpstr>
      <vt:lpstr>Wingdings</vt:lpstr>
      <vt:lpstr>Calibri</vt:lpstr>
      <vt:lpstr>Тема Office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iPhone</cp:lastModifiedBy>
  <cp:revision>10</cp:revision>
  <cp:lastPrinted>1900-01-01T00:00:00Z</cp:lastPrinted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313AF6AF4B66F0597DD5CA65BC7616AD_32</vt:lpwstr>
  </property>
  <property fmtid="{D5CDD505-2E9C-101B-9397-08002B2CF9AE}" pid="3" name="KSOProductBuildVer">
    <vt:lpwstr>2052-11.33.31</vt:lpwstr>
  </property>
</Properties>
</file>