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</p:sldIdLst>
  <p:sldSz cx="7594600" cy="10515600"/>
  <p:notesSz cx="7594600" cy="105156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66" y="5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0071" y="3259836"/>
            <a:ext cx="6460807" cy="2208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40142" y="5888736"/>
            <a:ext cx="5320665" cy="262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0047" y="2418588"/>
            <a:ext cx="3306413" cy="6940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14489" y="2418588"/>
            <a:ext cx="3306413" cy="6940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0047" y="420624"/>
            <a:ext cx="6840855" cy="1682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0047" y="2418588"/>
            <a:ext cx="6840855" cy="6940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84323" y="9779508"/>
            <a:ext cx="2432304" cy="525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0047" y="9779508"/>
            <a:ext cx="1748218" cy="525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72684" y="9779508"/>
            <a:ext cx="1748218" cy="525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МОИ РАБОТЫ\ҚАЗАҚ ӘДЕБИЕТІ\Мұхтар Әуезов Көксерек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591425" cy="1051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16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МОИ РАБОТЫ\ҚАЗАҚ ӘДЕБИЕТІ\Мұхтар Әуезов Көксерек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591425" cy="1051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8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МОИ РАБОТЫ\ҚАЗАҚ ӘДЕБИЕТІ\Мұхтар Әуезов Көксерек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591425" cy="1051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82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Салиш Салтанат</dc:creator>
  <cp:lastModifiedBy>Пользователь</cp:lastModifiedBy>
  <cp:revision>6</cp:revision>
  <cp:lastPrinted>2024-01-24T15:49:43Z</cp:lastPrinted>
  <dcterms:created xsi:type="dcterms:W3CDTF">2024-01-24T15:25:07Z</dcterms:created>
  <dcterms:modified xsi:type="dcterms:W3CDTF">2024-02-01T17:32:00Z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2024-01-24T00:00:00Z</vt:filetime>
  </property>
</Properties>
</file>