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МОИ РАБОТЫ\ҚАЗАҚ ӘДЕБИЕТІ\Мағжан Жұмабаев Батыр Баян\Батыр Баян талдау парағы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45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МОИ РАБОТЫ\ҚАЗАҚ ӘДЕБИЕТІ\Мағжан Жұмабаев Батыр Баян\Батыр Баян талдау парағы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0098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11</cp:revision>
  <dcterms:created xsi:type="dcterms:W3CDTF">2022-11-24T15:13:53Z</dcterms:created>
  <dcterms:modified xsi:type="dcterms:W3CDTF">2024-01-24T16:36:09Z</dcterms:modified>
</cp:coreProperties>
</file>