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7451725" cy="104394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382" y="-186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3"/>
            <a:ext cx="6333966" cy="2237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1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3"/>
            <a:ext cx="1676638" cy="89073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7" y="418063"/>
            <a:ext cx="4905719" cy="89073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2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2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2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7" y="2336784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7" y="3310644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4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4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9" y="415645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1" y="7307582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1" y="932781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1" y="8170282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8061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7" y="2435862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9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7" y="9675779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9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Қозы Көрпеш-Баян сұлу\Кинолента талдау Қозы Көрпеш-Баян сұлу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807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МОИ РАБОТЫ\ҚАЗАҚ ӘДЕБИЕТІ\Қозы Көрпеш-Баян сұлу\Кинолента талдау Қозы Көрпеш-Баян сұлу\Слайд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135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0</Words>
  <Application>Microsoft Office PowerPoint</Application>
  <PresentationFormat>Произвольный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Пользователь</cp:lastModifiedBy>
  <cp:revision>10</cp:revision>
  <cp:lastPrinted>2024-02-01T16:23:59Z</cp:lastPrinted>
  <dcterms:created xsi:type="dcterms:W3CDTF">2022-11-24T15:13:53Z</dcterms:created>
  <dcterms:modified xsi:type="dcterms:W3CDTF">2024-02-01T16:25:43Z</dcterms:modified>
</cp:coreProperties>
</file>