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74" y="804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3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1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3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7" y="418063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2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336784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7" y="3310644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4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4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9" y="415645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1" y="7307582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1" y="932781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1" y="8170282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8061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435862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7" y="9675779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Жүсіпбек Аймауытов\Ақбілек КИНОЛЕНТА талдау парағы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44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И РАБОТЫ\ҚАЗАҚ ӘДЕБИЕТІ\Жүсіпбек Аймауытов\Ақбілек КИНОЛЕНТА талдау парағы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7932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9</cp:revision>
  <dcterms:created xsi:type="dcterms:W3CDTF">2022-11-24T15:13:53Z</dcterms:created>
  <dcterms:modified xsi:type="dcterms:W3CDTF">2024-01-24T17:33:43Z</dcterms:modified>
</cp:coreProperties>
</file>