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Londrina Solid Black" charset="1" panose="00000A00000000000000"/>
      <p:regular r:id="rId24"/>
    </p:embeddedFont>
    <p:embeddedFont>
      <p:font typeface="Agrandir" charset="1" panose="00000500000000000000"/>
      <p:regular r:id="rId25"/>
    </p:embeddedFont>
    <p:embeddedFont>
      <p:font typeface="Helvetica World" charset="1" panose="020B0500040000020004"/>
      <p:regular r:id="rId26"/>
    </p:embeddedFont>
    <p:embeddedFont>
      <p:font typeface="Agrandir Bold" charset="1" panose="000008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5.png" Type="http://schemas.openxmlformats.org/officeDocument/2006/relationships/image"/><Relationship Id="rId11" Target="../media/image76.svg" Type="http://schemas.openxmlformats.org/officeDocument/2006/relationships/image"/><Relationship Id="rId2" Target="../media/image5.png" Type="http://schemas.openxmlformats.org/officeDocument/2006/relationships/image"/><Relationship Id="rId3" Target="../media/image6.svg" Type="http://schemas.openxmlformats.org/officeDocument/2006/relationships/image"/><Relationship Id="rId4" Target="../media/image85.png" Type="http://schemas.openxmlformats.org/officeDocument/2006/relationships/image"/><Relationship Id="rId5" Target="../media/image86.svg" Type="http://schemas.openxmlformats.org/officeDocument/2006/relationships/image"/><Relationship Id="rId6" Target="../media/image87.png" Type="http://schemas.openxmlformats.org/officeDocument/2006/relationships/image"/><Relationship Id="rId7" Target="../media/image88.svg" Type="http://schemas.openxmlformats.org/officeDocument/2006/relationships/image"/><Relationship Id="rId8" Target="../media/image89.png" Type="http://schemas.openxmlformats.org/officeDocument/2006/relationships/image"/><Relationship Id="rId9" Target="../media/image90.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svg" Type="http://schemas.openxmlformats.org/officeDocument/2006/relationships/image"/><Relationship Id="rId2" Target="../media/image91.png" Type="http://schemas.openxmlformats.org/officeDocument/2006/relationships/image"/><Relationship Id="rId3" Target="../media/image9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65.png" Type="http://schemas.openxmlformats.org/officeDocument/2006/relationships/image"/><Relationship Id="rId7" Target="../media/image66.svg" Type="http://schemas.openxmlformats.org/officeDocument/2006/relationships/image"/><Relationship Id="rId8" Target="../media/image93.png" Type="http://schemas.openxmlformats.org/officeDocument/2006/relationships/image"/><Relationship Id="rId9" Target="../media/image94.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5.png" Type="http://schemas.openxmlformats.org/officeDocument/2006/relationships/image"/><Relationship Id="rId3" Target="../media/image96.svg" Type="http://schemas.openxmlformats.org/officeDocument/2006/relationships/image"/><Relationship Id="rId4" Target="../media/image97.png" Type="http://schemas.openxmlformats.org/officeDocument/2006/relationships/image"/><Relationship Id="rId5" Target="../media/image98.svg" Type="http://schemas.openxmlformats.org/officeDocument/2006/relationships/image"/><Relationship Id="rId6" Target="../media/image99.png" Type="http://schemas.openxmlformats.org/officeDocument/2006/relationships/image"/><Relationship Id="rId7" Target="../media/image100.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7.png" Type="http://schemas.openxmlformats.org/officeDocument/2006/relationships/image"/><Relationship Id="rId11" Target="../media/image98.svg" Type="http://schemas.openxmlformats.org/officeDocument/2006/relationships/image"/><Relationship Id="rId2" Target="../media/image101.png" Type="http://schemas.openxmlformats.org/officeDocument/2006/relationships/image"/><Relationship Id="rId3" Target="../media/image102.svg" Type="http://schemas.openxmlformats.org/officeDocument/2006/relationships/image"/><Relationship Id="rId4" Target="../media/image99.png" Type="http://schemas.openxmlformats.org/officeDocument/2006/relationships/image"/><Relationship Id="rId5" Target="../media/image100.svg" Type="http://schemas.openxmlformats.org/officeDocument/2006/relationships/image"/><Relationship Id="rId6" Target="../media/image37.png" Type="http://schemas.openxmlformats.org/officeDocument/2006/relationships/image"/><Relationship Id="rId7" Target="../media/image38.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3.png" Type="http://schemas.openxmlformats.org/officeDocument/2006/relationships/image"/><Relationship Id="rId3" Target="../media/image10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05.png" Type="http://schemas.openxmlformats.org/officeDocument/2006/relationships/image"/><Relationship Id="rId7" Target="../media/image106.svg" Type="http://schemas.openxmlformats.org/officeDocument/2006/relationships/image"/><Relationship Id="rId8" Target="../media/image45.png" Type="http://schemas.openxmlformats.org/officeDocument/2006/relationships/image"/><Relationship Id="rId9" Target="../media/image46.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07.png" Type="http://schemas.openxmlformats.org/officeDocument/2006/relationships/image"/><Relationship Id="rId5" Target="../media/image108.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7.png" Type="http://schemas.openxmlformats.org/officeDocument/2006/relationships/image"/><Relationship Id="rId11" Target="../media/image48.svg" Type="http://schemas.openxmlformats.org/officeDocument/2006/relationships/image"/><Relationship Id="rId12" Target="../media/image115.png" Type="http://schemas.openxmlformats.org/officeDocument/2006/relationships/image"/><Relationship Id="rId13" Target="../media/image116.svg" Type="http://schemas.openxmlformats.org/officeDocument/2006/relationships/image"/><Relationship Id="rId14" Target="../media/image117.png" Type="http://schemas.openxmlformats.org/officeDocument/2006/relationships/image"/><Relationship Id="rId15" Target="../media/image118.svg" Type="http://schemas.openxmlformats.org/officeDocument/2006/relationships/image"/><Relationship Id="rId16" Target="../media/image119.png" Type="http://schemas.openxmlformats.org/officeDocument/2006/relationships/image"/><Relationship Id="rId17" Target="../media/image120.svg" Type="http://schemas.openxmlformats.org/officeDocument/2006/relationships/image"/><Relationship Id="rId18" Target="../media/image121.png" Type="http://schemas.openxmlformats.org/officeDocument/2006/relationships/image"/><Relationship Id="rId19" Target="../media/image122.svg" Type="http://schemas.openxmlformats.org/officeDocument/2006/relationships/image"/><Relationship Id="rId2" Target="../media/image109.png" Type="http://schemas.openxmlformats.org/officeDocument/2006/relationships/image"/><Relationship Id="rId20" Target="../media/image123.png" Type="http://schemas.openxmlformats.org/officeDocument/2006/relationships/image"/><Relationship Id="rId21" Target="../media/image124.svg" Type="http://schemas.openxmlformats.org/officeDocument/2006/relationships/image"/><Relationship Id="rId22" Target="../media/image125.png" Type="http://schemas.openxmlformats.org/officeDocument/2006/relationships/image"/><Relationship Id="rId23" Target="../media/image126.svg" Type="http://schemas.openxmlformats.org/officeDocument/2006/relationships/image"/><Relationship Id="rId24" Target="../media/image127.png" Type="http://schemas.openxmlformats.org/officeDocument/2006/relationships/image"/><Relationship Id="rId25" Target="../media/image128.svg" Type="http://schemas.openxmlformats.org/officeDocument/2006/relationships/image"/><Relationship Id="rId26" Target="../media/image129.png" Type="http://schemas.openxmlformats.org/officeDocument/2006/relationships/image"/><Relationship Id="rId27" Target="../media/image130.svg" Type="http://schemas.openxmlformats.org/officeDocument/2006/relationships/image"/><Relationship Id="rId28" Target="../media/image131.png" Type="http://schemas.openxmlformats.org/officeDocument/2006/relationships/image"/><Relationship Id="rId29" Target="../media/image132.svg" Type="http://schemas.openxmlformats.org/officeDocument/2006/relationships/image"/><Relationship Id="rId3" Target="../media/image110.svg" Type="http://schemas.openxmlformats.org/officeDocument/2006/relationships/image"/><Relationship Id="rId30" Target="../media/image133.png" Type="http://schemas.openxmlformats.org/officeDocument/2006/relationships/image"/><Relationship Id="rId31" Target="../media/image134.svg" Type="http://schemas.openxmlformats.org/officeDocument/2006/relationships/image"/><Relationship Id="rId32" Target="../media/image135.png" Type="http://schemas.openxmlformats.org/officeDocument/2006/relationships/image"/><Relationship Id="rId33" Target="../media/image136.svg" Type="http://schemas.openxmlformats.org/officeDocument/2006/relationships/image"/><Relationship Id="rId34" Target="../media/image137.png" Type="http://schemas.openxmlformats.org/officeDocument/2006/relationships/image"/><Relationship Id="rId35" Target="../media/image138.svg" Type="http://schemas.openxmlformats.org/officeDocument/2006/relationships/image"/><Relationship Id="rId36" Target="../media/image107.png" Type="http://schemas.openxmlformats.org/officeDocument/2006/relationships/image"/><Relationship Id="rId37" Target="../media/image108.svg" Type="http://schemas.openxmlformats.org/officeDocument/2006/relationships/image"/><Relationship Id="rId38" Target="../media/image23.png" Type="http://schemas.openxmlformats.org/officeDocument/2006/relationships/image"/><Relationship Id="rId39" Target="../media/image24.svg" Type="http://schemas.openxmlformats.org/officeDocument/2006/relationships/image"/><Relationship Id="rId4" Target="../media/image111.png" Type="http://schemas.openxmlformats.org/officeDocument/2006/relationships/image"/><Relationship Id="rId40" Target="../media/image139.png" Type="http://schemas.openxmlformats.org/officeDocument/2006/relationships/image"/><Relationship Id="rId41" Target="../media/image140.svg" Type="http://schemas.openxmlformats.org/officeDocument/2006/relationships/image"/><Relationship Id="rId42" Target="../media/image141.png" Type="http://schemas.openxmlformats.org/officeDocument/2006/relationships/image"/><Relationship Id="rId43" Target="../media/image142.svg" Type="http://schemas.openxmlformats.org/officeDocument/2006/relationships/image"/><Relationship Id="rId44" Target="../media/image77.png" Type="http://schemas.openxmlformats.org/officeDocument/2006/relationships/image"/><Relationship Id="rId45" Target="../media/image78.svg" Type="http://schemas.openxmlformats.org/officeDocument/2006/relationships/image"/><Relationship Id="rId46" Target="../media/image81.png" Type="http://schemas.openxmlformats.org/officeDocument/2006/relationships/image"/><Relationship Id="rId47" Target="../media/image82.svg" Type="http://schemas.openxmlformats.org/officeDocument/2006/relationships/image"/><Relationship Id="rId48" Target="../media/image13.png" Type="http://schemas.openxmlformats.org/officeDocument/2006/relationships/image"/><Relationship Id="rId49" Target="../media/image14.svg" Type="http://schemas.openxmlformats.org/officeDocument/2006/relationships/image"/><Relationship Id="rId5" Target="../media/image112.svg" Type="http://schemas.openxmlformats.org/officeDocument/2006/relationships/image"/><Relationship Id="rId50" Target="../media/image3.png" Type="http://schemas.openxmlformats.org/officeDocument/2006/relationships/image"/><Relationship Id="rId51" Target="../media/image4.svg" Type="http://schemas.openxmlformats.org/officeDocument/2006/relationships/image"/><Relationship Id="rId52" Target="../media/image79.png" Type="http://schemas.openxmlformats.org/officeDocument/2006/relationships/image"/><Relationship Id="rId53" Target="../media/image80.svg" Type="http://schemas.openxmlformats.org/officeDocument/2006/relationships/image"/><Relationship Id="rId54" Target="../media/image65.png" Type="http://schemas.openxmlformats.org/officeDocument/2006/relationships/image"/><Relationship Id="rId55" Target="../media/image66.svg" Type="http://schemas.openxmlformats.org/officeDocument/2006/relationships/image"/><Relationship Id="rId56" Target="../media/image71.png" Type="http://schemas.openxmlformats.org/officeDocument/2006/relationships/image"/><Relationship Id="rId57" Target="../media/image72.svg" Type="http://schemas.openxmlformats.org/officeDocument/2006/relationships/image"/><Relationship Id="rId58" Target="../media/image143.png" Type="http://schemas.openxmlformats.org/officeDocument/2006/relationships/image"/><Relationship Id="rId59" Target="../media/image144.svg" Type="http://schemas.openxmlformats.org/officeDocument/2006/relationships/image"/><Relationship Id="rId6" Target="../media/image113.png" Type="http://schemas.openxmlformats.org/officeDocument/2006/relationships/image"/><Relationship Id="rId60" Target="../media/image145.png" Type="http://schemas.openxmlformats.org/officeDocument/2006/relationships/image"/><Relationship Id="rId61" Target="../media/image146.svg" Type="http://schemas.openxmlformats.org/officeDocument/2006/relationships/image"/><Relationship Id="rId62" Target="../media/image147.png" Type="http://schemas.openxmlformats.org/officeDocument/2006/relationships/image"/><Relationship Id="rId63" Target="../media/image148.svg" Type="http://schemas.openxmlformats.org/officeDocument/2006/relationships/image"/><Relationship Id="rId64" Target="../media/image149.png" Type="http://schemas.openxmlformats.org/officeDocument/2006/relationships/image"/><Relationship Id="rId65" Target="../media/image150.svg" Type="http://schemas.openxmlformats.org/officeDocument/2006/relationships/image"/><Relationship Id="rId66" Target="../media/image37.png" Type="http://schemas.openxmlformats.org/officeDocument/2006/relationships/image"/><Relationship Id="rId67" Target="../media/image38.svg" Type="http://schemas.openxmlformats.org/officeDocument/2006/relationships/image"/><Relationship Id="rId68" Target="../media/image151.png" Type="http://schemas.openxmlformats.org/officeDocument/2006/relationships/image"/><Relationship Id="rId69" Target="../media/image152.svg" Type="http://schemas.openxmlformats.org/officeDocument/2006/relationships/image"/><Relationship Id="rId7" Target="../media/image114.svg" Type="http://schemas.openxmlformats.org/officeDocument/2006/relationships/image"/><Relationship Id="rId70" Target="../media/image153.png" Type="http://schemas.openxmlformats.org/officeDocument/2006/relationships/image"/><Relationship Id="rId71" Target="../media/image154.svg" Type="http://schemas.openxmlformats.org/officeDocument/2006/relationships/image"/><Relationship Id="rId72" Target="../media/image45.png" Type="http://schemas.openxmlformats.org/officeDocument/2006/relationships/image"/><Relationship Id="rId73" Target="../media/image46.svg" Type="http://schemas.openxmlformats.org/officeDocument/2006/relationships/image"/><Relationship Id="rId8" Target="../media/image97.png" Type="http://schemas.openxmlformats.org/officeDocument/2006/relationships/image"/><Relationship Id="rId9" Target="../media/image98.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9.png" Type="http://schemas.openxmlformats.org/officeDocument/2006/relationships/image"/><Relationship Id="rId11" Target="../media/image80.svg" Type="http://schemas.openxmlformats.org/officeDocument/2006/relationships/image"/><Relationship Id="rId12" Target="../media/image157.png" Type="http://schemas.openxmlformats.org/officeDocument/2006/relationships/image"/><Relationship Id="rId13" Target="../media/image158.svg" Type="http://schemas.openxmlformats.org/officeDocument/2006/relationships/image"/><Relationship Id="rId14" Target="../media/image159.png" Type="http://schemas.openxmlformats.org/officeDocument/2006/relationships/image"/><Relationship Id="rId15" Target="../media/image160.svg" Type="http://schemas.openxmlformats.org/officeDocument/2006/relationships/image"/><Relationship Id="rId16" Target="../media/image161.png" Type="http://schemas.openxmlformats.org/officeDocument/2006/relationships/image"/><Relationship Id="rId17" Target="../media/image162.svg" Type="http://schemas.openxmlformats.org/officeDocument/2006/relationships/image"/><Relationship Id="rId18" Target="../media/image163.png" Type="http://schemas.openxmlformats.org/officeDocument/2006/relationships/image"/><Relationship Id="rId19" Target="../media/image164.svg" Type="http://schemas.openxmlformats.org/officeDocument/2006/relationships/image"/><Relationship Id="rId2" Target="../media/image155.png" Type="http://schemas.openxmlformats.org/officeDocument/2006/relationships/image"/><Relationship Id="rId3" Target="../media/image156.svg" Type="http://schemas.openxmlformats.org/officeDocument/2006/relationships/image"/><Relationship Id="rId4" Target="../media/image149.png" Type="http://schemas.openxmlformats.org/officeDocument/2006/relationships/image"/><Relationship Id="rId5" Target="../media/image150.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9.png" Type="http://schemas.openxmlformats.org/officeDocument/2006/relationships/image"/><Relationship Id="rId3" Target="../media/image110.svg" Type="http://schemas.openxmlformats.org/officeDocument/2006/relationships/image"/><Relationship Id="rId4" Target="../media/image165.png" Type="http://schemas.openxmlformats.org/officeDocument/2006/relationships/image"/><Relationship Id="rId5" Target="../media/image16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png" Type="http://schemas.openxmlformats.org/officeDocument/2006/relationships/image"/><Relationship Id="rId11" Target="../media/image36.svg" Type="http://schemas.openxmlformats.org/officeDocument/2006/relationships/image"/><Relationship Id="rId12" Target="../media/image37.png" Type="http://schemas.openxmlformats.org/officeDocument/2006/relationships/image"/><Relationship Id="rId13" Target="../media/image38.svg" Type="http://schemas.openxmlformats.org/officeDocument/2006/relationships/image"/><Relationship Id="rId2" Target="../media/image27.png" Type="http://schemas.openxmlformats.org/officeDocument/2006/relationships/image"/><Relationship Id="rId3" Target="../media/image28.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5.png" Type="http://schemas.openxmlformats.org/officeDocument/2006/relationships/image"/><Relationship Id="rId11" Target="../media/image46.svg" Type="http://schemas.openxmlformats.org/officeDocument/2006/relationships/image"/><Relationship Id="rId2" Target="../media/image5.png" Type="http://schemas.openxmlformats.org/officeDocument/2006/relationships/image"/><Relationship Id="rId3" Target="../media/image6.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41.png" Type="http://schemas.openxmlformats.org/officeDocument/2006/relationships/image"/><Relationship Id="rId7" Target="../media/image42.svg" Type="http://schemas.openxmlformats.org/officeDocument/2006/relationships/image"/><Relationship Id="rId8" Target="../media/image43.png" Type="http://schemas.openxmlformats.org/officeDocument/2006/relationships/image"/><Relationship Id="rId9" Target="../media/image4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47.png" Type="http://schemas.openxmlformats.org/officeDocument/2006/relationships/image"/><Relationship Id="rId5" Target="../media/image48.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7.png" Type="http://schemas.openxmlformats.org/officeDocument/2006/relationships/image"/><Relationship Id="rId11" Target="../media/image58.svg" Type="http://schemas.openxmlformats.org/officeDocument/2006/relationships/image"/><Relationship Id="rId12" Target="../media/image59.png" Type="http://schemas.openxmlformats.org/officeDocument/2006/relationships/image"/><Relationship Id="rId13" Target="../media/image60.svg" Type="http://schemas.openxmlformats.org/officeDocument/2006/relationships/image"/><Relationship Id="rId14" Target="../media/image61.png" Type="http://schemas.openxmlformats.org/officeDocument/2006/relationships/image"/><Relationship Id="rId15" Target="../media/image62.svg" Type="http://schemas.openxmlformats.org/officeDocument/2006/relationships/image"/><Relationship Id="rId16" Target="../media/image63.png" Type="http://schemas.openxmlformats.org/officeDocument/2006/relationships/image"/><Relationship Id="rId17" Target="../media/image64.svg" Type="http://schemas.openxmlformats.org/officeDocument/2006/relationships/image"/><Relationship Id="rId18" Target="../media/image47.png" Type="http://schemas.openxmlformats.org/officeDocument/2006/relationships/image"/><Relationship Id="rId19" Target="../media/image48.svg" Type="http://schemas.openxmlformats.org/officeDocument/2006/relationships/image"/><Relationship Id="rId2" Target="../media/image49.png" Type="http://schemas.openxmlformats.org/officeDocument/2006/relationships/image"/><Relationship Id="rId20" Target="../media/image65.png" Type="http://schemas.openxmlformats.org/officeDocument/2006/relationships/image"/><Relationship Id="rId21" Target="../media/image66.svg" Type="http://schemas.openxmlformats.org/officeDocument/2006/relationships/image"/><Relationship Id="rId22" Target="../media/image67.png" Type="http://schemas.openxmlformats.org/officeDocument/2006/relationships/image"/><Relationship Id="rId23" Target="../media/image68.svg" Type="http://schemas.openxmlformats.org/officeDocument/2006/relationships/image"/><Relationship Id="rId24" Target="../media/image69.png" Type="http://schemas.openxmlformats.org/officeDocument/2006/relationships/image"/><Relationship Id="rId25" Target="../media/image70.svg" Type="http://schemas.openxmlformats.org/officeDocument/2006/relationships/image"/><Relationship Id="rId3" Target="../media/image50.svg" Type="http://schemas.openxmlformats.org/officeDocument/2006/relationships/image"/><Relationship Id="rId4" Target="../media/image51.png" Type="http://schemas.openxmlformats.org/officeDocument/2006/relationships/image"/><Relationship Id="rId5" Target="../media/image52.svg" Type="http://schemas.openxmlformats.org/officeDocument/2006/relationships/image"/><Relationship Id="rId6" Target="../media/image53.png" Type="http://schemas.openxmlformats.org/officeDocument/2006/relationships/image"/><Relationship Id="rId7" Target="../media/image54.svg" Type="http://schemas.openxmlformats.org/officeDocument/2006/relationships/image"/><Relationship Id="rId8" Target="../media/image55.png" Type="http://schemas.openxmlformats.org/officeDocument/2006/relationships/image"/><Relationship Id="rId9" Target="../media/image5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3.png" Type="http://schemas.openxmlformats.org/officeDocument/2006/relationships/image"/><Relationship Id="rId11" Target="../media/image54.svg" Type="http://schemas.openxmlformats.org/officeDocument/2006/relationships/image"/><Relationship Id="rId12" Target="../media/image55.png" Type="http://schemas.openxmlformats.org/officeDocument/2006/relationships/image"/><Relationship Id="rId13" Target="../media/image56.svg" Type="http://schemas.openxmlformats.org/officeDocument/2006/relationships/image"/><Relationship Id="rId14" Target="../media/image57.png" Type="http://schemas.openxmlformats.org/officeDocument/2006/relationships/image"/><Relationship Id="rId15" Target="../media/image58.svg" Type="http://schemas.openxmlformats.org/officeDocument/2006/relationships/image"/><Relationship Id="rId16" Target="../media/image59.png" Type="http://schemas.openxmlformats.org/officeDocument/2006/relationships/image"/><Relationship Id="rId17" Target="../media/image60.svg" Type="http://schemas.openxmlformats.org/officeDocument/2006/relationships/image"/><Relationship Id="rId18" Target="../media/image61.png" Type="http://schemas.openxmlformats.org/officeDocument/2006/relationships/image"/><Relationship Id="rId19" Target="../media/image62.svg" Type="http://schemas.openxmlformats.org/officeDocument/2006/relationships/image"/><Relationship Id="rId2" Target="../media/image63.png" Type="http://schemas.openxmlformats.org/officeDocument/2006/relationships/image"/><Relationship Id="rId20" Target="../media/image47.png" Type="http://schemas.openxmlformats.org/officeDocument/2006/relationships/image"/><Relationship Id="rId21" Target="../media/image48.svg" Type="http://schemas.openxmlformats.org/officeDocument/2006/relationships/image"/><Relationship Id="rId22" Target="../media/image69.png" Type="http://schemas.openxmlformats.org/officeDocument/2006/relationships/image"/><Relationship Id="rId23" Target="../media/image70.svg" Type="http://schemas.openxmlformats.org/officeDocument/2006/relationships/image"/><Relationship Id="rId24" Target="../media/image73.png" Type="http://schemas.openxmlformats.org/officeDocument/2006/relationships/image"/><Relationship Id="rId25" Target="../media/image74.svg" Type="http://schemas.openxmlformats.org/officeDocument/2006/relationships/image"/><Relationship Id="rId26" Target="../media/image67.png" Type="http://schemas.openxmlformats.org/officeDocument/2006/relationships/image"/><Relationship Id="rId27" Target="../media/image68.svg" Type="http://schemas.openxmlformats.org/officeDocument/2006/relationships/image"/><Relationship Id="rId28" Target="../media/image75.png" Type="http://schemas.openxmlformats.org/officeDocument/2006/relationships/image"/><Relationship Id="rId29" Target="../media/image76.svg" Type="http://schemas.openxmlformats.org/officeDocument/2006/relationships/image"/><Relationship Id="rId3" Target="../media/image64.svg" Type="http://schemas.openxmlformats.org/officeDocument/2006/relationships/image"/><Relationship Id="rId4" Target="../media/image71.png" Type="http://schemas.openxmlformats.org/officeDocument/2006/relationships/image"/><Relationship Id="rId5" Target="../media/image72.svg" Type="http://schemas.openxmlformats.org/officeDocument/2006/relationships/image"/><Relationship Id="rId6" Target="../media/image49.png" Type="http://schemas.openxmlformats.org/officeDocument/2006/relationships/image"/><Relationship Id="rId7" Target="../media/image50.svg" Type="http://schemas.openxmlformats.org/officeDocument/2006/relationships/image"/><Relationship Id="rId8" Target="../media/image51.png" Type="http://schemas.openxmlformats.org/officeDocument/2006/relationships/image"/><Relationship Id="rId9" Target="../media/image5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9.png" Type="http://schemas.openxmlformats.org/officeDocument/2006/relationships/image"/><Relationship Id="rId11" Target="../media/image80.svg" Type="http://schemas.openxmlformats.org/officeDocument/2006/relationships/image"/><Relationship Id="rId12" Target="../media/image81.png" Type="http://schemas.openxmlformats.org/officeDocument/2006/relationships/image"/><Relationship Id="rId13" Target="../media/image82.svg" Type="http://schemas.openxmlformats.org/officeDocument/2006/relationships/image"/><Relationship Id="rId14" Target="../media/image83.png" Type="http://schemas.openxmlformats.org/officeDocument/2006/relationships/image"/><Relationship Id="rId15" Target="../media/image84.svg" Type="http://schemas.openxmlformats.org/officeDocument/2006/relationships/image"/><Relationship Id="rId2" Target="../media/image5.png" Type="http://schemas.openxmlformats.org/officeDocument/2006/relationships/image"/><Relationship Id="rId3" Target="../media/image6.svg" Type="http://schemas.openxmlformats.org/officeDocument/2006/relationships/image"/><Relationship Id="rId4" Target="../media/image77.png" Type="http://schemas.openxmlformats.org/officeDocument/2006/relationships/image"/><Relationship Id="rId5" Target="../media/image78.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DDCC7"/>
        </a:solidFill>
      </p:bgPr>
    </p:bg>
    <p:spTree>
      <p:nvGrpSpPr>
        <p:cNvPr id="1" name=""/>
        <p:cNvGrpSpPr/>
        <p:nvPr/>
      </p:nvGrpSpPr>
      <p:grpSpPr>
        <a:xfrm>
          <a:off x="0" y="0"/>
          <a:ext cx="0" cy="0"/>
          <a:chOff x="0" y="0"/>
          <a:chExt cx="0" cy="0"/>
        </a:xfrm>
      </p:grpSpPr>
      <p:sp>
        <p:nvSpPr>
          <p:cNvPr name="Freeform 2" id="2"/>
          <p:cNvSpPr/>
          <p:nvPr/>
        </p:nvSpPr>
        <p:spPr>
          <a:xfrm flipH="false" flipV="false" rot="960596">
            <a:off x="-238832" y="5272942"/>
            <a:ext cx="2017142" cy="2065974"/>
          </a:xfrm>
          <a:custGeom>
            <a:avLst/>
            <a:gdLst/>
            <a:ahLst/>
            <a:cxnLst/>
            <a:rect r="r" b="b" t="t" l="l"/>
            <a:pathLst>
              <a:path h="2065974" w="2017142">
                <a:moveTo>
                  <a:pt x="0" y="0"/>
                </a:moveTo>
                <a:lnTo>
                  <a:pt x="2017142" y="0"/>
                </a:lnTo>
                <a:lnTo>
                  <a:pt x="2017142" y="2065974"/>
                </a:lnTo>
                <a:lnTo>
                  <a:pt x="0" y="20659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55267">
            <a:off x="16429980" y="928318"/>
            <a:ext cx="1988225" cy="2013856"/>
          </a:xfrm>
          <a:custGeom>
            <a:avLst/>
            <a:gdLst/>
            <a:ahLst/>
            <a:cxnLst/>
            <a:rect r="r" b="b" t="t" l="l"/>
            <a:pathLst>
              <a:path h="2013856" w="1988225">
                <a:moveTo>
                  <a:pt x="0" y="0"/>
                </a:moveTo>
                <a:lnTo>
                  <a:pt x="1988225" y="0"/>
                </a:lnTo>
                <a:lnTo>
                  <a:pt x="1988225" y="2013856"/>
                </a:lnTo>
                <a:lnTo>
                  <a:pt x="0" y="20138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8804" y="8637720"/>
            <a:ext cx="18540689" cy="1916041"/>
          </a:xfrm>
          <a:custGeom>
            <a:avLst/>
            <a:gdLst/>
            <a:ahLst/>
            <a:cxnLst/>
            <a:rect r="r" b="b" t="t" l="l"/>
            <a:pathLst>
              <a:path h="1916041" w="18540689">
                <a:moveTo>
                  <a:pt x="0" y="0"/>
                </a:moveTo>
                <a:lnTo>
                  <a:pt x="18540689" y="0"/>
                </a:lnTo>
                <a:lnTo>
                  <a:pt x="18540689" y="1916041"/>
                </a:lnTo>
                <a:lnTo>
                  <a:pt x="0" y="1916041"/>
                </a:lnTo>
                <a:lnTo>
                  <a:pt x="0" y="0"/>
                </a:lnTo>
                <a:close/>
              </a:path>
            </a:pathLst>
          </a:custGeom>
          <a:blipFill>
            <a:blip r:embed="rId6">
              <a:extLst>
                <a:ext uri="{96DAC541-7B7A-43D3-8B79-37D633B846F1}">
                  <asvg:svgBlip xmlns:asvg="http://schemas.microsoft.com/office/drawing/2016/SVG/main" r:embed="rId7"/>
                </a:ext>
              </a:extLst>
            </a:blip>
            <a:stretch>
              <a:fillRect l="-2415" t="0" r="-5576" b="-160297"/>
            </a:stretch>
          </a:blipFill>
        </p:spPr>
      </p:sp>
      <p:sp>
        <p:nvSpPr>
          <p:cNvPr name="Freeform 5" id="5"/>
          <p:cNvSpPr/>
          <p:nvPr/>
        </p:nvSpPr>
        <p:spPr>
          <a:xfrm flipH="false" flipV="false" rot="5018743">
            <a:off x="4332858" y="-4206307"/>
            <a:ext cx="3552660" cy="8980775"/>
          </a:xfrm>
          <a:custGeom>
            <a:avLst/>
            <a:gdLst/>
            <a:ahLst/>
            <a:cxnLst/>
            <a:rect r="r" b="b" t="t" l="l"/>
            <a:pathLst>
              <a:path h="8980775" w="3552660">
                <a:moveTo>
                  <a:pt x="0" y="0"/>
                </a:moveTo>
                <a:lnTo>
                  <a:pt x="3552660" y="0"/>
                </a:lnTo>
                <a:lnTo>
                  <a:pt x="3552660" y="8980775"/>
                </a:lnTo>
                <a:lnTo>
                  <a:pt x="0" y="8980775"/>
                </a:lnTo>
                <a:lnTo>
                  <a:pt x="0" y="0"/>
                </a:lnTo>
                <a:close/>
              </a:path>
            </a:pathLst>
          </a:custGeom>
          <a:blipFill>
            <a:blip r:embed="rId8">
              <a:extLst>
                <a:ext uri="{96DAC541-7B7A-43D3-8B79-37D633B846F1}">
                  <asvg:svgBlip xmlns:asvg="http://schemas.microsoft.com/office/drawing/2016/SVG/main" r:embed="rId9"/>
                </a:ext>
              </a:extLst>
            </a:blip>
            <a:stretch>
              <a:fillRect l="-482612" t="-15812" r="0" b="0"/>
            </a:stretch>
          </a:blipFill>
        </p:spPr>
      </p:sp>
      <p:sp>
        <p:nvSpPr>
          <p:cNvPr name="Freeform 6" id="6"/>
          <p:cNvSpPr/>
          <p:nvPr/>
        </p:nvSpPr>
        <p:spPr>
          <a:xfrm flipH="false" flipV="false" rot="4062798">
            <a:off x="13788379" y="5387494"/>
            <a:ext cx="3089222" cy="7563844"/>
          </a:xfrm>
          <a:custGeom>
            <a:avLst/>
            <a:gdLst/>
            <a:ahLst/>
            <a:cxnLst/>
            <a:rect r="r" b="b" t="t" l="l"/>
            <a:pathLst>
              <a:path h="7563844" w="3089222">
                <a:moveTo>
                  <a:pt x="0" y="0"/>
                </a:moveTo>
                <a:lnTo>
                  <a:pt x="3089222" y="0"/>
                </a:lnTo>
                <a:lnTo>
                  <a:pt x="3089222" y="7563843"/>
                </a:lnTo>
                <a:lnTo>
                  <a:pt x="0" y="7563843"/>
                </a:lnTo>
                <a:lnTo>
                  <a:pt x="0" y="0"/>
                </a:lnTo>
                <a:close/>
              </a:path>
            </a:pathLst>
          </a:custGeom>
          <a:blipFill>
            <a:blip r:embed="rId10">
              <a:extLst>
                <a:ext uri="{96DAC541-7B7A-43D3-8B79-37D633B846F1}">
                  <asvg:svgBlip xmlns:asvg="http://schemas.microsoft.com/office/drawing/2016/SVG/main" r:embed="rId11"/>
                </a:ext>
              </a:extLst>
            </a:blip>
            <a:stretch>
              <a:fillRect l="0" t="-16464" r="-484655" b="-3524"/>
            </a:stretch>
          </a:blipFill>
        </p:spPr>
      </p:sp>
      <p:sp>
        <p:nvSpPr>
          <p:cNvPr name="Freeform 7" id="7"/>
          <p:cNvSpPr/>
          <p:nvPr/>
        </p:nvSpPr>
        <p:spPr>
          <a:xfrm flipH="false" flipV="false" rot="865372">
            <a:off x="16548522" y="4805619"/>
            <a:ext cx="2017142" cy="458441"/>
          </a:xfrm>
          <a:custGeom>
            <a:avLst/>
            <a:gdLst/>
            <a:ahLst/>
            <a:cxnLst/>
            <a:rect r="r" b="b" t="t" l="l"/>
            <a:pathLst>
              <a:path h="458441" w="2017142">
                <a:moveTo>
                  <a:pt x="0" y="0"/>
                </a:moveTo>
                <a:lnTo>
                  <a:pt x="2017141" y="0"/>
                </a:lnTo>
                <a:lnTo>
                  <a:pt x="2017141" y="458442"/>
                </a:lnTo>
                <a:lnTo>
                  <a:pt x="0" y="45844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320932">
            <a:off x="846585" y="8734166"/>
            <a:ext cx="2199280" cy="1751426"/>
          </a:xfrm>
          <a:custGeom>
            <a:avLst/>
            <a:gdLst/>
            <a:ahLst/>
            <a:cxnLst/>
            <a:rect r="r" b="b" t="t" l="l"/>
            <a:pathLst>
              <a:path h="1751426" w="2199280">
                <a:moveTo>
                  <a:pt x="0" y="0"/>
                </a:moveTo>
                <a:lnTo>
                  <a:pt x="2199279" y="0"/>
                </a:lnTo>
                <a:lnTo>
                  <a:pt x="2199279" y="1751426"/>
                </a:lnTo>
                <a:lnTo>
                  <a:pt x="0" y="175142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807857">
            <a:off x="12738363" y="-631547"/>
            <a:ext cx="1795752" cy="2180273"/>
          </a:xfrm>
          <a:custGeom>
            <a:avLst/>
            <a:gdLst/>
            <a:ahLst/>
            <a:cxnLst/>
            <a:rect r="r" b="b" t="t" l="l"/>
            <a:pathLst>
              <a:path h="2180273" w="1795752">
                <a:moveTo>
                  <a:pt x="0" y="0"/>
                </a:moveTo>
                <a:lnTo>
                  <a:pt x="1795753" y="0"/>
                </a:lnTo>
                <a:lnTo>
                  <a:pt x="1795753" y="2180273"/>
                </a:lnTo>
                <a:lnTo>
                  <a:pt x="0" y="2180273"/>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0" id="10"/>
          <p:cNvSpPr/>
          <p:nvPr/>
        </p:nvSpPr>
        <p:spPr>
          <a:xfrm flipH="false" flipV="false" rot="772940">
            <a:off x="-89305" y="1874770"/>
            <a:ext cx="1538861" cy="1954673"/>
          </a:xfrm>
          <a:custGeom>
            <a:avLst/>
            <a:gdLst/>
            <a:ahLst/>
            <a:cxnLst/>
            <a:rect r="r" b="b" t="t" l="l"/>
            <a:pathLst>
              <a:path h="1954673" w="1538861">
                <a:moveTo>
                  <a:pt x="0" y="0"/>
                </a:moveTo>
                <a:lnTo>
                  <a:pt x="1538861" y="0"/>
                </a:lnTo>
                <a:lnTo>
                  <a:pt x="1538861" y="1954673"/>
                </a:lnTo>
                <a:lnTo>
                  <a:pt x="0" y="1954673"/>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1" id="11"/>
          <p:cNvSpPr txBox="true"/>
          <p:nvPr/>
        </p:nvSpPr>
        <p:spPr>
          <a:xfrm rot="0">
            <a:off x="2813222" y="2523668"/>
            <a:ext cx="12548343" cy="4041776"/>
          </a:xfrm>
          <a:prstGeom prst="rect">
            <a:avLst/>
          </a:prstGeom>
        </p:spPr>
        <p:txBody>
          <a:bodyPr anchor="t" rtlCol="false" tIns="0" lIns="0" bIns="0" rIns="0">
            <a:spAutoFit/>
          </a:bodyPr>
          <a:lstStyle/>
          <a:p>
            <a:pPr algn="ctr" marL="0" indent="0" lvl="0">
              <a:lnSpc>
                <a:spcPts val="15500"/>
              </a:lnSpc>
              <a:spcBef>
                <a:spcPct val="0"/>
              </a:spcBef>
            </a:pPr>
            <a:r>
              <a:rPr lang="en-US" sz="15500">
                <a:solidFill>
                  <a:srgbClr val="1D4031"/>
                </a:solidFill>
                <a:latin typeface="Londrina Solid Black"/>
                <a:ea typeface="Londrina Solid Black"/>
                <a:cs typeface="Londrina Solid Black"/>
                <a:sym typeface="Londrina Solid Black"/>
              </a:rPr>
              <a:t>САНДЫҚ ӨРНЕКТЕР</a:t>
            </a:r>
          </a:p>
        </p:txBody>
      </p:sp>
      <p:grpSp>
        <p:nvGrpSpPr>
          <p:cNvPr name="Group 12" id="12"/>
          <p:cNvGrpSpPr/>
          <p:nvPr/>
        </p:nvGrpSpPr>
        <p:grpSpPr>
          <a:xfrm rot="0">
            <a:off x="3354373" y="6565444"/>
            <a:ext cx="11408892" cy="1817198"/>
            <a:chOff x="0" y="0"/>
            <a:chExt cx="15211856" cy="2422931"/>
          </a:xfrm>
        </p:grpSpPr>
        <p:sp>
          <p:nvSpPr>
            <p:cNvPr name="Freeform 13" id="13"/>
            <p:cNvSpPr/>
            <p:nvPr/>
          </p:nvSpPr>
          <p:spPr>
            <a:xfrm flipH="false" flipV="false" rot="0">
              <a:off x="0" y="0"/>
              <a:ext cx="15211856" cy="2422931"/>
            </a:xfrm>
            <a:custGeom>
              <a:avLst/>
              <a:gdLst/>
              <a:ahLst/>
              <a:cxnLst/>
              <a:rect r="r" b="b" t="t" l="l"/>
              <a:pathLst>
                <a:path h="2422931" w="15211856">
                  <a:moveTo>
                    <a:pt x="0" y="0"/>
                  </a:moveTo>
                  <a:lnTo>
                    <a:pt x="15211856" y="0"/>
                  </a:lnTo>
                  <a:lnTo>
                    <a:pt x="15211856" y="2422931"/>
                  </a:lnTo>
                  <a:lnTo>
                    <a:pt x="0" y="2422931"/>
                  </a:lnTo>
                  <a:lnTo>
                    <a:pt x="0" y="0"/>
                  </a:lnTo>
                  <a:close/>
                </a:path>
              </a:pathLst>
            </a:custGeom>
            <a:blipFill>
              <a:blip r:embed="rId20">
                <a:extLst>
                  <a:ext uri="{96DAC541-7B7A-43D3-8B79-37D633B846F1}">
                    <asvg:svgBlip xmlns:asvg="http://schemas.microsoft.com/office/drawing/2016/SVG/main" r:embed="rId21"/>
                  </a:ext>
                </a:extLst>
              </a:blip>
              <a:stretch>
                <a:fillRect l="-30786" t="0" r="-35658" b="-160297"/>
              </a:stretch>
            </a:blipFill>
          </p:spPr>
        </p:sp>
        <p:sp>
          <p:nvSpPr>
            <p:cNvPr name="TextBox 14" id="14"/>
            <p:cNvSpPr txBox="true"/>
            <p:nvPr/>
          </p:nvSpPr>
          <p:spPr>
            <a:xfrm rot="0">
              <a:off x="0" y="282870"/>
              <a:ext cx="15211856" cy="1778659"/>
            </a:xfrm>
            <a:prstGeom prst="rect">
              <a:avLst/>
            </a:prstGeom>
          </p:spPr>
          <p:txBody>
            <a:bodyPr anchor="t" rtlCol="false" tIns="0" lIns="0" bIns="0" rIns="0">
              <a:spAutoFit/>
            </a:bodyPr>
            <a:lstStyle/>
            <a:p>
              <a:pPr algn="ctr">
                <a:lnSpc>
                  <a:spcPts val="5068"/>
                </a:lnSpc>
              </a:pPr>
              <a:r>
                <a:rPr lang="en-US" sz="3898">
                  <a:solidFill>
                    <a:srgbClr val="1D4031"/>
                  </a:solidFill>
                  <a:latin typeface="Agrandir"/>
                  <a:ea typeface="Agrandir"/>
                  <a:cs typeface="Agrandir"/>
                  <a:sym typeface="Agrandir"/>
                </a:rPr>
                <a:t>Амалдардың орындалу ретін пайдаланып өрнектерді жазу</a:t>
              </a:r>
            </a:p>
          </p:txBody>
        </p:sp>
      </p:grpSp>
      <p:grpSp>
        <p:nvGrpSpPr>
          <p:cNvPr name="Group 15" id="15"/>
          <p:cNvGrpSpPr/>
          <p:nvPr/>
        </p:nvGrpSpPr>
        <p:grpSpPr>
          <a:xfrm rot="-10800000">
            <a:off x="1588080" y="1267493"/>
            <a:ext cx="9425709" cy="1959900"/>
            <a:chOff x="0" y="0"/>
            <a:chExt cx="21131958" cy="4393995"/>
          </a:xfrm>
        </p:grpSpPr>
        <p:sp>
          <p:nvSpPr>
            <p:cNvPr name="Freeform 16" id="16"/>
            <p:cNvSpPr/>
            <p:nvPr/>
          </p:nvSpPr>
          <p:spPr>
            <a:xfrm flipH="false" flipV="false" rot="0">
              <a:off x="0" y="0"/>
              <a:ext cx="21132847" cy="4397043"/>
            </a:xfrm>
            <a:custGeom>
              <a:avLst/>
              <a:gdLst/>
              <a:ahLst/>
              <a:cxnLst/>
              <a:rect r="r" b="b" t="t" l="l"/>
              <a:pathLst>
                <a:path h="4397043" w="21132847">
                  <a:moveTo>
                    <a:pt x="21070616" y="4392217"/>
                  </a:moveTo>
                  <a:cubicBezTo>
                    <a:pt x="21077856" y="4390185"/>
                    <a:pt x="21085349" y="4387137"/>
                    <a:pt x="21091953" y="4382946"/>
                  </a:cubicBezTo>
                  <a:cubicBezTo>
                    <a:pt x="21084967" y="4387264"/>
                    <a:pt x="21077475" y="4390439"/>
                    <a:pt x="21070616" y="4392217"/>
                  </a:cubicBezTo>
                  <a:close/>
                  <a:moveTo>
                    <a:pt x="21131958" y="4298237"/>
                  </a:moveTo>
                  <a:cubicBezTo>
                    <a:pt x="21131704" y="4309667"/>
                    <a:pt x="21131323" y="4310048"/>
                    <a:pt x="21130941" y="4310048"/>
                  </a:cubicBezTo>
                  <a:cubicBezTo>
                    <a:pt x="21130689" y="4310048"/>
                    <a:pt x="21130561" y="4309921"/>
                    <a:pt x="21130307" y="4310937"/>
                  </a:cubicBezTo>
                  <a:cubicBezTo>
                    <a:pt x="21130053" y="4312207"/>
                    <a:pt x="21130180" y="4313350"/>
                    <a:pt x="21129544" y="4321224"/>
                  </a:cubicBezTo>
                  <a:cubicBezTo>
                    <a:pt x="21129672" y="4327574"/>
                    <a:pt x="21128148" y="4338877"/>
                    <a:pt x="21122052" y="4350815"/>
                  </a:cubicBezTo>
                  <a:cubicBezTo>
                    <a:pt x="21116083" y="4362753"/>
                    <a:pt x="21105416" y="4374945"/>
                    <a:pt x="21091953" y="4382946"/>
                  </a:cubicBezTo>
                  <a:cubicBezTo>
                    <a:pt x="21106938" y="4374056"/>
                    <a:pt x="21118495" y="4358562"/>
                    <a:pt x="21123449" y="4345608"/>
                  </a:cubicBezTo>
                  <a:cubicBezTo>
                    <a:pt x="21128529" y="4332527"/>
                    <a:pt x="21128402" y="4323129"/>
                    <a:pt x="21127766" y="4324272"/>
                  </a:cubicBezTo>
                  <a:cubicBezTo>
                    <a:pt x="21126497" y="4334686"/>
                    <a:pt x="21123957" y="4340147"/>
                    <a:pt x="21122813" y="4343322"/>
                  </a:cubicBezTo>
                  <a:cubicBezTo>
                    <a:pt x="21121543" y="4346497"/>
                    <a:pt x="21120655" y="4347386"/>
                    <a:pt x="21120019" y="4348529"/>
                  </a:cubicBezTo>
                  <a:cubicBezTo>
                    <a:pt x="21119258" y="4349799"/>
                    <a:pt x="21118623" y="4350815"/>
                    <a:pt x="21116972" y="4353609"/>
                  </a:cubicBezTo>
                  <a:cubicBezTo>
                    <a:pt x="21116717" y="4354117"/>
                    <a:pt x="21116337" y="4354752"/>
                    <a:pt x="21115956" y="4355260"/>
                  </a:cubicBezTo>
                  <a:cubicBezTo>
                    <a:pt x="21115956" y="4355260"/>
                    <a:pt x="21114686" y="4360086"/>
                    <a:pt x="21104780" y="4369738"/>
                  </a:cubicBezTo>
                  <a:lnTo>
                    <a:pt x="21103637" y="4372913"/>
                  </a:lnTo>
                  <a:cubicBezTo>
                    <a:pt x="21099191" y="4377358"/>
                    <a:pt x="21092207" y="4382184"/>
                    <a:pt x="21084713" y="4385867"/>
                  </a:cubicBezTo>
                  <a:cubicBezTo>
                    <a:pt x="21065917" y="4397043"/>
                    <a:pt x="21049915" y="4393233"/>
                    <a:pt x="21049915" y="4393233"/>
                  </a:cubicBezTo>
                  <a:lnTo>
                    <a:pt x="21024135" y="4389804"/>
                  </a:lnTo>
                  <a:lnTo>
                    <a:pt x="21017277" y="4390185"/>
                  </a:lnTo>
                  <a:lnTo>
                    <a:pt x="20970413" y="4387010"/>
                  </a:lnTo>
                  <a:cubicBezTo>
                    <a:pt x="19153184" y="4388534"/>
                    <a:pt x="16241982" y="4386502"/>
                    <a:pt x="14352797" y="4386121"/>
                  </a:cubicBezTo>
                  <a:cubicBezTo>
                    <a:pt x="13525449" y="4386248"/>
                    <a:pt x="11366379" y="4385740"/>
                    <a:pt x="10216055" y="4387010"/>
                  </a:cubicBezTo>
                  <a:lnTo>
                    <a:pt x="10269148" y="4385867"/>
                  </a:lnTo>
                  <a:cubicBezTo>
                    <a:pt x="8893184" y="4386121"/>
                    <a:pt x="6999574" y="4387899"/>
                    <a:pt x="6167800" y="4388280"/>
                  </a:cubicBezTo>
                  <a:lnTo>
                    <a:pt x="6189922" y="4387772"/>
                  </a:lnTo>
                  <a:cubicBezTo>
                    <a:pt x="5636882" y="4387899"/>
                    <a:pt x="4185704" y="4389042"/>
                    <a:pt x="4362677" y="4391201"/>
                  </a:cubicBezTo>
                  <a:cubicBezTo>
                    <a:pt x="3026532" y="4390566"/>
                    <a:pt x="3261021" y="4388534"/>
                    <a:pt x="1566506" y="4389677"/>
                  </a:cubicBezTo>
                  <a:lnTo>
                    <a:pt x="1827541" y="4389931"/>
                  </a:lnTo>
                  <a:cubicBezTo>
                    <a:pt x="1340865" y="4389931"/>
                    <a:pt x="385212" y="4390058"/>
                    <a:pt x="170688" y="4390058"/>
                  </a:cubicBezTo>
                  <a:cubicBezTo>
                    <a:pt x="153670" y="4390058"/>
                    <a:pt x="135001" y="4389931"/>
                    <a:pt x="115570" y="4389931"/>
                  </a:cubicBezTo>
                  <a:cubicBezTo>
                    <a:pt x="105791" y="4389931"/>
                    <a:pt x="95885" y="4389931"/>
                    <a:pt x="85852" y="4389804"/>
                  </a:cubicBezTo>
                  <a:cubicBezTo>
                    <a:pt x="80645" y="4389677"/>
                    <a:pt x="76708" y="4389931"/>
                    <a:pt x="68453" y="4389423"/>
                  </a:cubicBezTo>
                  <a:cubicBezTo>
                    <a:pt x="61087" y="4388534"/>
                    <a:pt x="53975" y="4386756"/>
                    <a:pt x="47117" y="4383962"/>
                  </a:cubicBezTo>
                  <a:cubicBezTo>
                    <a:pt x="19558" y="4372786"/>
                    <a:pt x="1143" y="4344211"/>
                    <a:pt x="1270" y="4316144"/>
                  </a:cubicBezTo>
                  <a:cubicBezTo>
                    <a:pt x="1270" y="4296713"/>
                    <a:pt x="1270" y="4278298"/>
                    <a:pt x="1397" y="4261661"/>
                  </a:cubicBezTo>
                  <a:cubicBezTo>
                    <a:pt x="1270" y="4228641"/>
                    <a:pt x="1270" y="4202733"/>
                    <a:pt x="1270" y="4129832"/>
                  </a:cubicBezTo>
                  <a:lnTo>
                    <a:pt x="1651" y="4159036"/>
                  </a:lnTo>
                  <a:cubicBezTo>
                    <a:pt x="508" y="3865328"/>
                    <a:pt x="1778" y="3491518"/>
                    <a:pt x="0" y="3191969"/>
                  </a:cubicBezTo>
                  <a:cubicBezTo>
                    <a:pt x="1016" y="2634592"/>
                    <a:pt x="2413" y="231527"/>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4898020" y="508"/>
                    <a:pt x="16449923" y="635"/>
                    <a:pt x="20981716" y="0"/>
                  </a:cubicBezTo>
                  <a:lnTo>
                    <a:pt x="20977526" y="254"/>
                  </a:lnTo>
                  <a:cubicBezTo>
                    <a:pt x="20990734" y="254"/>
                    <a:pt x="21008894" y="127"/>
                    <a:pt x="21030612" y="127"/>
                  </a:cubicBezTo>
                  <a:cubicBezTo>
                    <a:pt x="21036073" y="127"/>
                    <a:pt x="21041661" y="127"/>
                    <a:pt x="21047630" y="127"/>
                  </a:cubicBezTo>
                  <a:lnTo>
                    <a:pt x="21049915" y="127"/>
                  </a:lnTo>
                  <a:lnTo>
                    <a:pt x="21053344" y="254"/>
                  </a:lnTo>
                  <a:cubicBezTo>
                    <a:pt x="21055631" y="381"/>
                    <a:pt x="21057916" y="381"/>
                    <a:pt x="21060203" y="762"/>
                  </a:cubicBezTo>
                  <a:cubicBezTo>
                    <a:pt x="21064775" y="1270"/>
                    <a:pt x="21069474" y="2413"/>
                    <a:pt x="21074045" y="3810"/>
                  </a:cubicBezTo>
                  <a:cubicBezTo>
                    <a:pt x="21092334" y="9525"/>
                    <a:pt x="21109479" y="22860"/>
                    <a:pt x="21119512" y="41656"/>
                  </a:cubicBezTo>
                  <a:cubicBezTo>
                    <a:pt x="21124464" y="51054"/>
                    <a:pt x="21127766" y="61722"/>
                    <a:pt x="21128529" y="72771"/>
                  </a:cubicBezTo>
                  <a:cubicBezTo>
                    <a:pt x="21128910" y="79121"/>
                    <a:pt x="21128783" y="81915"/>
                    <a:pt x="21128783" y="85725"/>
                  </a:cubicBezTo>
                  <a:cubicBezTo>
                    <a:pt x="21128783" y="89408"/>
                    <a:pt x="21128783" y="93091"/>
                    <a:pt x="21128783" y="96901"/>
                  </a:cubicBezTo>
                  <a:cubicBezTo>
                    <a:pt x="21128783" y="111887"/>
                    <a:pt x="21128910" y="127254"/>
                    <a:pt x="21128910" y="143002"/>
                  </a:cubicBezTo>
                  <a:cubicBezTo>
                    <a:pt x="21129037" y="191476"/>
                    <a:pt x="21129163" y="405916"/>
                    <a:pt x="21129290" y="620356"/>
                  </a:cubicBezTo>
                  <a:cubicBezTo>
                    <a:pt x="21129544" y="1478951"/>
                    <a:pt x="21129926" y="2336712"/>
                    <a:pt x="21130053" y="2682986"/>
                  </a:cubicBezTo>
                  <a:lnTo>
                    <a:pt x="21131323" y="2822331"/>
                  </a:lnTo>
                  <a:cubicBezTo>
                    <a:pt x="21130307" y="2967516"/>
                    <a:pt x="21131068" y="3103523"/>
                    <a:pt x="21130307" y="3302944"/>
                  </a:cubicBezTo>
                  <a:cubicBezTo>
                    <a:pt x="21130434" y="3407244"/>
                    <a:pt x="21131450" y="3363855"/>
                    <a:pt x="21131704" y="3314625"/>
                  </a:cubicBezTo>
                  <a:cubicBezTo>
                    <a:pt x="21130941" y="3488180"/>
                    <a:pt x="21131958" y="3676754"/>
                    <a:pt x="21131195" y="3772710"/>
                  </a:cubicBezTo>
                  <a:lnTo>
                    <a:pt x="21130814" y="3743506"/>
                  </a:lnTo>
                  <a:cubicBezTo>
                    <a:pt x="21129544" y="4014685"/>
                    <a:pt x="21132847" y="4172386"/>
                    <a:pt x="21131450" y="4242484"/>
                  </a:cubicBezTo>
                  <a:lnTo>
                    <a:pt x="21131195" y="4242103"/>
                  </a:lnTo>
                  <a:cubicBezTo>
                    <a:pt x="21130307" y="4260772"/>
                    <a:pt x="21131577" y="4281981"/>
                    <a:pt x="21131958" y="4298237"/>
                  </a:cubicBezTo>
                  <a:close/>
                  <a:moveTo>
                    <a:pt x="21089539" y="4382565"/>
                  </a:moveTo>
                  <a:cubicBezTo>
                    <a:pt x="21088905" y="4382946"/>
                    <a:pt x="21088397" y="4383327"/>
                    <a:pt x="21087888" y="4383708"/>
                  </a:cubicBezTo>
                  <a:cubicBezTo>
                    <a:pt x="21088397" y="4383454"/>
                    <a:pt x="21088905" y="4383327"/>
                    <a:pt x="21089414" y="4382946"/>
                  </a:cubicBezTo>
                  <a:cubicBezTo>
                    <a:pt x="21089414" y="4382946"/>
                    <a:pt x="21089539" y="4382692"/>
                    <a:pt x="21089539" y="4382565"/>
                  </a:cubicBezTo>
                  <a:close/>
                </a:path>
              </a:pathLst>
            </a:custGeom>
            <a:solidFill>
              <a:srgbClr val="000000">
                <a:alpha val="0"/>
              </a:srgbClr>
            </a:solidFill>
          </p:spPr>
        </p:sp>
      </p:grpSp>
      <p:grpSp>
        <p:nvGrpSpPr>
          <p:cNvPr name="Group 17" id="17"/>
          <p:cNvGrpSpPr/>
          <p:nvPr/>
        </p:nvGrpSpPr>
        <p:grpSpPr>
          <a:xfrm rot="0">
            <a:off x="7520414" y="9595741"/>
            <a:ext cx="3247173" cy="293511"/>
            <a:chOff x="0" y="0"/>
            <a:chExt cx="4329563" cy="391348"/>
          </a:xfrm>
        </p:grpSpPr>
        <p:sp>
          <p:nvSpPr>
            <p:cNvPr name="Freeform 18" id="18"/>
            <p:cNvSpPr/>
            <p:nvPr/>
          </p:nvSpPr>
          <p:spPr>
            <a:xfrm flipH="false" flipV="false" rot="0">
              <a:off x="1855527" y="0"/>
              <a:ext cx="2474036" cy="391348"/>
            </a:xfrm>
            <a:custGeom>
              <a:avLst/>
              <a:gdLst/>
              <a:ahLst/>
              <a:cxnLst/>
              <a:rect r="r" b="b" t="t" l="l"/>
              <a:pathLst>
                <a:path h="391348" w="2474036">
                  <a:moveTo>
                    <a:pt x="0" y="0"/>
                  </a:moveTo>
                  <a:lnTo>
                    <a:pt x="2474036" y="0"/>
                  </a:lnTo>
                  <a:lnTo>
                    <a:pt x="2474036" y="391348"/>
                  </a:lnTo>
                  <a:lnTo>
                    <a:pt x="0" y="391348"/>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TextBox 19" id="19"/>
            <p:cNvSpPr txBox="true"/>
            <p:nvPr/>
          </p:nvSpPr>
          <p:spPr>
            <a:xfrm rot="0">
              <a:off x="0" y="5262"/>
              <a:ext cx="1598620" cy="342724"/>
            </a:xfrm>
            <a:prstGeom prst="rect">
              <a:avLst/>
            </a:prstGeom>
          </p:spPr>
          <p:txBody>
            <a:bodyPr anchor="t" rtlCol="false" tIns="0" lIns="0" bIns="0" rIns="0">
              <a:spAutoFit/>
            </a:bodyPr>
            <a:lstStyle/>
            <a:p>
              <a:pPr algn="ctr">
                <a:lnSpc>
                  <a:spcPts val="2100"/>
                </a:lnSpc>
                <a:spcBef>
                  <a:spcPct val="0"/>
                </a:spcBef>
              </a:pPr>
              <a:r>
                <a:rPr lang="en-US" sz="1500">
                  <a:solidFill>
                    <a:srgbClr val="000000"/>
                  </a:solidFill>
                  <a:latin typeface="Helvetica World"/>
                  <a:ea typeface="Helvetica World"/>
                  <a:cs typeface="Helvetica World"/>
                  <a:sym typeface="Helvetica World"/>
                </a:rPr>
                <a:t>INSPIRED BY</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DDCC7"/>
        </a:solidFill>
      </p:bgPr>
    </p:bg>
    <p:spTree>
      <p:nvGrpSpPr>
        <p:cNvPr id="1" name=""/>
        <p:cNvGrpSpPr/>
        <p:nvPr/>
      </p:nvGrpSpPr>
      <p:grpSpPr>
        <a:xfrm>
          <a:off x="0" y="0"/>
          <a:ext cx="0" cy="0"/>
          <a:chOff x="0" y="0"/>
          <a:chExt cx="0" cy="0"/>
        </a:xfrm>
      </p:grpSpPr>
      <p:sp>
        <p:nvSpPr>
          <p:cNvPr name="Freeform 2" id="2"/>
          <p:cNvSpPr/>
          <p:nvPr/>
        </p:nvSpPr>
        <p:spPr>
          <a:xfrm flipH="false" flipV="false" rot="0">
            <a:off x="-68475" y="9670204"/>
            <a:ext cx="18403007" cy="616796"/>
          </a:xfrm>
          <a:custGeom>
            <a:avLst/>
            <a:gdLst/>
            <a:ahLst/>
            <a:cxnLst/>
            <a:rect r="r" b="b" t="t" l="l"/>
            <a:pathLst>
              <a:path h="616796" w="18403007">
                <a:moveTo>
                  <a:pt x="0" y="0"/>
                </a:moveTo>
                <a:lnTo>
                  <a:pt x="18403007" y="0"/>
                </a:lnTo>
                <a:lnTo>
                  <a:pt x="18403007" y="616796"/>
                </a:lnTo>
                <a:lnTo>
                  <a:pt x="0" y="616796"/>
                </a:lnTo>
                <a:lnTo>
                  <a:pt x="0" y="0"/>
                </a:lnTo>
                <a:close/>
              </a:path>
            </a:pathLst>
          </a:custGeom>
          <a:blipFill>
            <a:blip r:embed="rId2">
              <a:extLst>
                <a:ext uri="{96DAC541-7B7A-43D3-8B79-37D633B846F1}">
                  <asvg:svgBlip xmlns:asvg="http://schemas.microsoft.com/office/drawing/2016/SVG/main" r:embed="rId3"/>
                </a:ext>
              </a:extLst>
            </a:blip>
            <a:stretch>
              <a:fillRect l="-4172" t="0" r="-4627" b="-708599"/>
            </a:stretch>
          </a:blipFill>
        </p:spPr>
      </p:sp>
      <p:grpSp>
        <p:nvGrpSpPr>
          <p:cNvPr name="Group 3" id="3"/>
          <p:cNvGrpSpPr/>
          <p:nvPr/>
        </p:nvGrpSpPr>
        <p:grpSpPr>
          <a:xfrm rot="-10800000">
            <a:off x="714375" y="2825274"/>
            <a:ext cx="5853010" cy="6433026"/>
            <a:chOff x="0" y="0"/>
            <a:chExt cx="1147373" cy="1261074"/>
          </a:xfrm>
        </p:grpSpPr>
        <p:sp>
          <p:nvSpPr>
            <p:cNvPr name="Freeform 4" id="4"/>
            <p:cNvSpPr/>
            <p:nvPr/>
          </p:nvSpPr>
          <p:spPr>
            <a:xfrm flipH="false" flipV="false" rot="0">
              <a:off x="0" y="0"/>
              <a:ext cx="1148262" cy="1264122"/>
            </a:xfrm>
            <a:custGeom>
              <a:avLst/>
              <a:gdLst/>
              <a:ahLst/>
              <a:cxnLst/>
              <a:rect r="r" b="b" t="t" l="l"/>
              <a:pathLst>
                <a:path h="1264122" w="1148262">
                  <a:moveTo>
                    <a:pt x="1086032" y="1259296"/>
                  </a:moveTo>
                  <a:cubicBezTo>
                    <a:pt x="1093271" y="1257264"/>
                    <a:pt x="1100764" y="1254216"/>
                    <a:pt x="1107368" y="1250025"/>
                  </a:cubicBezTo>
                  <a:cubicBezTo>
                    <a:pt x="1100383" y="1254343"/>
                    <a:pt x="1092890" y="1257518"/>
                    <a:pt x="1086032" y="1259296"/>
                  </a:cubicBezTo>
                  <a:close/>
                  <a:moveTo>
                    <a:pt x="1147373" y="1165316"/>
                  </a:moveTo>
                  <a:cubicBezTo>
                    <a:pt x="1147119" y="1176746"/>
                    <a:pt x="1146738" y="1177127"/>
                    <a:pt x="1146357" y="1177127"/>
                  </a:cubicBezTo>
                  <a:cubicBezTo>
                    <a:pt x="1146103" y="1177127"/>
                    <a:pt x="1145976" y="1177000"/>
                    <a:pt x="1145722" y="1178016"/>
                  </a:cubicBezTo>
                  <a:cubicBezTo>
                    <a:pt x="1145468" y="1179286"/>
                    <a:pt x="1145595" y="1180429"/>
                    <a:pt x="1144960" y="1188303"/>
                  </a:cubicBezTo>
                  <a:cubicBezTo>
                    <a:pt x="1145087" y="1194653"/>
                    <a:pt x="1143563" y="1205956"/>
                    <a:pt x="1137467" y="1217894"/>
                  </a:cubicBezTo>
                  <a:cubicBezTo>
                    <a:pt x="1131498" y="1229832"/>
                    <a:pt x="1120830" y="1242024"/>
                    <a:pt x="1107368" y="1250025"/>
                  </a:cubicBezTo>
                  <a:cubicBezTo>
                    <a:pt x="1122354" y="1241135"/>
                    <a:pt x="1133911" y="1225641"/>
                    <a:pt x="1138864" y="1212687"/>
                  </a:cubicBezTo>
                  <a:cubicBezTo>
                    <a:pt x="1143944" y="1199606"/>
                    <a:pt x="1143817" y="1190208"/>
                    <a:pt x="1143182" y="1191351"/>
                  </a:cubicBezTo>
                  <a:cubicBezTo>
                    <a:pt x="1141912" y="1201765"/>
                    <a:pt x="1139372" y="1207226"/>
                    <a:pt x="1138229" y="1210401"/>
                  </a:cubicBezTo>
                  <a:cubicBezTo>
                    <a:pt x="1136959" y="1213576"/>
                    <a:pt x="1136070" y="1214465"/>
                    <a:pt x="1135435" y="1215608"/>
                  </a:cubicBezTo>
                  <a:cubicBezTo>
                    <a:pt x="1134673" y="1216878"/>
                    <a:pt x="1134038" y="1217894"/>
                    <a:pt x="1132387" y="1220688"/>
                  </a:cubicBezTo>
                  <a:cubicBezTo>
                    <a:pt x="1132133" y="1221196"/>
                    <a:pt x="1131752" y="1221831"/>
                    <a:pt x="1131371" y="1222339"/>
                  </a:cubicBezTo>
                  <a:cubicBezTo>
                    <a:pt x="1131371" y="1222339"/>
                    <a:pt x="1130101" y="1227165"/>
                    <a:pt x="1120195" y="1236817"/>
                  </a:cubicBezTo>
                  <a:lnTo>
                    <a:pt x="1119052" y="1239992"/>
                  </a:lnTo>
                  <a:cubicBezTo>
                    <a:pt x="1114607" y="1244437"/>
                    <a:pt x="1107622" y="1249263"/>
                    <a:pt x="1100129" y="1252946"/>
                  </a:cubicBezTo>
                  <a:cubicBezTo>
                    <a:pt x="1081333" y="1264122"/>
                    <a:pt x="1065331" y="1260312"/>
                    <a:pt x="1065331" y="1260312"/>
                  </a:cubicBezTo>
                  <a:lnTo>
                    <a:pt x="1039550" y="1256883"/>
                  </a:lnTo>
                  <a:lnTo>
                    <a:pt x="1032692" y="1257264"/>
                  </a:lnTo>
                  <a:lnTo>
                    <a:pt x="985829" y="1254089"/>
                  </a:lnTo>
                  <a:cubicBezTo>
                    <a:pt x="898608" y="1255613"/>
                    <a:pt x="791212" y="1253581"/>
                    <a:pt x="721519" y="1253200"/>
                  </a:cubicBezTo>
                  <a:cubicBezTo>
                    <a:pt x="690997" y="1253327"/>
                    <a:pt x="611348" y="1252819"/>
                    <a:pt x="568911" y="1254089"/>
                  </a:cubicBezTo>
                  <a:lnTo>
                    <a:pt x="570870" y="1252946"/>
                  </a:lnTo>
                  <a:cubicBezTo>
                    <a:pt x="520110" y="1253200"/>
                    <a:pt x="450253" y="1254978"/>
                    <a:pt x="419569" y="1255359"/>
                  </a:cubicBezTo>
                  <a:lnTo>
                    <a:pt x="420385" y="1254851"/>
                  </a:lnTo>
                  <a:cubicBezTo>
                    <a:pt x="399983" y="1254978"/>
                    <a:pt x="346448" y="1256121"/>
                    <a:pt x="352976" y="1258280"/>
                  </a:cubicBezTo>
                  <a:cubicBezTo>
                    <a:pt x="303685" y="1257645"/>
                    <a:pt x="312336" y="1255613"/>
                    <a:pt x="249824" y="1256756"/>
                  </a:cubicBezTo>
                  <a:lnTo>
                    <a:pt x="259454" y="1257010"/>
                  </a:lnTo>
                  <a:cubicBezTo>
                    <a:pt x="241500" y="1257010"/>
                    <a:pt x="206245" y="1257137"/>
                    <a:pt x="170688" y="1257137"/>
                  </a:cubicBezTo>
                  <a:cubicBezTo>
                    <a:pt x="153670" y="1257137"/>
                    <a:pt x="135001" y="1257010"/>
                    <a:pt x="115570" y="1257010"/>
                  </a:cubicBezTo>
                  <a:cubicBezTo>
                    <a:pt x="105791" y="1257010"/>
                    <a:pt x="95885" y="1257010"/>
                    <a:pt x="85852" y="1256883"/>
                  </a:cubicBezTo>
                  <a:cubicBezTo>
                    <a:pt x="80645" y="1256756"/>
                    <a:pt x="76708" y="1257010"/>
                    <a:pt x="68453" y="1256502"/>
                  </a:cubicBezTo>
                  <a:cubicBezTo>
                    <a:pt x="61087" y="1255613"/>
                    <a:pt x="53975" y="1253835"/>
                    <a:pt x="47117" y="1251041"/>
                  </a:cubicBezTo>
                  <a:cubicBezTo>
                    <a:pt x="19558" y="1239865"/>
                    <a:pt x="1143" y="1211290"/>
                    <a:pt x="1270" y="1183223"/>
                  </a:cubicBezTo>
                  <a:cubicBezTo>
                    <a:pt x="1270" y="1163792"/>
                    <a:pt x="1270" y="1145377"/>
                    <a:pt x="1397" y="1128740"/>
                  </a:cubicBezTo>
                  <a:cubicBezTo>
                    <a:pt x="1270" y="1095720"/>
                    <a:pt x="1270" y="1069812"/>
                    <a:pt x="1270" y="1052694"/>
                  </a:cubicBezTo>
                  <a:lnTo>
                    <a:pt x="1651" y="1059196"/>
                  </a:lnTo>
                  <a:cubicBezTo>
                    <a:pt x="508" y="993808"/>
                    <a:pt x="1778" y="910588"/>
                    <a:pt x="0" y="843900"/>
                  </a:cubicBezTo>
                  <a:cubicBezTo>
                    <a:pt x="1016" y="719813"/>
                    <a:pt x="2413" y="184825"/>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372726" y="508"/>
                    <a:pt x="798883" y="635"/>
                    <a:pt x="997132" y="0"/>
                  </a:cubicBezTo>
                  <a:lnTo>
                    <a:pt x="992941" y="254"/>
                  </a:lnTo>
                  <a:cubicBezTo>
                    <a:pt x="1006149" y="254"/>
                    <a:pt x="1024310" y="127"/>
                    <a:pt x="1046027" y="127"/>
                  </a:cubicBezTo>
                  <a:cubicBezTo>
                    <a:pt x="1051488" y="127"/>
                    <a:pt x="1057076" y="127"/>
                    <a:pt x="1063045" y="127"/>
                  </a:cubicBezTo>
                  <a:lnTo>
                    <a:pt x="1065331" y="127"/>
                  </a:lnTo>
                  <a:lnTo>
                    <a:pt x="1068760" y="254"/>
                  </a:lnTo>
                  <a:cubicBezTo>
                    <a:pt x="1071046" y="381"/>
                    <a:pt x="1073332" y="381"/>
                    <a:pt x="1075618" y="762"/>
                  </a:cubicBezTo>
                  <a:cubicBezTo>
                    <a:pt x="1080190" y="1270"/>
                    <a:pt x="1084889" y="2413"/>
                    <a:pt x="1089461" y="3810"/>
                  </a:cubicBezTo>
                  <a:cubicBezTo>
                    <a:pt x="1107749" y="9525"/>
                    <a:pt x="1124894" y="22860"/>
                    <a:pt x="1134927" y="41656"/>
                  </a:cubicBezTo>
                  <a:cubicBezTo>
                    <a:pt x="1139880" y="51054"/>
                    <a:pt x="1143182" y="61722"/>
                    <a:pt x="1143944" y="72771"/>
                  </a:cubicBezTo>
                  <a:cubicBezTo>
                    <a:pt x="1144325" y="79121"/>
                    <a:pt x="1144198" y="81915"/>
                    <a:pt x="1144198" y="85725"/>
                  </a:cubicBezTo>
                  <a:cubicBezTo>
                    <a:pt x="1144198" y="89408"/>
                    <a:pt x="1144198" y="93091"/>
                    <a:pt x="1144198" y="96901"/>
                  </a:cubicBezTo>
                  <a:cubicBezTo>
                    <a:pt x="1144198" y="111887"/>
                    <a:pt x="1144325" y="127254"/>
                    <a:pt x="1144325" y="143002"/>
                  </a:cubicBezTo>
                  <a:cubicBezTo>
                    <a:pt x="1144452" y="175908"/>
                    <a:pt x="1144579" y="223648"/>
                    <a:pt x="1144706" y="271389"/>
                  </a:cubicBezTo>
                  <a:cubicBezTo>
                    <a:pt x="1144960" y="462535"/>
                    <a:pt x="1145341" y="653496"/>
                    <a:pt x="1145468" y="730587"/>
                  </a:cubicBezTo>
                  <a:lnTo>
                    <a:pt x="1146738" y="761608"/>
                  </a:lnTo>
                  <a:cubicBezTo>
                    <a:pt x="1145722" y="793931"/>
                    <a:pt x="1146484" y="824209"/>
                    <a:pt x="1145722" y="868606"/>
                  </a:cubicBezTo>
                  <a:cubicBezTo>
                    <a:pt x="1145849" y="891826"/>
                    <a:pt x="1146865" y="882166"/>
                    <a:pt x="1147119" y="871207"/>
                  </a:cubicBezTo>
                  <a:cubicBezTo>
                    <a:pt x="1146357" y="909845"/>
                    <a:pt x="1147373" y="951826"/>
                    <a:pt x="1146611" y="973189"/>
                  </a:cubicBezTo>
                  <a:lnTo>
                    <a:pt x="1146230" y="966687"/>
                  </a:lnTo>
                  <a:cubicBezTo>
                    <a:pt x="1144960" y="1027059"/>
                    <a:pt x="1148262" y="1062168"/>
                    <a:pt x="1146865" y="1109563"/>
                  </a:cubicBezTo>
                  <a:lnTo>
                    <a:pt x="1146611" y="1109182"/>
                  </a:lnTo>
                  <a:cubicBezTo>
                    <a:pt x="1145722" y="1127851"/>
                    <a:pt x="1146992" y="1149060"/>
                    <a:pt x="1147373" y="1165316"/>
                  </a:cubicBezTo>
                  <a:close/>
                  <a:moveTo>
                    <a:pt x="1104955" y="1249644"/>
                  </a:moveTo>
                  <a:cubicBezTo>
                    <a:pt x="1104320" y="1250025"/>
                    <a:pt x="1103812" y="1250406"/>
                    <a:pt x="1103304" y="1250787"/>
                  </a:cubicBezTo>
                  <a:cubicBezTo>
                    <a:pt x="1103812" y="1250533"/>
                    <a:pt x="1104320" y="1250406"/>
                    <a:pt x="1104828" y="1250025"/>
                  </a:cubicBezTo>
                  <a:cubicBezTo>
                    <a:pt x="1104828" y="1250025"/>
                    <a:pt x="1104955" y="1249771"/>
                    <a:pt x="1104955" y="1249644"/>
                  </a:cubicBezTo>
                  <a:close/>
                </a:path>
              </a:pathLst>
            </a:custGeom>
            <a:solidFill>
              <a:srgbClr val="FFF7F2"/>
            </a:solidFill>
          </p:spPr>
        </p:sp>
      </p:grpSp>
      <p:grpSp>
        <p:nvGrpSpPr>
          <p:cNvPr name="Group 5" id="5"/>
          <p:cNvGrpSpPr/>
          <p:nvPr/>
        </p:nvGrpSpPr>
        <p:grpSpPr>
          <a:xfrm rot="-10800000">
            <a:off x="6856630" y="5937577"/>
            <a:ext cx="6161701" cy="3320723"/>
            <a:chOff x="0" y="0"/>
            <a:chExt cx="1207886" cy="650966"/>
          </a:xfrm>
        </p:grpSpPr>
        <p:sp>
          <p:nvSpPr>
            <p:cNvPr name="Freeform 6" id="6"/>
            <p:cNvSpPr/>
            <p:nvPr/>
          </p:nvSpPr>
          <p:spPr>
            <a:xfrm flipH="false" flipV="false" rot="0">
              <a:off x="0" y="0"/>
              <a:ext cx="1208775" cy="654014"/>
            </a:xfrm>
            <a:custGeom>
              <a:avLst/>
              <a:gdLst/>
              <a:ahLst/>
              <a:cxnLst/>
              <a:rect r="r" b="b" t="t" l="l"/>
              <a:pathLst>
                <a:path h="654014" w="1208775">
                  <a:moveTo>
                    <a:pt x="1146545" y="649188"/>
                  </a:moveTo>
                  <a:cubicBezTo>
                    <a:pt x="1153784" y="647155"/>
                    <a:pt x="1161277" y="644107"/>
                    <a:pt x="1167881" y="639916"/>
                  </a:cubicBezTo>
                  <a:cubicBezTo>
                    <a:pt x="1160896" y="644235"/>
                    <a:pt x="1153403" y="647410"/>
                    <a:pt x="1146545" y="649188"/>
                  </a:cubicBezTo>
                  <a:close/>
                  <a:moveTo>
                    <a:pt x="1207886" y="555208"/>
                  </a:moveTo>
                  <a:cubicBezTo>
                    <a:pt x="1207632" y="566638"/>
                    <a:pt x="1207251" y="567019"/>
                    <a:pt x="1206870" y="567019"/>
                  </a:cubicBezTo>
                  <a:cubicBezTo>
                    <a:pt x="1206616" y="567019"/>
                    <a:pt x="1206489" y="566892"/>
                    <a:pt x="1206235" y="567908"/>
                  </a:cubicBezTo>
                  <a:cubicBezTo>
                    <a:pt x="1205981" y="569178"/>
                    <a:pt x="1206108" y="570321"/>
                    <a:pt x="1205473" y="578195"/>
                  </a:cubicBezTo>
                  <a:cubicBezTo>
                    <a:pt x="1205600" y="584545"/>
                    <a:pt x="1204076" y="595848"/>
                    <a:pt x="1197980" y="607786"/>
                  </a:cubicBezTo>
                  <a:cubicBezTo>
                    <a:pt x="1192011" y="619724"/>
                    <a:pt x="1181343" y="631916"/>
                    <a:pt x="1167881" y="639917"/>
                  </a:cubicBezTo>
                  <a:cubicBezTo>
                    <a:pt x="1182867" y="631027"/>
                    <a:pt x="1194424" y="615533"/>
                    <a:pt x="1199377" y="602579"/>
                  </a:cubicBezTo>
                  <a:cubicBezTo>
                    <a:pt x="1204457" y="589498"/>
                    <a:pt x="1204330" y="580100"/>
                    <a:pt x="1203695" y="581243"/>
                  </a:cubicBezTo>
                  <a:cubicBezTo>
                    <a:pt x="1202425" y="591657"/>
                    <a:pt x="1199885" y="597118"/>
                    <a:pt x="1198742" y="600293"/>
                  </a:cubicBezTo>
                  <a:cubicBezTo>
                    <a:pt x="1197472" y="603468"/>
                    <a:pt x="1196583" y="604357"/>
                    <a:pt x="1195948" y="605500"/>
                  </a:cubicBezTo>
                  <a:cubicBezTo>
                    <a:pt x="1195186" y="606770"/>
                    <a:pt x="1194551" y="607786"/>
                    <a:pt x="1192900" y="610580"/>
                  </a:cubicBezTo>
                  <a:cubicBezTo>
                    <a:pt x="1192646" y="611088"/>
                    <a:pt x="1192265" y="611723"/>
                    <a:pt x="1191884" y="612231"/>
                  </a:cubicBezTo>
                  <a:cubicBezTo>
                    <a:pt x="1191884" y="612231"/>
                    <a:pt x="1190614" y="617057"/>
                    <a:pt x="1180708" y="626709"/>
                  </a:cubicBezTo>
                  <a:lnTo>
                    <a:pt x="1179565" y="629884"/>
                  </a:lnTo>
                  <a:cubicBezTo>
                    <a:pt x="1175120" y="634329"/>
                    <a:pt x="1168135" y="639155"/>
                    <a:pt x="1160642" y="642838"/>
                  </a:cubicBezTo>
                  <a:cubicBezTo>
                    <a:pt x="1141846" y="654014"/>
                    <a:pt x="1125844" y="650204"/>
                    <a:pt x="1125844" y="650204"/>
                  </a:cubicBezTo>
                  <a:lnTo>
                    <a:pt x="1100063" y="646775"/>
                  </a:lnTo>
                  <a:lnTo>
                    <a:pt x="1093205" y="647156"/>
                  </a:lnTo>
                  <a:lnTo>
                    <a:pt x="1046342" y="643981"/>
                  </a:lnTo>
                  <a:cubicBezTo>
                    <a:pt x="953883" y="645505"/>
                    <a:pt x="837997" y="643473"/>
                    <a:pt x="762794" y="643092"/>
                  </a:cubicBezTo>
                  <a:cubicBezTo>
                    <a:pt x="729860" y="643219"/>
                    <a:pt x="643914" y="642711"/>
                    <a:pt x="598123" y="643981"/>
                  </a:cubicBezTo>
                  <a:lnTo>
                    <a:pt x="600236" y="642838"/>
                  </a:lnTo>
                  <a:cubicBezTo>
                    <a:pt x="545463" y="643092"/>
                    <a:pt x="470085" y="644870"/>
                    <a:pt x="436974" y="645251"/>
                  </a:cubicBezTo>
                  <a:lnTo>
                    <a:pt x="437855" y="644743"/>
                  </a:lnTo>
                  <a:cubicBezTo>
                    <a:pt x="415840" y="644870"/>
                    <a:pt x="358073" y="646013"/>
                    <a:pt x="365118" y="648172"/>
                  </a:cubicBezTo>
                  <a:cubicBezTo>
                    <a:pt x="311930" y="647537"/>
                    <a:pt x="321264" y="645505"/>
                    <a:pt x="253811" y="646648"/>
                  </a:cubicBezTo>
                  <a:lnTo>
                    <a:pt x="264202" y="646902"/>
                  </a:lnTo>
                  <a:cubicBezTo>
                    <a:pt x="244829" y="646902"/>
                    <a:pt x="206787" y="647029"/>
                    <a:pt x="170688" y="647029"/>
                  </a:cubicBezTo>
                  <a:cubicBezTo>
                    <a:pt x="153670" y="647029"/>
                    <a:pt x="135001" y="646902"/>
                    <a:pt x="115570" y="646902"/>
                  </a:cubicBezTo>
                  <a:cubicBezTo>
                    <a:pt x="105791" y="646902"/>
                    <a:pt x="95885" y="646902"/>
                    <a:pt x="85852" y="646775"/>
                  </a:cubicBezTo>
                  <a:cubicBezTo>
                    <a:pt x="80645" y="646648"/>
                    <a:pt x="76708" y="646902"/>
                    <a:pt x="68453" y="646394"/>
                  </a:cubicBezTo>
                  <a:cubicBezTo>
                    <a:pt x="61087" y="645505"/>
                    <a:pt x="53975" y="643727"/>
                    <a:pt x="47117" y="640933"/>
                  </a:cubicBezTo>
                  <a:cubicBezTo>
                    <a:pt x="19558" y="629757"/>
                    <a:pt x="1143" y="601182"/>
                    <a:pt x="1270" y="573115"/>
                  </a:cubicBezTo>
                  <a:cubicBezTo>
                    <a:pt x="1270" y="553684"/>
                    <a:pt x="1270" y="535269"/>
                    <a:pt x="1397" y="518632"/>
                  </a:cubicBezTo>
                  <a:cubicBezTo>
                    <a:pt x="1270" y="485612"/>
                    <a:pt x="1270" y="459704"/>
                    <a:pt x="1270" y="453448"/>
                  </a:cubicBezTo>
                  <a:lnTo>
                    <a:pt x="1651" y="455529"/>
                  </a:lnTo>
                  <a:cubicBezTo>
                    <a:pt x="508" y="434605"/>
                    <a:pt x="1778" y="407974"/>
                    <a:pt x="0" y="386634"/>
                  </a:cubicBezTo>
                  <a:cubicBezTo>
                    <a:pt x="1016" y="346926"/>
                    <a:pt x="2413" y="175730"/>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386428" y="508"/>
                    <a:pt x="846274" y="635"/>
                    <a:pt x="1057645" y="0"/>
                  </a:cubicBezTo>
                  <a:lnTo>
                    <a:pt x="1053454" y="254"/>
                  </a:lnTo>
                  <a:cubicBezTo>
                    <a:pt x="1066662" y="254"/>
                    <a:pt x="1084823" y="127"/>
                    <a:pt x="1106540" y="127"/>
                  </a:cubicBezTo>
                  <a:cubicBezTo>
                    <a:pt x="1112001" y="127"/>
                    <a:pt x="1117589" y="127"/>
                    <a:pt x="1123558" y="127"/>
                  </a:cubicBezTo>
                  <a:lnTo>
                    <a:pt x="1125844" y="127"/>
                  </a:lnTo>
                  <a:lnTo>
                    <a:pt x="1129273" y="254"/>
                  </a:lnTo>
                  <a:cubicBezTo>
                    <a:pt x="1131559" y="381"/>
                    <a:pt x="1133845" y="381"/>
                    <a:pt x="1136131" y="762"/>
                  </a:cubicBezTo>
                  <a:cubicBezTo>
                    <a:pt x="1140703" y="1270"/>
                    <a:pt x="1145402" y="2413"/>
                    <a:pt x="1149974" y="3810"/>
                  </a:cubicBezTo>
                  <a:cubicBezTo>
                    <a:pt x="1168262" y="9525"/>
                    <a:pt x="1185407" y="22860"/>
                    <a:pt x="1195440" y="41656"/>
                  </a:cubicBezTo>
                  <a:cubicBezTo>
                    <a:pt x="1200393" y="51054"/>
                    <a:pt x="1203695" y="61722"/>
                    <a:pt x="1204457" y="72771"/>
                  </a:cubicBezTo>
                  <a:cubicBezTo>
                    <a:pt x="1204838" y="79121"/>
                    <a:pt x="1204711" y="81915"/>
                    <a:pt x="1204711" y="85725"/>
                  </a:cubicBezTo>
                  <a:cubicBezTo>
                    <a:pt x="1204711" y="89408"/>
                    <a:pt x="1204711" y="93091"/>
                    <a:pt x="1204711" y="96901"/>
                  </a:cubicBezTo>
                  <a:cubicBezTo>
                    <a:pt x="1204711" y="111887"/>
                    <a:pt x="1204838" y="127254"/>
                    <a:pt x="1204838" y="143002"/>
                  </a:cubicBezTo>
                  <a:cubicBezTo>
                    <a:pt x="1204965" y="172877"/>
                    <a:pt x="1205092" y="188154"/>
                    <a:pt x="1205219" y="203430"/>
                  </a:cubicBezTo>
                  <a:cubicBezTo>
                    <a:pt x="1205473" y="264597"/>
                    <a:pt x="1205854" y="325705"/>
                    <a:pt x="1205981" y="350374"/>
                  </a:cubicBezTo>
                  <a:lnTo>
                    <a:pt x="1207251" y="360301"/>
                  </a:lnTo>
                  <a:cubicBezTo>
                    <a:pt x="1206235" y="370644"/>
                    <a:pt x="1206997" y="380333"/>
                    <a:pt x="1206235" y="394540"/>
                  </a:cubicBezTo>
                  <a:cubicBezTo>
                    <a:pt x="1206362" y="401971"/>
                    <a:pt x="1207378" y="398880"/>
                    <a:pt x="1207632" y="395372"/>
                  </a:cubicBezTo>
                  <a:cubicBezTo>
                    <a:pt x="1206870" y="407737"/>
                    <a:pt x="1207886" y="421171"/>
                    <a:pt x="1207124" y="428007"/>
                  </a:cubicBezTo>
                  <a:lnTo>
                    <a:pt x="1206743" y="425926"/>
                  </a:lnTo>
                  <a:cubicBezTo>
                    <a:pt x="1205473" y="445245"/>
                    <a:pt x="1208775" y="456480"/>
                    <a:pt x="1207378" y="499454"/>
                  </a:cubicBezTo>
                  <a:lnTo>
                    <a:pt x="1207124" y="499074"/>
                  </a:lnTo>
                  <a:cubicBezTo>
                    <a:pt x="1206235" y="517743"/>
                    <a:pt x="1207505" y="538952"/>
                    <a:pt x="1207886" y="555208"/>
                  </a:cubicBezTo>
                  <a:close/>
                  <a:moveTo>
                    <a:pt x="1165468" y="639536"/>
                  </a:moveTo>
                  <a:cubicBezTo>
                    <a:pt x="1164833" y="639917"/>
                    <a:pt x="1164325" y="640298"/>
                    <a:pt x="1163817" y="640679"/>
                  </a:cubicBezTo>
                  <a:cubicBezTo>
                    <a:pt x="1164325" y="640425"/>
                    <a:pt x="1164833" y="640298"/>
                    <a:pt x="1165341" y="639917"/>
                  </a:cubicBezTo>
                  <a:cubicBezTo>
                    <a:pt x="1165341" y="639917"/>
                    <a:pt x="1165468" y="639663"/>
                    <a:pt x="1165468" y="639536"/>
                  </a:cubicBezTo>
                  <a:close/>
                </a:path>
              </a:pathLst>
            </a:custGeom>
            <a:solidFill>
              <a:srgbClr val="FFF7F2"/>
            </a:solidFill>
          </p:spPr>
        </p:sp>
      </p:grpSp>
      <p:grpSp>
        <p:nvGrpSpPr>
          <p:cNvPr name="Group 7" id="7"/>
          <p:cNvGrpSpPr/>
          <p:nvPr/>
        </p:nvGrpSpPr>
        <p:grpSpPr>
          <a:xfrm rot="-10800000">
            <a:off x="6856630" y="2825274"/>
            <a:ext cx="6161701" cy="2824135"/>
            <a:chOff x="0" y="0"/>
            <a:chExt cx="1207886" cy="553619"/>
          </a:xfrm>
        </p:grpSpPr>
        <p:sp>
          <p:nvSpPr>
            <p:cNvPr name="Freeform 8" id="8"/>
            <p:cNvSpPr/>
            <p:nvPr/>
          </p:nvSpPr>
          <p:spPr>
            <a:xfrm flipH="false" flipV="false" rot="0">
              <a:off x="0" y="0"/>
              <a:ext cx="1208775" cy="556667"/>
            </a:xfrm>
            <a:custGeom>
              <a:avLst/>
              <a:gdLst/>
              <a:ahLst/>
              <a:cxnLst/>
              <a:rect r="r" b="b" t="t" l="l"/>
              <a:pathLst>
                <a:path h="556667" w="1208775">
                  <a:moveTo>
                    <a:pt x="1146545" y="551841"/>
                  </a:moveTo>
                  <a:cubicBezTo>
                    <a:pt x="1153784" y="549809"/>
                    <a:pt x="1161277" y="546761"/>
                    <a:pt x="1167881" y="542570"/>
                  </a:cubicBezTo>
                  <a:cubicBezTo>
                    <a:pt x="1160896" y="546888"/>
                    <a:pt x="1153403" y="550063"/>
                    <a:pt x="1146545" y="551841"/>
                  </a:cubicBezTo>
                  <a:close/>
                  <a:moveTo>
                    <a:pt x="1207886" y="457861"/>
                  </a:moveTo>
                  <a:cubicBezTo>
                    <a:pt x="1207632" y="469291"/>
                    <a:pt x="1207251" y="469672"/>
                    <a:pt x="1206870" y="469672"/>
                  </a:cubicBezTo>
                  <a:cubicBezTo>
                    <a:pt x="1206616" y="469672"/>
                    <a:pt x="1206489" y="469545"/>
                    <a:pt x="1206235" y="470561"/>
                  </a:cubicBezTo>
                  <a:cubicBezTo>
                    <a:pt x="1205981" y="471831"/>
                    <a:pt x="1206108" y="472974"/>
                    <a:pt x="1205473" y="480848"/>
                  </a:cubicBezTo>
                  <a:cubicBezTo>
                    <a:pt x="1205600" y="487198"/>
                    <a:pt x="1204076" y="498501"/>
                    <a:pt x="1197980" y="510439"/>
                  </a:cubicBezTo>
                  <a:cubicBezTo>
                    <a:pt x="1192011" y="522377"/>
                    <a:pt x="1181343" y="534569"/>
                    <a:pt x="1167881" y="542570"/>
                  </a:cubicBezTo>
                  <a:cubicBezTo>
                    <a:pt x="1182867" y="533680"/>
                    <a:pt x="1194424" y="518186"/>
                    <a:pt x="1199377" y="505232"/>
                  </a:cubicBezTo>
                  <a:cubicBezTo>
                    <a:pt x="1204457" y="492151"/>
                    <a:pt x="1204330" y="482753"/>
                    <a:pt x="1203695" y="483896"/>
                  </a:cubicBezTo>
                  <a:cubicBezTo>
                    <a:pt x="1202425" y="494310"/>
                    <a:pt x="1199885" y="499771"/>
                    <a:pt x="1198742" y="502946"/>
                  </a:cubicBezTo>
                  <a:cubicBezTo>
                    <a:pt x="1197472" y="506121"/>
                    <a:pt x="1196583" y="507010"/>
                    <a:pt x="1195948" y="508153"/>
                  </a:cubicBezTo>
                  <a:cubicBezTo>
                    <a:pt x="1195186" y="509423"/>
                    <a:pt x="1194551" y="510439"/>
                    <a:pt x="1192900" y="513233"/>
                  </a:cubicBezTo>
                  <a:cubicBezTo>
                    <a:pt x="1192646" y="513741"/>
                    <a:pt x="1192265" y="514376"/>
                    <a:pt x="1191884" y="514884"/>
                  </a:cubicBezTo>
                  <a:cubicBezTo>
                    <a:pt x="1191884" y="514884"/>
                    <a:pt x="1190614" y="519710"/>
                    <a:pt x="1180708" y="529362"/>
                  </a:cubicBezTo>
                  <a:lnTo>
                    <a:pt x="1179565" y="532537"/>
                  </a:lnTo>
                  <a:cubicBezTo>
                    <a:pt x="1175120" y="536982"/>
                    <a:pt x="1168135" y="541808"/>
                    <a:pt x="1160642" y="545491"/>
                  </a:cubicBezTo>
                  <a:cubicBezTo>
                    <a:pt x="1141846" y="556667"/>
                    <a:pt x="1125844" y="552857"/>
                    <a:pt x="1125844" y="552857"/>
                  </a:cubicBezTo>
                  <a:lnTo>
                    <a:pt x="1100063" y="549428"/>
                  </a:lnTo>
                  <a:lnTo>
                    <a:pt x="1093205" y="549809"/>
                  </a:lnTo>
                  <a:lnTo>
                    <a:pt x="1046342" y="546634"/>
                  </a:lnTo>
                  <a:cubicBezTo>
                    <a:pt x="953883" y="548158"/>
                    <a:pt x="837997" y="546126"/>
                    <a:pt x="762794" y="545745"/>
                  </a:cubicBezTo>
                  <a:cubicBezTo>
                    <a:pt x="729860" y="545872"/>
                    <a:pt x="643914" y="545364"/>
                    <a:pt x="598123" y="546634"/>
                  </a:cubicBezTo>
                  <a:lnTo>
                    <a:pt x="600236" y="545491"/>
                  </a:lnTo>
                  <a:cubicBezTo>
                    <a:pt x="545463" y="545745"/>
                    <a:pt x="470085" y="547523"/>
                    <a:pt x="436974" y="547904"/>
                  </a:cubicBezTo>
                  <a:lnTo>
                    <a:pt x="437855" y="547396"/>
                  </a:lnTo>
                  <a:cubicBezTo>
                    <a:pt x="415840" y="547523"/>
                    <a:pt x="358073" y="548666"/>
                    <a:pt x="365118" y="550825"/>
                  </a:cubicBezTo>
                  <a:cubicBezTo>
                    <a:pt x="311930" y="550190"/>
                    <a:pt x="321264" y="548158"/>
                    <a:pt x="253811" y="549301"/>
                  </a:cubicBezTo>
                  <a:lnTo>
                    <a:pt x="264202" y="549555"/>
                  </a:lnTo>
                  <a:cubicBezTo>
                    <a:pt x="244829" y="549555"/>
                    <a:pt x="206787" y="549682"/>
                    <a:pt x="170688" y="549682"/>
                  </a:cubicBezTo>
                  <a:cubicBezTo>
                    <a:pt x="153670" y="549682"/>
                    <a:pt x="135001" y="549555"/>
                    <a:pt x="115570" y="549555"/>
                  </a:cubicBezTo>
                  <a:cubicBezTo>
                    <a:pt x="105791" y="549555"/>
                    <a:pt x="95885" y="549555"/>
                    <a:pt x="85852" y="549428"/>
                  </a:cubicBezTo>
                  <a:cubicBezTo>
                    <a:pt x="80645" y="549301"/>
                    <a:pt x="76708" y="549555"/>
                    <a:pt x="68453" y="549047"/>
                  </a:cubicBezTo>
                  <a:cubicBezTo>
                    <a:pt x="61087" y="548158"/>
                    <a:pt x="53975" y="546380"/>
                    <a:pt x="47117" y="543586"/>
                  </a:cubicBezTo>
                  <a:cubicBezTo>
                    <a:pt x="19558" y="532410"/>
                    <a:pt x="1143" y="503835"/>
                    <a:pt x="1270" y="475768"/>
                  </a:cubicBezTo>
                  <a:cubicBezTo>
                    <a:pt x="1270" y="456337"/>
                    <a:pt x="1270" y="437922"/>
                    <a:pt x="1397" y="421285"/>
                  </a:cubicBezTo>
                  <a:cubicBezTo>
                    <a:pt x="1270" y="388265"/>
                    <a:pt x="1270" y="362357"/>
                    <a:pt x="1270" y="357835"/>
                  </a:cubicBezTo>
                  <a:lnTo>
                    <a:pt x="1651" y="359210"/>
                  </a:lnTo>
                  <a:cubicBezTo>
                    <a:pt x="508" y="345380"/>
                    <a:pt x="1778" y="327779"/>
                    <a:pt x="0" y="313675"/>
                  </a:cubicBezTo>
                  <a:cubicBezTo>
                    <a:pt x="1016" y="287430"/>
                    <a:pt x="2413" y="174279"/>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386428" y="508"/>
                    <a:pt x="846274" y="635"/>
                    <a:pt x="1057645" y="0"/>
                  </a:cubicBezTo>
                  <a:lnTo>
                    <a:pt x="1053454" y="254"/>
                  </a:lnTo>
                  <a:cubicBezTo>
                    <a:pt x="1066662" y="254"/>
                    <a:pt x="1084823" y="127"/>
                    <a:pt x="1106540" y="127"/>
                  </a:cubicBezTo>
                  <a:cubicBezTo>
                    <a:pt x="1112001" y="127"/>
                    <a:pt x="1117589" y="127"/>
                    <a:pt x="1123558" y="127"/>
                  </a:cubicBezTo>
                  <a:lnTo>
                    <a:pt x="1125844" y="127"/>
                  </a:lnTo>
                  <a:lnTo>
                    <a:pt x="1129273" y="254"/>
                  </a:lnTo>
                  <a:cubicBezTo>
                    <a:pt x="1131559" y="381"/>
                    <a:pt x="1133845" y="381"/>
                    <a:pt x="1136131" y="762"/>
                  </a:cubicBezTo>
                  <a:cubicBezTo>
                    <a:pt x="1140703" y="1270"/>
                    <a:pt x="1145402" y="2413"/>
                    <a:pt x="1149974" y="3810"/>
                  </a:cubicBezTo>
                  <a:cubicBezTo>
                    <a:pt x="1168262" y="9525"/>
                    <a:pt x="1185407" y="22860"/>
                    <a:pt x="1195440" y="41656"/>
                  </a:cubicBezTo>
                  <a:cubicBezTo>
                    <a:pt x="1200393" y="51054"/>
                    <a:pt x="1203695" y="61722"/>
                    <a:pt x="1204457" y="72771"/>
                  </a:cubicBezTo>
                  <a:cubicBezTo>
                    <a:pt x="1204838" y="79121"/>
                    <a:pt x="1204711" y="81915"/>
                    <a:pt x="1204711" y="85725"/>
                  </a:cubicBezTo>
                  <a:cubicBezTo>
                    <a:pt x="1204711" y="89408"/>
                    <a:pt x="1204711" y="93091"/>
                    <a:pt x="1204711" y="96901"/>
                  </a:cubicBezTo>
                  <a:cubicBezTo>
                    <a:pt x="1204711" y="111887"/>
                    <a:pt x="1204838" y="127254"/>
                    <a:pt x="1204838" y="143002"/>
                  </a:cubicBezTo>
                  <a:cubicBezTo>
                    <a:pt x="1204965" y="172393"/>
                    <a:pt x="1205092" y="182490"/>
                    <a:pt x="1205219" y="192587"/>
                  </a:cubicBezTo>
                  <a:cubicBezTo>
                    <a:pt x="1205473" y="233015"/>
                    <a:pt x="1205854" y="273404"/>
                    <a:pt x="1205981" y="289709"/>
                  </a:cubicBezTo>
                  <a:lnTo>
                    <a:pt x="1207251" y="296270"/>
                  </a:lnTo>
                  <a:cubicBezTo>
                    <a:pt x="1206235" y="303106"/>
                    <a:pt x="1206997" y="309510"/>
                    <a:pt x="1206235" y="318900"/>
                  </a:cubicBezTo>
                  <a:cubicBezTo>
                    <a:pt x="1206362" y="323811"/>
                    <a:pt x="1207378" y="321768"/>
                    <a:pt x="1207632" y="319450"/>
                  </a:cubicBezTo>
                  <a:cubicBezTo>
                    <a:pt x="1206870" y="327622"/>
                    <a:pt x="1207886" y="336501"/>
                    <a:pt x="1207124" y="341019"/>
                  </a:cubicBezTo>
                  <a:lnTo>
                    <a:pt x="1206743" y="339644"/>
                  </a:lnTo>
                  <a:cubicBezTo>
                    <a:pt x="1205473" y="352413"/>
                    <a:pt x="1208775" y="359839"/>
                    <a:pt x="1207378" y="402108"/>
                  </a:cubicBezTo>
                  <a:lnTo>
                    <a:pt x="1207124" y="401727"/>
                  </a:lnTo>
                  <a:cubicBezTo>
                    <a:pt x="1206235" y="420396"/>
                    <a:pt x="1207505" y="441605"/>
                    <a:pt x="1207886" y="457861"/>
                  </a:cubicBezTo>
                  <a:close/>
                  <a:moveTo>
                    <a:pt x="1165468" y="542189"/>
                  </a:moveTo>
                  <a:cubicBezTo>
                    <a:pt x="1164833" y="542570"/>
                    <a:pt x="1164325" y="542951"/>
                    <a:pt x="1163817" y="543332"/>
                  </a:cubicBezTo>
                  <a:cubicBezTo>
                    <a:pt x="1164325" y="543078"/>
                    <a:pt x="1164833" y="542951"/>
                    <a:pt x="1165341" y="542570"/>
                  </a:cubicBezTo>
                  <a:cubicBezTo>
                    <a:pt x="1165341" y="542570"/>
                    <a:pt x="1165468" y="542316"/>
                    <a:pt x="1165468" y="542189"/>
                  </a:cubicBezTo>
                  <a:close/>
                </a:path>
              </a:pathLst>
            </a:custGeom>
            <a:solidFill>
              <a:srgbClr val="FFF7F2"/>
            </a:solidFill>
          </p:spPr>
        </p:sp>
      </p:grpSp>
      <p:sp>
        <p:nvSpPr>
          <p:cNvPr name="Freeform 9" id="9"/>
          <p:cNvSpPr/>
          <p:nvPr/>
        </p:nvSpPr>
        <p:spPr>
          <a:xfrm flipH="false" flipV="true" rot="0">
            <a:off x="14249658" y="-219655"/>
            <a:ext cx="4084874" cy="4114800"/>
          </a:xfrm>
          <a:custGeom>
            <a:avLst/>
            <a:gdLst/>
            <a:ahLst/>
            <a:cxnLst/>
            <a:rect r="r" b="b" t="t" l="l"/>
            <a:pathLst>
              <a:path h="4114800" w="4084874">
                <a:moveTo>
                  <a:pt x="0" y="4114800"/>
                </a:moveTo>
                <a:lnTo>
                  <a:pt x="4084874" y="4114800"/>
                </a:lnTo>
                <a:lnTo>
                  <a:pt x="4084874" y="0"/>
                </a:lnTo>
                <a:lnTo>
                  <a:pt x="0" y="0"/>
                </a:lnTo>
                <a:lnTo>
                  <a:pt x="0" y="411480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7731697">
            <a:off x="13352969" y="8367127"/>
            <a:ext cx="4236531" cy="978254"/>
          </a:xfrm>
          <a:custGeom>
            <a:avLst/>
            <a:gdLst/>
            <a:ahLst/>
            <a:cxnLst/>
            <a:rect r="r" b="b" t="t" l="l"/>
            <a:pathLst>
              <a:path h="978254" w="4236531">
                <a:moveTo>
                  <a:pt x="0" y="0"/>
                </a:moveTo>
                <a:lnTo>
                  <a:pt x="4236531" y="0"/>
                </a:lnTo>
                <a:lnTo>
                  <a:pt x="4236531" y="978253"/>
                </a:lnTo>
                <a:lnTo>
                  <a:pt x="0" y="97825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2439526">
            <a:off x="16044830" y="3491086"/>
            <a:ext cx="4983068" cy="6228835"/>
          </a:xfrm>
          <a:custGeom>
            <a:avLst/>
            <a:gdLst/>
            <a:ahLst/>
            <a:cxnLst/>
            <a:rect r="r" b="b" t="t" l="l"/>
            <a:pathLst>
              <a:path h="6228835" w="4983068">
                <a:moveTo>
                  <a:pt x="0" y="0"/>
                </a:moveTo>
                <a:lnTo>
                  <a:pt x="4983067" y="0"/>
                </a:lnTo>
                <a:lnTo>
                  <a:pt x="4983067" y="6228835"/>
                </a:lnTo>
                <a:lnTo>
                  <a:pt x="0" y="622883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2" id="12"/>
          <p:cNvGrpSpPr/>
          <p:nvPr/>
        </p:nvGrpSpPr>
        <p:grpSpPr>
          <a:xfrm rot="0">
            <a:off x="1403435" y="7619120"/>
            <a:ext cx="4474890" cy="1114654"/>
            <a:chOff x="0" y="0"/>
            <a:chExt cx="5966520" cy="1486206"/>
          </a:xfrm>
        </p:grpSpPr>
        <p:sp>
          <p:nvSpPr>
            <p:cNvPr name="Freeform 13" id="13"/>
            <p:cNvSpPr/>
            <p:nvPr/>
          </p:nvSpPr>
          <p:spPr>
            <a:xfrm flipH="false" flipV="false" rot="0">
              <a:off x="0" y="0"/>
              <a:ext cx="5966520" cy="1486206"/>
            </a:xfrm>
            <a:custGeom>
              <a:avLst/>
              <a:gdLst/>
              <a:ahLst/>
              <a:cxnLst/>
              <a:rect r="r" b="b" t="t" l="l"/>
              <a:pathLst>
                <a:path h="1486206" w="5966520">
                  <a:moveTo>
                    <a:pt x="0" y="0"/>
                  </a:moveTo>
                  <a:lnTo>
                    <a:pt x="5966520" y="0"/>
                  </a:lnTo>
                  <a:lnTo>
                    <a:pt x="5966520" y="1486206"/>
                  </a:lnTo>
                  <a:lnTo>
                    <a:pt x="0" y="14862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4" id="14"/>
            <p:cNvSpPr txBox="true"/>
            <p:nvPr/>
          </p:nvSpPr>
          <p:spPr>
            <a:xfrm rot="0">
              <a:off x="622123" y="207786"/>
              <a:ext cx="4722273" cy="927759"/>
            </a:xfrm>
            <a:prstGeom prst="rect">
              <a:avLst/>
            </a:prstGeom>
          </p:spPr>
          <p:txBody>
            <a:bodyPr anchor="t" rtlCol="false" tIns="0" lIns="0" bIns="0" rIns="0">
              <a:spAutoFit/>
            </a:bodyPr>
            <a:lstStyle/>
            <a:p>
              <a:pPr algn="ctr" marL="0" indent="0" lvl="0">
                <a:lnSpc>
                  <a:spcPts val="5068"/>
                </a:lnSpc>
                <a:spcBef>
                  <a:spcPct val="0"/>
                </a:spcBef>
              </a:pPr>
              <a:r>
                <a:rPr lang="en-US" b="true" sz="3898">
                  <a:solidFill>
                    <a:srgbClr val="1D4031"/>
                  </a:solidFill>
                  <a:latin typeface="Agrandir Bold"/>
                  <a:ea typeface="Agrandir Bold"/>
                  <a:cs typeface="Agrandir Bold"/>
                  <a:sym typeface="Agrandir Bold"/>
                </a:rPr>
                <a:t>8 × (3 + 5)</a:t>
              </a:r>
            </a:p>
          </p:txBody>
        </p:sp>
      </p:grpSp>
      <p:grpSp>
        <p:nvGrpSpPr>
          <p:cNvPr name="Group 15" id="15"/>
          <p:cNvGrpSpPr/>
          <p:nvPr/>
        </p:nvGrpSpPr>
        <p:grpSpPr>
          <a:xfrm rot="0">
            <a:off x="1403435" y="6342612"/>
            <a:ext cx="4474890" cy="1114654"/>
            <a:chOff x="0" y="0"/>
            <a:chExt cx="5966520" cy="1486206"/>
          </a:xfrm>
        </p:grpSpPr>
        <p:sp>
          <p:nvSpPr>
            <p:cNvPr name="Freeform 16" id="16"/>
            <p:cNvSpPr/>
            <p:nvPr/>
          </p:nvSpPr>
          <p:spPr>
            <a:xfrm flipH="false" flipV="false" rot="0">
              <a:off x="0" y="0"/>
              <a:ext cx="5966520" cy="1486206"/>
            </a:xfrm>
            <a:custGeom>
              <a:avLst/>
              <a:gdLst/>
              <a:ahLst/>
              <a:cxnLst/>
              <a:rect r="r" b="b" t="t" l="l"/>
              <a:pathLst>
                <a:path h="1486206" w="5966520">
                  <a:moveTo>
                    <a:pt x="0" y="0"/>
                  </a:moveTo>
                  <a:lnTo>
                    <a:pt x="5966520" y="0"/>
                  </a:lnTo>
                  <a:lnTo>
                    <a:pt x="5966520" y="1486206"/>
                  </a:lnTo>
                  <a:lnTo>
                    <a:pt x="0" y="14862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7" id="17"/>
            <p:cNvSpPr txBox="true"/>
            <p:nvPr/>
          </p:nvSpPr>
          <p:spPr>
            <a:xfrm rot="0">
              <a:off x="622123" y="207786"/>
              <a:ext cx="4722273" cy="927759"/>
            </a:xfrm>
            <a:prstGeom prst="rect">
              <a:avLst/>
            </a:prstGeom>
          </p:spPr>
          <p:txBody>
            <a:bodyPr anchor="t" rtlCol="false" tIns="0" lIns="0" bIns="0" rIns="0">
              <a:spAutoFit/>
            </a:bodyPr>
            <a:lstStyle/>
            <a:p>
              <a:pPr algn="ctr" marL="0" indent="0" lvl="0">
                <a:lnSpc>
                  <a:spcPts val="5068"/>
                </a:lnSpc>
                <a:spcBef>
                  <a:spcPct val="0"/>
                </a:spcBef>
              </a:pPr>
              <a:r>
                <a:rPr lang="en-US" b="true" sz="3898">
                  <a:solidFill>
                    <a:srgbClr val="1D4031"/>
                  </a:solidFill>
                  <a:latin typeface="Agrandir Bold"/>
                  <a:ea typeface="Agrandir Bold"/>
                  <a:cs typeface="Agrandir Bold"/>
                  <a:sym typeface="Agrandir Bold"/>
                </a:rPr>
                <a:t>25 ÷ 5 × 6</a:t>
              </a:r>
            </a:p>
          </p:txBody>
        </p:sp>
      </p:grpSp>
      <p:sp>
        <p:nvSpPr>
          <p:cNvPr name="TextBox 18" id="18"/>
          <p:cNvSpPr txBox="true"/>
          <p:nvPr/>
        </p:nvSpPr>
        <p:spPr>
          <a:xfrm rot="0">
            <a:off x="714375" y="899742"/>
            <a:ext cx="13535283" cy="1419225"/>
          </a:xfrm>
          <a:prstGeom prst="rect">
            <a:avLst/>
          </a:prstGeom>
        </p:spPr>
        <p:txBody>
          <a:bodyPr anchor="t" rtlCol="false" tIns="0" lIns="0" bIns="0" rIns="0">
            <a:spAutoFit/>
          </a:bodyPr>
          <a:lstStyle/>
          <a:p>
            <a:pPr algn="l" marL="0" indent="0" lvl="0">
              <a:lnSpc>
                <a:spcPts val="10500"/>
              </a:lnSpc>
              <a:spcBef>
                <a:spcPct val="0"/>
              </a:spcBef>
            </a:pPr>
            <a:r>
              <a:rPr lang="en-US" b="true" sz="10500" strike="noStrike" u="none">
                <a:solidFill>
                  <a:srgbClr val="1D4031"/>
                </a:solidFill>
                <a:latin typeface="Londrina Solid Black"/>
                <a:ea typeface="Londrina Solid Black"/>
                <a:cs typeface="Londrina Solid Black"/>
                <a:sym typeface="Londrina Solid Black"/>
              </a:rPr>
              <a:t>OPERATIONS IN ACTION!</a:t>
            </a:r>
          </a:p>
        </p:txBody>
      </p:sp>
      <p:grpSp>
        <p:nvGrpSpPr>
          <p:cNvPr name="Group 19" id="19"/>
          <p:cNvGrpSpPr/>
          <p:nvPr/>
        </p:nvGrpSpPr>
        <p:grpSpPr>
          <a:xfrm rot="0">
            <a:off x="1403435" y="3350643"/>
            <a:ext cx="4474890" cy="2763369"/>
            <a:chOff x="0" y="0"/>
            <a:chExt cx="5966520" cy="3684492"/>
          </a:xfrm>
        </p:grpSpPr>
        <p:sp>
          <p:nvSpPr>
            <p:cNvPr name="TextBox 20" id="20"/>
            <p:cNvSpPr txBox="true"/>
            <p:nvPr/>
          </p:nvSpPr>
          <p:spPr>
            <a:xfrm rot="0">
              <a:off x="118320" y="979392"/>
              <a:ext cx="5729879" cy="2705100"/>
            </a:xfrm>
            <a:prstGeom prst="rect">
              <a:avLst/>
            </a:prstGeom>
          </p:spPr>
          <p:txBody>
            <a:bodyPr anchor="t" rtlCol="false" tIns="0" lIns="0" bIns="0" rIns="0">
              <a:spAutoFit/>
            </a:bodyPr>
            <a:lstStyle/>
            <a:p>
              <a:pPr algn="ctr">
                <a:lnSpc>
                  <a:spcPts val="3900"/>
                </a:lnSpc>
              </a:pPr>
              <a:r>
                <a:rPr lang="en-US" sz="3000">
                  <a:solidFill>
                    <a:srgbClr val="1D4031"/>
                  </a:solidFill>
                  <a:latin typeface="Agrandir"/>
                  <a:ea typeface="Agrandir"/>
                  <a:cs typeface="Agrandir"/>
                  <a:sym typeface="Agrandir"/>
                </a:rPr>
                <a:t>Solve the following items using the correct order of operations on your own.</a:t>
              </a:r>
            </a:p>
          </p:txBody>
        </p:sp>
        <p:sp>
          <p:nvSpPr>
            <p:cNvPr name="TextBox 21" id="21"/>
            <p:cNvSpPr txBox="true"/>
            <p:nvPr/>
          </p:nvSpPr>
          <p:spPr>
            <a:xfrm rot="0">
              <a:off x="0" y="-142875"/>
              <a:ext cx="5966520" cy="927735"/>
            </a:xfrm>
            <a:prstGeom prst="rect">
              <a:avLst/>
            </a:prstGeom>
          </p:spPr>
          <p:txBody>
            <a:bodyPr anchor="t" rtlCol="false" tIns="0" lIns="0" bIns="0" rIns="0">
              <a:spAutoFit/>
            </a:bodyPr>
            <a:lstStyle/>
            <a:p>
              <a:pPr algn="ctr" marL="0" indent="0" lvl="0">
                <a:lnSpc>
                  <a:spcPts val="5070"/>
                </a:lnSpc>
                <a:spcBef>
                  <a:spcPct val="0"/>
                </a:spcBef>
              </a:pPr>
              <a:r>
                <a:rPr lang="en-US" b="true" sz="3900">
                  <a:solidFill>
                    <a:srgbClr val="1D4031"/>
                  </a:solidFill>
                  <a:latin typeface="Agrandir Bold"/>
                  <a:ea typeface="Agrandir Bold"/>
                  <a:cs typeface="Agrandir Bold"/>
                  <a:sym typeface="Agrandir Bold"/>
                </a:rPr>
                <a:t>Think</a:t>
              </a:r>
            </a:p>
          </p:txBody>
        </p:sp>
      </p:grpSp>
      <p:grpSp>
        <p:nvGrpSpPr>
          <p:cNvPr name="Group 22" id="22"/>
          <p:cNvGrpSpPr/>
          <p:nvPr/>
        </p:nvGrpSpPr>
        <p:grpSpPr>
          <a:xfrm rot="0">
            <a:off x="7312416" y="6464586"/>
            <a:ext cx="5250128" cy="2269189"/>
            <a:chOff x="0" y="0"/>
            <a:chExt cx="7000171" cy="3025585"/>
          </a:xfrm>
        </p:grpSpPr>
        <p:sp>
          <p:nvSpPr>
            <p:cNvPr name="TextBox 23" id="23"/>
            <p:cNvSpPr txBox="true"/>
            <p:nvPr/>
          </p:nvSpPr>
          <p:spPr>
            <a:xfrm rot="0">
              <a:off x="0" y="980885"/>
              <a:ext cx="7000171" cy="2044700"/>
            </a:xfrm>
            <a:prstGeom prst="rect">
              <a:avLst/>
            </a:prstGeom>
          </p:spPr>
          <p:txBody>
            <a:bodyPr anchor="t" rtlCol="false" tIns="0" lIns="0" bIns="0" rIns="0">
              <a:spAutoFit/>
            </a:bodyPr>
            <a:lstStyle/>
            <a:p>
              <a:pPr algn="ctr">
                <a:lnSpc>
                  <a:spcPts val="3900"/>
                </a:lnSpc>
              </a:pPr>
              <a:r>
                <a:rPr lang="en-US" sz="3000">
                  <a:solidFill>
                    <a:srgbClr val="1D4031"/>
                  </a:solidFill>
                  <a:latin typeface="Agrandir"/>
                  <a:ea typeface="Agrandir"/>
                  <a:cs typeface="Agrandir"/>
                  <a:sym typeface="Agrandir"/>
                </a:rPr>
                <a:t>Volunteer to share what you discussed with your partner with the entire class.</a:t>
              </a:r>
            </a:p>
          </p:txBody>
        </p:sp>
        <p:sp>
          <p:nvSpPr>
            <p:cNvPr name="TextBox 24" id="24"/>
            <p:cNvSpPr txBox="true"/>
            <p:nvPr/>
          </p:nvSpPr>
          <p:spPr>
            <a:xfrm rot="0">
              <a:off x="0" y="-142875"/>
              <a:ext cx="7000171" cy="927735"/>
            </a:xfrm>
            <a:prstGeom prst="rect">
              <a:avLst/>
            </a:prstGeom>
          </p:spPr>
          <p:txBody>
            <a:bodyPr anchor="t" rtlCol="false" tIns="0" lIns="0" bIns="0" rIns="0">
              <a:spAutoFit/>
            </a:bodyPr>
            <a:lstStyle/>
            <a:p>
              <a:pPr algn="ctr" marL="0" indent="0" lvl="0">
                <a:lnSpc>
                  <a:spcPts val="5070"/>
                </a:lnSpc>
                <a:spcBef>
                  <a:spcPct val="0"/>
                </a:spcBef>
              </a:pPr>
              <a:r>
                <a:rPr lang="en-US" b="true" sz="3900">
                  <a:solidFill>
                    <a:srgbClr val="1D4031"/>
                  </a:solidFill>
                  <a:latin typeface="Agrandir Bold"/>
                  <a:ea typeface="Agrandir Bold"/>
                  <a:cs typeface="Agrandir Bold"/>
                  <a:sym typeface="Agrandir Bold"/>
                </a:rPr>
                <a:t>Share</a:t>
              </a:r>
            </a:p>
          </p:txBody>
        </p:sp>
      </p:grpSp>
      <p:grpSp>
        <p:nvGrpSpPr>
          <p:cNvPr name="Group 25" id="25"/>
          <p:cNvGrpSpPr/>
          <p:nvPr/>
        </p:nvGrpSpPr>
        <p:grpSpPr>
          <a:xfrm rot="0">
            <a:off x="7312416" y="3350643"/>
            <a:ext cx="5250128" cy="1773889"/>
            <a:chOff x="0" y="0"/>
            <a:chExt cx="7000171" cy="2365185"/>
          </a:xfrm>
        </p:grpSpPr>
        <p:sp>
          <p:nvSpPr>
            <p:cNvPr name="TextBox 26" id="26"/>
            <p:cNvSpPr txBox="true"/>
            <p:nvPr/>
          </p:nvSpPr>
          <p:spPr>
            <a:xfrm rot="0">
              <a:off x="694582" y="980885"/>
              <a:ext cx="5611008" cy="1384300"/>
            </a:xfrm>
            <a:prstGeom prst="rect">
              <a:avLst/>
            </a:prstGeom>
          </p:spPr>
          <p:txBody>
            <a:bodyPr anchor="t" rtlCol="false" tIns="0" lIns="0" bIns="0" rIns="0">
              <a:spAutoFit/>
            </a:bodyPr>
            <a:lstStyle/>
            <a:p>
              <a:pPr algn="ctr">
                <a:lnSpc>
                  <a:spcPts val="3900"/>
                </a:lnSpc>
              </a:pPr>
              <a:r>
                <a:rPr lang="en-US" sz="3000">
                  <a:solidFill>
                    <a:srgbClr val="1D4031"/>
                  </a:solidFill>
                  <a:latin typeface="Agrandir"/>
                  <a:ea typeface="Agrandir"/>
                  <a:cs typeface="Agrandir"/>
                  <a:sym typeface="Agrandir"/>
                </a:rPr>
                <a:t>Discuss your answers with your seatmate.</a:t>
              </a:r>
              <a:r>
                <a:rPr lang="en-US" sz="3000">
                  <a:solidFill>
                    <a:srgbClr val="1D4031"/>
                  </a:solidFill>
                  <a:latin typeface="Agrandir"/>
                  <a:ea typeface="Agrandir"/>
                  <a:cs typeface="Agrandir"/>
                  <a:sym typeface="Agrandir"/>
                </a:rPr>
                <a:t> </a:t>
              </a:r>
            </a:p>
          </p:txBody>
        </p:sp>
        <p:sp>
          <p:nvSpPr>
            <p:cNvPr name="TextBox 27" id="27"/>
            <p:cNvSpPr txBox="true"/>
            <p:nvPr/>
          </p:nvSpPr>
          <p:spPr>
            <a:xfrm rot="0">
              <a:off x="0" y="-142875"/>
              <a:ext cx="7000171" cy="927735"/>
            </a:xfrm>
            <a:prstGeom prst="rect">
              <a:avLst/>
            </a:prstGeom>
          </p:spPr>
          <p:txBody>
            <a:bodyPr anchor="t" rtlCol="false" tIns="0" lIns="0" bIns="0" rIns="0">
              <a:spAutoFit/>
            </a:bodyPr>
            <a:lstStyle/>
            <a:p>
              <a:pPr algn="ctr" marL="0" indent="0" lvl="0">
                <a:lnSpc>
                  <a:spcPts val="5070"/>
                </a:lnSpc>
                <a:spcBef>
                  <a:spcPct val="0"/>
                </a:spcBef>
              </a:pPr>
              <a:r>
                <a:rPr lang="en-US" b="true" sz="3900">
                  <a:solidFill>
                    <a:srgbClr val="1D4031"/>
                  </a:solidFill>
                  <a:latin typeface="Agrandir Bold"/>
                  <a:ea typeface="Agrandir Bold"/>
                  <a:cs typeface="Agrandir Bold"/>
                  <a:sym typeface="Agrandir Bold"/>
                </a:rPr>
                <a:t>Pair</a:t>
              </a:r>
            </a:p>
          </p:txBody>
        </p:sp>
      </p:grpSp>
    </p:spTree>
  </p:cSld>
  <p:clrMapOvr>
    <a:masterClrMapping/>
  </p:clrMapOvr>
  <p:transition spd="fast">
    <p:fade/>
  </p:transition>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DDCC7"/>
        </a:solidFill>
      </p:bgPr>
    </p:bg>
    <p:spTree>
      <p:nvGrpSpPr>
        <p:cNvPr id="1" name=""/>
        <p:cNvGrpSpPr/>
        <p:nvPr/>
      </p:nvGrpSpPr>
      <p:grpSpPr>
        <a:xfrm>
          <a:off x="0" y="0"/>
          <a:ext cx="0" cy="0"/>
          <a:chOff x="0" y="0"/>
          <a:chExt cx="0" cy="0"/>
        </a:xfrm>
      </p:grpSpPr>
      <p:sp>
        <p:nvSpPr>
          <p:cNvPr name="Freeform 2" id="2"/>
          <p:cNvSpPr/>
          <p:nvPr/>
        </p:nvSpPr>
        <p:spPr>
          <a:xfrm flipH="false" flipV="false" rot="0">
            <a:off x="9912196" y="-63705"/>
            <a:ext cx="8499139" cy="10414410"/>
          </a:xfrm>
          <a:custGeom>
            <a:avLst/>
            <a:gdLst/>
            <a:ahLst/>
            <a:cxnLst/>
            <a:rect r="r" b="b" t="t" l="l"/>
            <a:pathLst>
              <a:path h="10414410" w="8499139">
                <a:moveTo>
                  <a:pt x="0" y="0"/>
                </a:moveTo>
                <a:lnTo>
                  <a:pt x="8499139" y="0"/>
                </a:lnTo>
                <a:lnTo>
                  <a:pt x="8499139" y="10414410"/>
                </a:lnTo>
                <a:lnTo>
                  <a:pt x="0" y="10414410"/>
                </a:lnTo>
                <a:lnTo>
                  <a:pt x="0" y="0"/>
                </a:lnTo>
                <a:close/>
              </a:path>
            </a:pathLst>
          </a:custGeom>
          <a:blipFill>
            <a:blip r:embed="rId2">
              <a:extLst>
                <a:ext uri="{96DAC541-7B7A-43D3-8B79-37D633B846F1}">
                  <asvg:svgBlip xmlns:asvg="http://schemas.microsoft.com/office/drawing/2016/SVG/main" r:embed="rId3"/>
                </a:ext>
              </a:extLst>
            </a:blip>
            <a:stretch>
              <a:fillRect l="0" t="0" r="-22534" b="0"/>
            </a:stretch>
          </a:blipFill>
        </p:spPr>
      </p:sp>
      <p:sp>
        <p:nvSpPr>
          <p:cNvPr name="Freeform 3" id="3"/>
          <p:cNvSpPr/>
          <p:nvPr/>
        </p:nvSpPr>
        <p:spPr>
          <a:xfrm flipH="false" flipV="false" rot="0">
            <a:off x="-68475" y="9670204"/>
            <a:ext cx="18403007" cy="616796"/>
          </a:xfrm>
          <a:custGeom>
            <a:avLst/>
            <a:gdLst/>
            <a:ahLst/>
            <a:cxnLst/>
            <a:rect r="r" b="b" t="t" l="l"/>
            <a:pathLst>
              <a:path h="616796" w="18403007">
                <a:moveTo>
                  <a:pt x="0" y="0"/>
                </a:moveTo>
                <a:lnTo>
                  <a:pt x="18403007" y="0"/>
                </a:lnTo>
                <a:lnTo>
                  <a:pt x="18403007" y="616796"/>
                </a:lnTo>
                <a:lnTo>
                  <a:pt x="0" y="616796"/>
                </a:lnTo>
                <a:lnTo>
                  <a:pt x="0" y="0"/>
                </a:lnTo>
                <a:close/>
              </a:path>
            </a:pathLst>
          </a:custGeom>
          <a:blipFill>
            <a:blip r:embed="rId4">
              <a:extLst>
                <a:ext uri="{96DAC541-7B7A-43D3-8B79-37D633B846F1}">
                  <asvg:svgBlip xmlns:asvg="http://schemas.microsoft.com/office/drawing/2016/SVG/main" r:embed="rId5"/>
                </a:ext>
              </a:extLst>
            </a:blip>
            <a:stretch>
              <a:fillRect l="-4172" t="0" r="-4627" b="-708599"/>
            </a:stretch>
          </a:blipFill>
        </p:spPr>
      </p:sp>
      <p:sp>
        <p:nvSpPr>
          <p:cNvPr name="Freeform 4" id="4"/>
          <p:cNvSpPr/>
          <p:nvPr/>
        </p:nvSpPr>
        <p:spPr>
          <a:xfrm flipH="true" flipV="true" rot="0">
            <a:off x="4849513" y="7080400"/>
            <a:ext cx="750175" cy="767303"/>
          </a:xfrm>
          <a:custGeom>
            <a:avLst/>
            <a:gdLst/>
            <a:ahLst/>
            <a:cxnLst/>
            <a:rect r="r" b="b" t="t" l="l"/>
            <a:pathLst>
              <a:path h="767303" w="750175">
                <a:moveTo>
                  <a:pt x="750176" y="767303"/>
                </a:moveTo>
                <a:lnTo>
                  <a:pt x="0" y="767303"/>
                </a:lnTo>
                <a:lnTo>
                  <a:pt x="0" y="0"/>
                </a:lnTo>
                <a:lnTo>
                  <a:pt x="750176" y="0"/>
                </a:lnTo>
                <a:lnTo>
                  <a:pt x="750176" y="767303"/>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3955618" y="4487577"/>
            <a:ext cx="750175" cy="767303"/>
          </a:xfrm>
          <a:custGeom>
            <a:avLst/>
            <a:gdLst/>
            <a:ahLst/>
            <a:cxnLst/>
            <a:rect r="r" b="b" t="t" l="l"/>
            <a:pathLst>
              <a:path h="767303" w="750175">
                <a:moveTo>
                  <a:pt x="0" y="0"/>
                </a:moveTo>
                <a:lnTo>
                  <a:pt x="750175" y="0"/>
                </a:lnTo>
                <a:lnTo>
                  <a:pt x="750175" y="767302"/>
                </a:lnTo>
                <a:lnTo>
                  <a:pt x="0" y="7673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6412376" y="4807003"/>
            <a:ext cx="2318776" cy="5300059"/>
          </a:xfrm>
          <a:custGeom>
            <a:avLst/>
            <a:gdLst/>
            <a:ahLst/>
            <a:cxnLst/>
            <a:rect r="r" b="b" t="t" l="l"/>
            <a:pathLst>
              <a:path h="5300059" w="2318776">
                <a:moveTo>
                  <a:pt x="0" y="0"/>
                </a:moveTo>
                <a:lnTo>
                  <a:pt x="2318776" y="0"/>
                </a:lnTo>
                <a:lnTo>
                  <a:pt x="2318776" y="5300059"/>
                </a:lnTo>
                <a:lnTo>
                  <a:pt x="0" y="530005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7" id="7"/>
          <p:cNvGrpSpPr/>
          <p:nvPr/>
        </p:nvGrpSpPr>
        <p:grpSpPr>
          <a:xfrm rot="0">
            <a:off x="10989638" y="2994897"/>
            <a:ext cx="4704324" cy="1171804"/>
            <a:chOff x="0" y="0"/>
            <a:chExt cx="6272432" cy="1562406"/>
          </a:xfrm>
        </p:grpSpPr>
        <p:sp>
          <p:nvSpPr>
            <p:cNvPr name="Freeform 8" id="8"/>
            <p:cNvSpPr/>
            <p:nvPr/>
          </p:nvSpPr>
          <p:spPr>
            <a:xfrm flipH="false" flipV="false" rot="0">
              <a:off x="0" y="0"/>
              <a:ext cx="6272432" cy="1562406"/>
            </a:xfrm>
            <a:custGeom>
              <a:avLst/>
              <a:gdLst/>
              <a:ahLst/>
              <a:cxnLst/>
              <a:rect r="r" b="b" t="t" l="l"/>
              <a:pathLst>
                <a:path h="1562406" w="6272432">
                  <a:moveTo>
                    <a:pt x="0" y="0"/>
                  </a:moveTo>
                  <a:lnTo>
                    <a:pt x="6272432" y="0"/>
                  </a:lnTo>
                  <a:lnTo>
                    <a:pt x="6272432" y="1562406"/>
                  </a:lnTo>
                  <a:lnTo>
                    <a:pt x="0" y="15624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9" id="9"/>
            <p:cNvSpPr txBox="true"/>
            <p:nvPr/>
          </p:nvSpPr>
          <p:spPr>
            <a:xfrm rot="0">
              <a:off x="441271" y="245886"/>
              <a:ext cx="5389889" cy="927759"/>
            </a:xfrm>
            <a:prstGeom prst="rect">
              <a:avLst/>
            </a:prstGeom>
          </p:spPr>
          <p:txBody>
            <a:bodyPr anchor="t" rtlCol="false" tIns="0" lIns="0" bIns="0" rIns="0">
              <a:spAutoFit/>
            </a:bodyPr>
            <a:lstStyle/>
            <a:p>
              <a:pPr algn="ctr" marL="0" indent="0" lvl="0">
                <a:lnSpc>
                  <a:spcPts val="5068"/>
                </a:lnSpc>
                <a:spcBef>
                  <a:spcPct val="0"/>
                </a:spcBef>
              </a:pPr>
              <a:r>
                <a:rPr lang="en-US" b="true" sz="3898">
                  <a:solidFill>
                    <a:srgbClr val="1D4031"/>
                  </a:solidFill>
                  <a:latin typeface="Agrandir Bold"/>
                  <a:ea typeface="Agrandir Bold"/>
                  <a:cs typeface="Agrandir Bold"/>
                  <a:sym typeface="Agrandir Bold"/>
                </a:rPr>
                <a:t>(3 + 3) × 12</a:t>
              </a:r>
            </a:p>
          </p:txBody>
        </p:sp>
      </p:grpSp>
      <p:grpSp>
        <p:nvGrpSpPr>
          <p:cNvPr name="Group 10" id="10"/>
          <p:cNvGrpSpPr/>
          <p:nvPr/>
        </p:nvGrpSpPr>
        <p:grpSpPr>
          <a:xfrm rot="0">
            <a:off x="10989638" y="5734149"/>
            <a:ext cx="4704324" cy="1171804"/>
            <a:chOff x="0" y="0"/>
            <a:chExt cx="6272432" cy="1562406"/>
          </a:xfrm>
        </p:grpSpPr>
        <p:sp>
          <p:nvSpPr>
            <p:cNvPr name="Freeform 11" id="11"/>
            <p:cNvSpPr/>
            <p:nvPr/>
          </p:nvSpPr>
          <p:spPr>
            <a:xfrm flipH="false" flipV="false" rot="0">
              <a:off x="0" y="0"/>
              <a:ext cx="6272432" cy="1562406"/>
            </a:xfrm>
            <a:custGeom>
              <a:avLst/>
              <a:gdLst/>
              <a:ahLst/>
              <a:cxnLst/>
              <a:rect r="r" b="b" t="t" l="l"/>
              <a:pathLst>
                <a:path h="1562406" w="6272432">
                  <a:moveTo>
                    <a:pt x="0" y="0"/>
                  </a:moveTo>
                  <a:lnTo>
                    <a:pt x="6272432" y="0"/>
                  </a:lnTo>
                  <a:lnTo>
                    <a:pt x="6272432" y="1562406"/>
                  </a:lnTo>
                  <a:lnTo>
                    <a:pt x="0" y="15624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2" id="12"/>
            <p:cNvSpPr txBox="true"/>
            <p:nvPr/>
          </p:nvSpPr>
          <p:spPr>
            <a:xfrm rot="0">
              <a:off x="441271" y="245886"/>
              <a:ext cx="5389889" cy="927759"/>
            </a:xfrm>
            <a:prstGeom prst="rect">
              <a:avLst/>
            </a:prstGeom>
          </p:spPr>
          <p:txBody>
            <a:bodyPr anchor="t" rtlCol="false" tIns="0" lIns="0" bIns="0" rIns="0">
              <a:spAutoFit/>
            </a:bodyPr>
            <a:lstStyle/>
            <a:p>
              <a:pPr algn="ctr" marL="0" indent="0" lvl="0">
                <a:lnSpc>
                  <a:spcPts val="5068"/>
                </a:lnSpc>
                <a:spcBef>
                  <a:spcPct val="0"/>
                </a:spcBef>
              </a:pPr>
              <a:r>
                <a:rPr lang="en-US" b="true" sz="3898">
                  <a:solidFill>
                    <a:srgbClr val="1D4031"/>
                  </a:solidFill>
                  <a:latin typeface="Agrandir Bold"/>
                  <a:ea typeface="Agrandir Bold"/>
                  <a:cs typeface="Agrandir Bold"/>
                  <a:sym typeface="Agrandir Bold"/>
                </a:rPr>
                <a:t>(24 × 3) ÷ (4 + 12)</a:t>
              </a:r>
              <a:r>
                <a:rPr lang="en-US" b="true" sz="3898">
                  <a:solidFill>
                    <a:srgbClr val="1D4031"/>
                  </a:solidFill>
                  <a:latin typeface="Agrandir Bold"/>
                  <a:ea typeface="Agrandir Bold"/>
                  <a:cs typeface="Agrandir Bold"/>
                  <a:sym typeface="Agrandir Bold"/>
                </a:rPr>
                <a:t> </a:t>
              </a:r>
            </a:p>
          </p:txBody>
        </p:sp>
      </p:grpSp>
      <p:grpSp>
        <p:nvGrpSpPr>
          <p:cNvPr name="Group 13" id="13"/>
          <p:cNvGrpSpPr/>
          <p:nvPr/>
        </p:nvGrpSpPr>
        <p:grpSpPr>
          <a:xfrm rot="0">
            <a:off x="1435117" y="5425837"/>
            <a:ext cx="6612529" cy="1480116"/>
            <a:chOff x="0" y="0"/>
            <a:chExt cx="8816705" cy="1973488"/>
          </a:xfrm>
        </p:grpSpPr>
        <p:sp>
          <p:nvSpPr>
            <p:cNvPr name="Freeform 14" id="14"/>
            <p:cNvSpPr/>
            <p:nvPr/>
          </p:nvSpPr>
          <p:spPr>
            <a:xfrm flipH="false" flipV="false" rot="0">
              <a:off x="0" y="0"/>
              <a:ext cx="8816705" cy="1973488"/>
            </a:xfrm>
            <a:custGeom>
              <a:avLst/>
              <a:gdLst/>
              <a:ahLst/>
              <a:cxnLst/>
              <a:rect r="r" b="b" t="t" l="l"/>
              <a:pathLst>
                <a:path h="1973488" w="8816705">
                  <a:moveTo>
                    <a:pt x="0" y="0"/>
                  </a:moveTo>
                  <a:lnTo>
                    <a:pt x="8816705" y="0"/>
                  </a:lnTo>
                  <a:lnTo>
                    <a:pt x="8816705" y="1973488"/>
                  </a:lnTo>
                  <a:lnTo>
                    <a:pt x="0" y="1973488"/>
                  </a:lnTo>
                  <a:lnTo>
                    <a:pt x="0" y="0"/>
                  </a:lnTo>
                  <a:close/>
                </a:path>
              </a:pathLst>
            </a:custGeom>
            <a:blipFill>
              <a:blip r:embed="rId10">
                <a:extLst>
                  <a:ext uri="{96DAC541-7B7A-43D3-8B79-37D633B846F1}">
                    <asvg:svgBlip xmlns:asvg="http://schemas.microsoft.com/office/drawing/2016/SVG/main" r:embed="rId11"/>
                  </a:ext>
                </a:extLst>
              </a:blip>
              <a:stretch>
                <a:fillRect l="0" t="-5641" r="0" b="-5641"/>
              </a:stretch>
            </a:blipFill>
          </p:spPr>
        </p:sp>
        <p:sp>
          <p:nvSpPr>
            <p:cNvPr name="TextBox 15" id="15"/>
            <p:cNvSpPr txBox="true"/>
            <p:nvPr/>
          </p:nvSpPr>
          <p:spPr>
            <a:xfrm rot="0">
              <a:off x="523999" y="-22906"/>
              <a:ext cx="7768708" cy="1924050"/>
            </a:xfrm>
            <a:prstGeom prst="rect">
              <a:avLst/>
            </a:prstGeom>
          </p:spPr>
          <p:txBody>
            <a:bodyPr anchor="t" rtlCol="false" tIns="0" lIns="0" bIns="0" rIns="0">
              <a:spAutoFit/>
            </a:bodyPr>
            <a:lstStyle/>
            <a:p>
              <a:pPr algn="ctr" marL="0" indent="0" lvl="0">
                <a:lnSpc>
                  <a:spcPts val="11700"/>
                </a:lnSpc>
                <a:spcBef>
                  <a:spcPct val="0"/>
                </a:spcBef>
              </a:pPr>
              <a:r>
                <a:rPr lang="en-US" sz="9000" strike="noStrike" u="none">
                  <a:solidFill>
                    <a:srgbClr val="1D4031"/>
                  </a:solidFill>
                  <a:latin typeface="Londrina Solid Black"/>
                  <a:ea typeface="Londrina Solid Black"/>
                  <a:cs typeface="Londrina Solid Black"/>
                  <a:sym typeface="Londrina Solid Black"/>
                </a:rPr>
                <a:t>(15 - 6) ÷ 3</a:t>
              </a:r>
            </a:p>
          </p:txBody>
        </p:sp>
      </p:grpSp>
      <p:sp>
        <p:nvSpPr>
          <p:cNvPr name="TextBox 16" id="16"/>
          <p:cNvSpPr txBox="true"/>
          <p:nvPr/>
        </p:nvSpPr>
        <p:spPr>
          <a:xfrm rot="0">
            <a:off x="11180217" y="1975680"/>
            <a:ext cx="4323167" cy="731538"/>
          </a:xfrm>
          <a:prstGeom prst="rect">
            <a:avLst/>
          </a:prstGeom>
        </p:spPr>
        <p:txBody>
          <a:bodyPr anchor="t" rtlCol="false" tIns="0" lIns="0" bIns="0" rIns="0">
            <a:spAutoFit/>
          </a:bodyPr>
          <a:lstStyle/>
          <a:p>
            <a:pPr algn="ctr">
              <a:lnSpc>
                <a:spcPts val="5068"/>
              </a:lnSpc>
            </a:pPr>
            <a:r>
              <a:rPr lang="en-US" b="true" sz="3898">
                <a:solidFill>
                  <a:srgbClr val="1D4031"/>
                </a:solidFill>
                <a:latin typeface="Agrandir Bold"/>
                <a:ea typeface="Agrandir Bold"/>
                <a:cs typeface="Agrandir Bold"/>
                <a:sym typeface="Agrandir Bold"/>
              </a:rPr>
              <a:t>Examples:</a:t>
            </a:r>
          </a:p>
        </p:txBody>
      </p:sp>
      <p:sp>
        <p:nvSpPr>
          <p:cNvPr name="TextBox 17" id="17"/>
          <p:cNvSpPr txBox="true"/>
          <p:nvPr/>
        </p:nvSpPr>
        <p:spPr>
          <a:xfrm rot="0">
            <a:off x="11014331" y="4364408"/>
            <a:ext cx="4654940" cy="799465"/>
          </a:xfrm>
          <a:prstGeom prst="rect">
            <a:avLst/>
          </a:prstGeom>
        </p:spPr>
        <p:txBody>
          <a:bodyPr anchor="t" rtlCol="false" tIns="0" lIns="0" bIns="0" rIns="0">
            <a:spAutoFit/>
          </a:bodyPr>
          <a:lstStyle/>
          <a:p>
            <a:pPr algn="ctr" marL="0" indent="0" lvl="0">
              <a:lnSpc>
                <a:spcPts val="2990"/>
              </a:lnSpc>
              <a:spcBef>
                <a:spcPct val="0"/>
              </a:spcBef>
            </a:pPr>
            <a:r>
              <a:rPr lang="en-US" sz="2300">
                <a:solidFill>
                  <a:srgbClr val="1D4031"/>
                </a:solidFill>
                <a:latin typeface="Agrandir"/>
                <a:ea typeface="Agrandir"/>
                <a:cs typeface="Agrandir"/>
                <a:sym typeface="Agrandir"/>
              </a:rPr>
              <a:t>Add 3 and 3 first before performing multiplication.</a:t>
            </a:r>
          </a:p>
        </p:txBody>
      </p:sp>
      <p:sp>
        <p:nvSpPr>
          <p:cNvPr name="TextBox 18" id="18"/>
          <p:cNvSpPr txBox="true"/>
          <p:nvPr/>
        </p:nvSpPr>
        <p:spPr>
          <a:xfrm rot="0">
            <a:off x="11014331" y="7105978"/>
            <a:ext cx="4654940" cy="799465"/>
          </a:xfrm>
          <a:prstGeom prst="rect">
            <a:avLst/>
          </a:prstGeom>
        </p:spPr>
        <p:txBody>
          <a:bodyPr anchor="t" rtlCol="false" tIns="0" lIns="0" bIns="0" rIns="0">
            <a:spAutoFit/>
          </a:bodyPr>
          <a:lstStyle/>
          <a:p>
            <a:pPr algn="ctr" marL="0" indent="0" lvl="0">
              <a:lnSpc>
                <a:spcPts val="2990"/>
              </a:lnSpc>
              <a:spcBef>
                <a:spcPct val="0"/>
              </a:spcBef>
            </a:pPr>
            <a:r>
              <a:rPr lang="en-US" sz="2300">
                <a:solidFill>
                  <a:srgbClr val="1D4031"/>
                </a:solidFill>
                <a:latin typeface="Agrandir"/>
                <a:ea typeface="Agrandir"/>
                <a:cs typeface="Agrandir"/>
                <a:sym typeface="Agrandir"/>
              </a:rPr>
              <a:t>Perform operations inside the parentheses first before dividing.</a:t>
            </a:r>
          </a:p>
        </p:txBody>
      </p:sp>
      <p:sp>
        <p:nvSpPr>
          <p:cNvPr name="TextBox 19" id="19"/>
          <p:cNvSpPr txBox="true"/>
          <p:nvPr/>
        </p:nvSpPr>
        <p:spPr>
          <a:xfrm rot="0">
            <a:off x="718460" y="895350"/>
            <a:ext cx="9050862" cy="2606620"/>
          </a:xfrm>
          <a:prstGeom prst="rect">
            <a:avLst/>
          </a:prstGeom>
        </p:spPr>
        <p:txBody>
          <a:bodyPr anchor="t" rtlCol="false" tIns="0" lIns="0" bIns="0" rIns="0">
            <a:spAutoFit/>
          </a:bodyPr>
          <a:lstStyle/>
          <a:p>
            <a:pPr algn="l">
              <a:lnSpc>
                <a:spcPts val="9999"/>
              </a:lnSpc>
            </a:pPr>
            <a:r>
              <a:rPr lang="en-US" sz="9999">
                <a:solidFill>
                  <a:srgbClr val="1D4031"/>
                </a:solidFill>
                <a:latin typeface="Londrina Solid Black"/>
                <a:ea typeface="Londrina Solid Black"/>
                <a:cs typeface="Londrina Solid Black"/>
                <a:sym typeface="Londrina Solid Black"/>
              </a:rPr>
              <a:t>GROUPING SYMBOL IN</a:t>
            </a:r>
            <a:r>
              <a:rPr lang="en-US" sz="9999">
                <a:solidFill>
                  <a:srgbClr val="1D4031"/>
                </a:solidFill>
                <a:latin typeface="Londrina Solid Black"/>
                <a:ea typeface="Londrina Solid Black"/>
                <a:cs typeface="Londrina Solid Black"/>
                <a:sym typeface="Londrina Solid Black"/>
              </a:rPr>
              <a:t> Expressions</a:t>
            </a:r>
          </a:p>
        </p:txBody>
      </p:sp>
      <p:sp>
        <p:nvSpPr>
          <p:cNvPr name="TextBox 20" id="20"/>
          <p:cNvSpPr txBox="true"/>
          <p:nvPr/>
        </p:nvSpPr>
        <p:spPr>
          <a:xfrm rot="0">
            <a:off x="1435117" y="7140523"/>
            <a:ext cx="3306264" cy="1170940"/>
          </a:xfrm>
          <a:prstGeom prst="rect">
            <a:avLst/>
          </a:prstGeom>
        </p:spPr>
        <p:txBody>
          <a:bodyPr anchor="t" rtlCol="false" tIns="0" lIns="0" bIns="0" rIns="0">
            <a:spAutoFit/>
          </a:bodyPr>
          <a:lstStyle/>
          <a:p>
            <a:pPr algn="ctr" marL="0" indent="0" lvl="0">
              <a:lnSpc>
                <a:spcPts val="2989"/>
              </a:lnSpc>
              <a:spcBef>
                <a:spcPct val="0"/>
              </a:spcBef>
            </a:pPr>
            <a:r>
              <a:rPr lang="en-US" sz="2299">
                <a:solidFill>
                  <a:srgbClr val="1D4031"/>
                </a:solidFill>
                <a:latin typeface="Agrandir"/>
                <a:ea typeface="Agrandir"/>
                <a:cs typeface="Agrandir"/>
                <a:sym typeface="Agrandir"/>
              </a:rPr>
              <a:t>P</a:t>
            </a:r>
            <a:r>
              <a:rPr lang="en-US" sz="2299" strike="noStrike" u="none">
                <a:solidFill>
                  <a:srgbClr val="1D4031"/>
                </a:solidFill>
                <a:latin typeface="Agrandir"/>
                <a:ea typeface="Agrandir"/>
                <a:cs typeface="Agrandir"/>
                <a:sym typeface="Agrandir"/>
              </a:rPr>
              <a:t>arentheses or "round brackets" can be used to group numbers.</a:t>
            </a:r>
          </a:p>
        </p:txBody>
      </p:sp>
      <p:sp>
        <p:nvSpPr>
          <p:cNvPr name="TextBox 21" id="21"/>
          <p:cNvSpPr txBox="true"/>
          <p:nvPr/>
        </p:nvSpPr>
        <p:spPr>
          <a:xfrm rot="0">
            <a:off x="4811413" y="4117751"/>
            <a:ext cx="3666054" cy="799465"/>
          </a:xfrm>
          <a:prstGeom prst="rect">
            <a:avLst/>
          </a:prstGeom>
        </p:spPr>
        <p:txBody>
          <a:bodyPr anchor="t" rtlCol="false" tIns="0" lIns="0" bIns="0" rIns="0">
            <a:spAutoFit/>
          </a:bodyPr>
          <a:lstStyle/>
          <a:p>
            <a:pPr algn="ctr">
              <a:lnSpc>
                <a:spcPts val="2989"/>
              </a:lnSpc>
              <a:spcBef>
                <a:spcPct val="0"/>
              </a:spcBef>
            </a:pPr>
            <a:r>
              <a:rPr lang="en-US" sz="2299">
                <a:solidFill>
                  <a:srgbClr val="1D4031"/>
                </a:solidFill>
                <a:latin typeface="Agrandir"/>
                <a:ea typeface="Agrandir"/>
                <a:cs typeface="Agrandir"/>
                <a:sym typeface="Agrandir"/>
              </a:rPr>
              <a:t>Perform the operations inside the brackets first!</a:t>
            </a:r>
          </a:p>
        </p:txBody>
      </p:sp>
    </p:spTree>
  </p:cSld>
  <p:clrMapOvr>
    <a:masterClrMapping/>
  </p:clrMapOvr>
  <p:transition spd="fast">
    <p:fade/>
  </p:transition>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DDCC7"/>
        </a:solidFill>
      </p:bgPr>
    </p:bg>
    <p:spTree>
      <p:nvGrpSpPr>
        <p:cNvPr id="1" name=""/>
        <p:cNvGrpSpPr/>
        <p:nvPr/>
      </p:nvGrpSpPr>
      <p:grpSpPr>
        <a:xfrm>
          <a:off x="0" y="0"/>
          <a:ext cx="0" cy="0"/>
          <a:chOff x="0" y="0"/>
          <a:chExt cx="0" cy="0"/>
        </a:xfrm>
      </p:grpSpPr>
      <p:sp>
        <p:nvSpPr>
          <p:cNvPr name="Freeform 2" id="2"/>
          <p:cNvSpPr/>
          <p:nvPr/>
        </p:nvSpPr>
        <p:spPr>
          <a:xfrm flipH="false" flipV="false" rot="-191449">
            <a:off x="-3234199" y="2727487"/>
            <a:ext cx="13055260" cy="7994703"/>
          </a:xfrm>
          <a:custGeom>
            <a:avLst/>
            <a:gdLst/>
            <a:ahLst/>
            <a:cxnLst/>
            <a:rect r="r" b="b" t="t" l="l"/>
            <a:pathLst>
              <a:path h="7994703" w="13055260">
                <a:moveTo>
                  <a:pt x="0" y="0"/>
                </a:moveTo>
                <a:lnTo>
                  <a:pt x="13055260" y="0"/>
                </a:lnTo>
                <a:lnTo>
                  <a:pt x="13055260" y="7994703"/>
                </a:lnTo>
                <a:lnTo>
                  <a:pt x="0" y="7994703"/>
                </a:lnTo>
                <a:lnTo>
                  <a:pt x="0" y="0"/>
                </a:lnTo>
                <a:close/>
              </a:path>
            </a:pathLst>
          </a:custGeom>
          <a:blipFill>
            <a:blip r:embed="rId2">
              <a:extLst>
                <a:ext uri="{96DAC541-7B7A-43D3-8B79-37D633B846F1}">
                  <asvg:svgBlip xmlns:asvg="http://schemas.microsoft.com/office/drawing/2016/SVG/main" r:embed="rId3"/>
                </a:ext>
              </a:extLst>
            </a:blip>
            <a:stretch>
              <a:fillRect l="0" t="0" r="-21865" b="0"/>
            </a:stretch>
          </a:blipFill>
        </p:spPr>
      </p:sp>
      <p:sp>
        <p:nvSpPr>
          <p:cNvPr name="Freeform 3" id="3"/>
          <p:cNvSpPr/>
          <p:nvPr/>
        </p:nvSpPr>
        <p:spPr>
          <a:xfrm flipH="false" flipV="false" rot="-640375">
            <a:off x="-143180" y="185086"/>
            <a:ext cx="2343760" cy="3693605"/>
          </a:xfrm>
          <a:custGeom>
            <a:avLst/>
            <a:gdLst/>
            <a:ahLst/>
            <a:cxnLst/>
            <a:rect r="r" b="b" t="t" l="l"/>
            <a:pathLst>
              <a:path h="3693605" w="2343760">
                <a:moveTo>
                  <a:pt x="0" y="0"/>
                </a:moveTo>
                <a:lnTo>
                  <a:pt x="2343760" y="0"/>
                </a:lnTo>
                <a:lnTo>
                  <a:pt x="2343760" y="3693605"/>
                </a:lnTo>
                <a:lnTo>
                  <a:pt x="0" y="36936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173745">
            <a:off x="14448989" y="-2055134"/>
            <a:ext cx="3101855" cy="5716983"/>
          </a:xfrm>
          <a:custGeom>
            <a:avLst/>
            <a:gdLst/>
            <a:ahLst/>
            <a:cxnLst/>
            <a:rect r="r" b="b" t="t" l="l"/>
            <a:pathLst>
              <a:path h="5716983" w="3101855">
                <a:moveTo>
                  <a:pt x="0" y="0"/>
                </a:moveTo>
                <a:lnTo>
                  <a:pt x="3101855" y="0"/>
                </a:lnTo>
                <a:lnTo>
                  <a:pt x="3101855" y="5716982"/>
                </a:lnTo>
                <a:lnTo>
                  <a:pt x="0" y="5716982"/>
                </a:lnTo>
                <a:lnTo>
                  <a:pt x="0" y="0"/>
                </a:lnTo>
                <a:close/>
              </a:path>
            </a:pathLst>
          </a:custGeom>
          <a:blipFill>
            <a:blip r:embed="rId6">
              <a:extLst>
                <a:ext uri="{96DAC541-7B7A-43D3-8B79-37D633B846F1}">
                  <asvg:svgBlip xmlns:asvg="http://schemas.microsoft.com/office/drawing/2016/SVG/main" r:embed="rId7"/>
                </a:ext>
              </a:extLst>
            </a:blip>
            <a:stretch>
              <a:fillRect l="-463197" t="-53550" r="0" b="0"/>
            </a:stretch>
          </a:blipFill>
        </p:spPr>
      </p:sp>
      <p:grpSp>
        <p:nvGrpSpPr>
          <p:cNvPr name="Group 5" id="5"/>
          <p:cNvGrpSpPr/>
          <p:nvPr/>
        </p:nvGrpSpPr>
        <p:grpSpPr>
          <a:xfrm rot="0">
            <a:off x="11066311" y="3339276"/>
            <a:ext cx="4704324" cy="1171804"/>
            <a:chOff x="0" y="0"/>
            <a:chExt cx="6272432" cy="1562406"/>
          </a:xfrm>
        </p:grpSpPr>
        <p:sp>
          <p:nvSpPr>
            <p:cNvPr name="Freeform 6" id="6"/>
            <p:cNvSpPr/>
            <p:nvPr/>
          </p:nvSpPr>
          <p:spPr>
            <a:xfrm flipH="false" flipV="false" rot="0">
              <a:off x="0" y="0"/>
              <a:ext cx="6272432" cy="1562406"/>
            </a:xfrm>
            <a:custGeom>
              <a:avLst/>
              <a:gdLst/>
              <a:ahLst/>
              <a:cxnLst/>
              <a:rect r="r" b="b" t="t" l="l"/>
              <a:pathLst>
                <a:path h="1562406" w="6272432">
                  <a:moveTo>
                    <a:pt x="0" y="0"/>
                  </a:moveTo>
                  <a:lnTo>
                    <a:pt x="6272432" y="0"/>
                  </a:lnTo>
                  <a:lnTo>
                    <a:pt x="6272432" y="1562406"/>
                  </a:lnTo>
                  <a:lnTo>
                    <a:pt x="0" y="15624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775079" y="245886"/>
              <a:ext cx="4722273" cy="927759"/>
            </a:xfrm>
            <a:prstGeom prst="rect">
              <a:avLst/>
            </a:prstGeom>
          </p:spPr>
          <p:txBody>
            <a:bodyPr anchor="t" rtlCol="false" tIns="0" lIns="0" bIns="0" rIns="0">
              <a:spAutoFit/>
            </a:bodyPr>
            <a:lstStyle/>
            <a:p>
              <a:pPr algn="l" marL="0" indent="0" lvl="0">
                <a:lnSpc>
                  <a:spcPts val="5068"/>
                </a:lnSpc>
                <a:spcBef>
                  <a:spcPct val="0"/>
                </a:spcBef>
              </a:pPr>
              <a:r>
                <a:rPr lang="en-US" b="true" sz="3898">
                  <a:solidFill>
                    <a:srgbClr val="1D4031"/>
                  </a:solidFill>
                  <a:latin typeface="Agrandir Bold"/>
                  <a:ea typeface="Agrandir Bold"/>
                  <a:cs typeface="Agrandir Bold"/>
                  <a:sym typeface="Agrandir Bold"/>
                </a:rPr>
                <a:t>A. (10 + 10) × 2</a:t>
              </a:r>
            </a:p>
          </p:txBody>
        </p:sp>
      </p:grpSp>
      <p:grpSp>
        <p:nvGrpSpPr>
          <p:cNvPr name="Group 8" id="8"/>
          <p:cNvGrpSpPr/>
          <p:nvPr/>
        </p:nvGrpSpPr>
        <p:grpSpPr>
          <a:xfrm rot="0">
            <a:off x="11066311" y="4797857"/>
            <a:ext cx="4704324" cy="1171804"/>
            <a:chOff x="0" y="0"/>
            <a:chExt cx="6272432" cy="1562406"/>
          </a:xfrm>
        </p:grpSpPr>
        <p:sp>
          <p:nvSpPr>
            <p:cNvPr name="Freeform 9" id="9"/>
            <p:cNvSpPr/>
            <p:nvPr/>
          </p:nvSpPr>
          <p:spPr>
            <a:xfrm flipH="false" flipV="false" rot="0">
              <a:off x="0" y="0"/>
              <a:ext cx="6272432" cy="1562406"/>
            </a:xfrm>
            <a:custGeom>
              <a:avLst/>
              <a:gdLst/>
              <a:ahLst/>
              <a:cxnLst/>
              <a:rect r="r" b="b" t="t" l="l"/>
              <a:pathLst>
                <a:path h="1562406" w="6272432">
                  <a:moveTo>
                    <a:pt x="0" y="0"/>
                  </a:moveTo>
                  <a:lnTo>
                    <a:pt x="6272432" y="0"/>
                  </a:lnTo>
                  <a:lnTo>
                    <a:pt x="6272432" y="1562406"/>
                  </a:lnTo>
                  <a:lnTo>
                    <a:pt x="0" y="15624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775079" y="245886"/>
              <a:ext cx="4722273" cy="927759"/>
            </a:xfrm>
            <a:prstGeom prst="rect">
              <a:avLst/>
            </a:prstGeom>
          </p:spPr>
          <p:txBody>
            <a:bodyPr anchor="t" rtlCol="false" tIns="0" lIns="0" bIns="0" rIns="0">
              <a:spAutoFit/>
            </a:bodyPr>
            <a:lstStyle/>
            <a:p>
              <a:pPr algn="l" marL="0" indent="0" lvl="0">
                <a:lnSpc>
                  <a:spcPts val="5068"/>
                </a:lnSpc>
                <a:spcBef>
                  <a:spcPct val="0"/>
                </a:spcBef>
              </a:pPr>
              <a:r>
                <a:rPr lang="en-US" b="true" sz="3898">
                  <a:solidFill>
                    <a:srgbClr val="1D4031"/>
                  </a:solidFill>
                  <a:latin typeface="Agrandir Bold"/>
                  <a:ea typeface="Agrandir Bold"/>
                  <a:cs typeface="Agrandir Bold"/>
                  <a:sym typeface="Agrandir Bold"/>
                </a:rPr>
                <a:t>B. 10 ×</a:t>
              </a:r>
              <a:r>
                <a:rPr lang="en-US" b="true" sz="3898">
                  <a:solidFill>
                    <a:srgbClr val="1D4031"/>
                  </a:solidFill>
                  <a:latin typeface="Agrandir Bold"/>
                  <a:ea typeface="Agrandir Bold"/>
                  <a:cs typeface="Agrandir Bold"/>
                  <a:sym typeface="Agrandir Bold"/>
                </a:rPr>
                <a:t> (10 + 2)</a:t>
              </a:r>
            </a:p>
          </p:txBody>
        </p:sp>
      </p:grpSp>
      <p:grpSp>
        <p:nvGrpSpPr>
          <p:cNvPr name="Group 11" id="11"/>
          <p:cNvGrpSpPr/>
          <p:nvPr/>
        </p:nvGrpSpPr>
        <p:grpSpPr>
          <a:xfrm rot="0">
            <a:off x="11066311" y="6255412"/>
            <a:ext cx="4704324" cy="1171804"/>
            <a:chOff x="0" y="0"/>
            <a:chExt cx="6272432" cy="1562406"/>
          </a:xfrm>
        </p:grpSpPr>
        <p:sp>
          <p:nvSpPr>
            <p:cNvPr name="Freeform 12" id="12"/>
            <p:cNvSpPr/>
            <p:nvPr/>
          </p:nvSpPr>
          <p:spPr>
            <a:xfrm flipH="false" flipV="false" rot="0">
              <a:off x="0" y="0"/>
              <a:ext cx="6272432" cy="1562406"/>
            </a:xfrm>
            <a:custGeom>
              <a:avLst/>
              <a:gdLst/>
              <a:ahLst/>
              <a:cxnLst/>
              <a:rect r="r" b="b" t="t" l="l"/>
              <a:pathLst>
                <a:path h="1562406" w="6272432">
                  <a:moveTo>
                    <a:pt x="0" y="0"/>
                  </a:moveTo>
                  <a:lnTo>
                    <a:pt x="6272432" y="0"/>
                  </a:lnTo>
                  <a:lnTo>
                    <a:pt x="6272432" y="1562406"/>
                  </a:lnTo>
                  <a:lnTo>
                    <a:pt x="0" y="15624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3" id="13"/>
            <p:cNvSpPr txBox="true"/>
            <p:nvPr/>
          </p:nvSpPr>
          <p:spPr>
            <a:xfrm rot="0">
              <a:off x="775079" y="245886"/>
              <a:ext cx="4722273" cy="927759"/>
            </a:xfrm>
            <a:prstGeom prst="rect">
              <a:avLst/>
            </a:prstGeom>
          </p:spPr>
          <p:txBody>
            <a:bodyPr anchor="t" rtlCol="false" tIns="0" lIns="0" bIns="0" rIns="0">
              <a:spAutoFit/>
            </a:bodyPr>
            <a:lstStyle/>
            <a:p>
              <a:pPr algn="l" marL="0" indent="0" lvl="0">
                <a:lnSpc>
                  <a:spcPts val="5068"/>
                </a:lnSpc>
                <a:spcBef>
                  <a:spcPct val="0"/>
                </a:spcBef>
              </a:pPr>
              <a:r>
                <a:rPr lang="en-US" b="true" sz="3898">
                  <a:solidFill>
                    <a:srgbClr val="1D4031"/>
                  </a:solidFill>
                  <a:latin typeface="Agrandir Bold"/>
                  <a:ea typeface="Agrandir Bold"/>
                  <a:cs typeface="Agrandir Bold"/>
                  <a:sym typeface="Agrandir Bold"/>
                </a:rPr>
                <a:t>C. 10 + (10 ÷ 2)</a:t>
              </a:r>
            </a:p>
          </p:txBody>
        </p:sp>
      </p:grpSp>
      <p:grpSp>
        <p:nvGrpSpPr>
          <p:cNvPr name="Group 14" id="14"/>
          <p:cNvGrpSpPr/>
          <p:nvPr/>
        </p:nvGrpSpPr>
        <p:grpSpPr>
          <a:xfrm rot="0">
            <a:off x="11066311" y="7712966"/>
            <a:ext cx="4704324" cy="1171804"/>
            <a:chOff x="0" y="0"/>
            <a:chExt cx="6272432" cy="1562406"/>
          </a:xfrm>
        </p:grpSpPr>
        <p:sp>
          <p:nvSpPr>
            <p:cNvPr name="Freeform 15" id="15"/>
            <p:cNvSpPr/>
            <p:nvPr/>
          </p:nvSpPr>
          <p:spPr>
            <a:xfrm flipH="false" flipV="false" rot="0">
              <a:off x="0" y="0"/>
              <a:ext cx="6272432" cy="1562406"/>
            </a:xfrm>
            <a:custGeom>
              <a:avLst/>
              <a:gdLst/>
              <a:ahLst/>
              <a:cxnLst/>
              <a:rect r="r" b="b" t="t" l="l"/>
              <a:pathLst>
                <a:path h="1562406" w="6272432">
                  <a:moveTo>
                    <a:pt x="0" y="0"/>
                  </a:moveTo>
                  <a:lnTo>
                    <a:pt x="6272432" y="0"/>
                  </a:lnTo>
                  <a:lnTo>
                    <a:pt x="6272432" y="1562406"/>
                  </a:lnTo>
                  <a:lnTo>
                    <a:pt x="0" y="15624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6" id="16"/>
            <p:cNvSpPr txBox="true"/>
            <p:nvPr/>
          </p:nvSpPr>
          <p:spPr>
            <a:xfrm rot="0">
              <a:off x="775079" y="245886"/>
              <a:ext cx="4722273" cy="927759"/>
            </a:xfrm>
            <a:prstGeom prst="rect">
              <a:avLst/>
            </a:prstGeom>
          </p:spPr>
          <p:txBody>
            <a:bodyPr anchor="t" rtlCol="false" tIns="0" lIns="0" bIns="0" rIns="0">
              <a:spAutoFit/>
            </a:bodyPr>
            <a:lstStyle/>
            <a:p>
              <a:pPr algn="l" marL="0" indent="0" lvl="0">
                <a:lnSpc>
                  <a:spcPts val="5068"/>
                </a:lnSpc>
                <a:spcBef>
                  <a:spcPct val="0"/>
                </a:spcBef>
              </a:pPr>
              <a:r>
                <a:rPr lang="en-US" b="true" sz="3898">
                  <a:solidFill>
                    <a:srgbClr val="1D4031"/>
                  </a:solidFill>
                  <a:latin typeface="Agrandir Bold"/>
                  <a:ea typeface="Agrandir Bold"/>
                  <a:cs typeface="Agrandir Bold"/>
                  <a:sym typeface="Agrandir Bold"/>
                </a:rPr>
                <a:t>D. (10 × 2) + 10</a:t>
              </a:r>
            </a:p>
          </p:txBody>
        </p:sp>
      </p:grpSp>
      <p:sp>
        <p:nvSpPr>
          <p:cNvPr name="TextBox 17" id="17"/>
          <p:cNvSpPr txBox="true"/>
          <p:nvPr/>
        </p:nvSpPr>
        <p:spPr>
          <a:xfrm rot="0">
            <a:off x="901519" y="4305361"/>
            <a:ext cx="8105697" cy="1561978"/>
          </a:xfrm>
          <a:prstGeom prst="rect">
            <a:avLst/>
          </a:prstGeom>
        </p:spPr>
        <p:txBody>
          <a:bodyPr anchor="t" rtlCol="false" tIns="0" lIns="0" bIns="0" rIns="0">
            <a:spAutoFit/>
          </a:bodyPr>
          <a:lstStyle/>
          <a:p>
            <a:pPr algn="l">
              <a:lnSpc>
                <a:spcPts val="3900"/>
              </a:lnSpc>
            </a:pPr>
            <a:r>
              <a:rPr lang="en-US" sz="3000">
                <a:solidFill>
                  <a:srgbClr val="1D4031"/>
                </a:solidFill>
                <a:latin typeface="Agrandir"/>
                <a:ea typeface="Agrandir"/>
                <a:cs typeface="Agrandir"/>
                <a:sym typeface="Agrandir"/>
              </a:rPr>
              <a:t>Rayne hands out juice boxes at a school event. In the first hour, she gave out 10 juice boxes, and another 10 for the next hour. </a:t>
            </a:r>
          </a:p>
        </p:txBody>
      </p:sp>
      <p:sp>
        <p:nvSpPr>
          <p:cNvPr name="TextBox 18" id="18"/>
          <p:cNvSpPr txBox="true"/>
          <p:nvPr/>
        </p:nvSpPr>
        <p:spPr>
          <a:xfrm rot="0">
            <a:off x="901519" y="6141112"/>
            <a:ext cx="8105697" cy="2552497"/>
          </a:xfrm>
          <a:prstGeom prst="rect">
            <a:avLst/>
          </a:prstGeom>
        </p:spPr>
        <p:txBody>
          <a:bodyPr anchor="t" rtlCol="false" tIns="0" lIns="0" bIns="0" rIns="0">
            <a:spAutoFit/>
          </a:bodyPr>
          <a:lstStyle/>
          <a:p>
            <a:pPr algn="l">
              <a:lnSpc>
                <a:spcPts val="3900"/>
              </a:lnSpc>
            </a:pPr>
            <a:r>
              <a:rPr lang="en-US" sz="3000" b="true">
                <a:solidFill>
                  <a:srgbClr val="1D4031"/>
                </a:solidFill>
                <a:latin typeface="Agrandir Bold"/>
                <a:ea typeface="Agrandir Bold"/>
                <a:cs typeface="Agrandir Bold"/>
                <a:sym typeface="Agrandir Bold"/>
              </a:rPr>
              <a:t>If Rayne gave out twice as many juice boxes in the third hour as she did in the first two hours, which expression represents the number of juice boxes she gave out in the third hour?</a:t>
            </a:r>
          </a:p>
        </p:txBody>
      </p:sp>
      <p:sp>
        <p:nvSpPr>
          <p:cNvPr name="TextBox 19" id="19"/>
          <p:cNvSpPr txBox="true"/>
          <p:nvPr/>
        </p:nvSpPr>
        <p:spPr>
          <a:xfrm rot="0">
            <a:off x="4498035" y="1030524"/>
            <a:ext cx="9291930" cy="1339822"/>
          </a:xfrm>
          <a:prstGeom prst="rect">
            <a:avLst/>
          </a:prstGeom>
        </p:spPr>
        <p:txBody>
          <a:bodyPr anchor="t" rtlCol="false" tIns="0" lIns="0" bIns="0" rIns="0">
            <a:spAutoFit/>
          </a:bodyPr>
          <a:lstStyle/>
          <a:p>
            <a:pPr algn="ctr" marL="0" indent="0" lvl="0">
              <a:lnSpc>
                <a:spcPts val="9999"/>
              </a:lnSpc>
              <a:spcBef>
                <a:spcPct val="0"/>
              </a:spcBef>
            </a:pPr>
            <a:r>
              <a:rPr lang="en-US" b="true" sz="9999" strike="noStrike" u="none">
                <a:solidFill>
                  <a:srgbClr val="1D4031"/>
                </a:solidFill>
                <a:latin typeface="Londrina Solid Black"/>
                <a:ea typeface="Londrina Solid Black"/>
                <a:cs typeface="Londrina Solid Black"/>
                <a:sym typeface="Londrina Solid Black"/>
              </a:rPr>
              <a:t>TRY THIS!</a:t>
            </a:r>
          </a:p>
        </p:txBody>
      </p:sp>
    </p:spTree>
  </p:cSld>
  <p:clrMapOvr>
    <a:masterClrMapping/>
  </p:clrMapOvr>
  <p:transition spd="fast">
    <p:fade/>
  </p:transition>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DDCC7"/>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0" y="2723215"/>
            <a:ext cx="9259215" cy="7882900"/>
          </a:xfrm>
          <a:custGeom>
            <a:avLst/>
            <a:gdLst/>
            <a:ahLst/>
            <a:cxnLst/>
            <a:rect r="r" b="b" t="t" l="l"/>
            <a:pathLst>
              <a:path h="7882900" w="9259215">
                <a:moveTo>
                  <a:pt x="0" y="0"/>
                </a:moveTo>
                <a:lnTo>
                  <a:pt x="9259215" y="0"/>
                </a:lnTo>
                <a:lnTo>
                  <a:pt x="9259215" y="7882900"/>
                </a:lnTo>
                <a:lnTo>
                  <a:pt x="0" y="7882900"/>
                </a:lnTo>
                <a:lnTo>
                  <a:pt x="0" y="0"/>
                </a:lnTo>
                <a:close/>
              </a:path>
            </a:pathLst>
          </a:custGeom>
          <a:blipFill>
            <a:blip r:embed="rId2">
              <a:extLst>
                <a:ext uri="{96DAC541-7B7A-43D3-8B79-37D633B846F1}">
                  <asvg:svgBlip xmlns:asvg="http://schemas.microsoft.com/office/drawing/2016/SVG/main" r:embed="rId3"/>
                </a:ext>
              </a:extLst>
            </a:blip>
            <a:stretch>
              <a:fillRect l="0" t="0" r="-98409" b="0"/>
            </a:stretch>
          </a:blipFill>
        </p:spPr>
      </p:sp>
      <p:sp>
        <p:nvSpPr>
          <p:cNvPr name="Freeform 3" id="3"/>
          <p:cNvSpPr/>
          <p:nvPr/>
        </p:nvSpPr>
        <p:spPr>
          <a:xfrm flipH="false" flipV="false" rot="5173745">
            <a:off x="14448989" y="-2055134"/>
            <a:ext cx="3101855" cy="5716983"/>
          </a:xfrm>
          <a:custGeom>
            <a:avLst/>
            <a:gdLst/>
            <a:ahLst/>
            <a:cxnLst/>
            <a:rect r="r" b="b" t="t" l="l"/>
            <a:pathLst>
              <a:path h="5716983" w="3101855">
                <a:moveTo>
                  <a:pt x="0" y="0"/>
                </a:moveTo>
                <a:lnTo>
                  <a:pt x="3101855" y="0"/>
                </a:lnTo>
                <a:lnTo>
                  <a:pt x="3101855" y="5716982"/>
                </a:lnTo>
                <a:lnTo>
                  <a:pt x="0" y="5716982"/>
                </a:lnTo>
                <a:lnTo>
                  <a:pt x="0" y="0"/>
                </a:lnTo>
                <a:close/>
              </a:path>
            </a:pathLst>
          </a:custGeom>
          <a:blipFill>
            <a:blip r:embed="rId4">
              <a:extLst>
                <a:ext uri="{96DAC541-7B7A-43D3-8B79-37D633B846F1}">
                  <asvg:svgBlip xmlns:asvg="http://schemas.microsoft.com/office/drawing/2016/SVG/main" r:embed="rId5"/>
                </a:ext>
              </a:extLst>
            </a:blip>
            <a:stretch>
              <a:fillRect l="-463197" t="-53550" r="0" b="0"/>
            </a:stretch>
          </a:blipFill>
        </p:spPr>
      </p:sp>
      <p:grpSp>
        <p:nvGrpSpPr>
          <p:cNvPr name="Group 4" id="4"/>
          <p:cNvGrpSpPr/>
          <p:nvPr/>
        </p:nvGrpSpPr>
        <p:grpSpPr>
          <a:xfrm rot="0">
            <a:off x="1285387" y="582999"/>
            <a:ext cx="1979847" cy="1965448"/>
            <a:chOff x="0" y="0"/>
            <a:chExt cx="2639796" cy="2620598"/>
          </a:xfrm>
        </p:grpSpPr>
        <p:sp>
          <p:nvSpPr>
            <p:cNvPr name="Freeform 5" id="5"/>
            <p:cNvSpPr/>
            <p:nvPr/>
          </p:nvSpPr>
          <p:spPr>
            <a:xfrm flipH="false" flipV="false" rot="0">
              <a:off x="0" y="0"/>
              <a:ext cx="2639796" cy="2620598"/>
            </a:xfrm>
            <a:custGeom>
              <a:avLst/>
              <a:gdLst/>
              <a:ahLst/>
              <a:cxnLst/>
              <a:rect r="r" b="b" t="t" l="l"/>
              <a:pathLst>
                <a:path h="2620598" w="2639796">
                  <a:moveTo>
                    <a:pt x="0" y="0"/>
                  </a:moveTo>
                  <a:lnTo>
                    <a:pt x="2639796" y="0"/>
                  </a:lnTo>
                  <a:lnTo>
                    <a:pt x="2639796" y="2620598"/>
                  </a:lnTo>
                  <a:lnTo>
                    <a:pt x="0" y="262059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590091">
              <a:off x="188099" y="757965"/>
              <a:ext cx="2248956" cy="1037378"/>
            </a:xfrm>
            <a:prstGeom prst="rect">
              <a:avLst/>
            </a:prstGeom>
          </p:spPr>
          <p:txBody>
            <a:bodyPr anchor="t" rtlCol="false" tIns="0" lIns="0" bIns="0" rIns="0">
              <a:spAutoFit/>
            </a:bodyPr>
            <a:lstStyle/>
            <a:p>
              <a:pPr algn="ctr">
                <a:lnSpc>
                  <a:spcPts val="2990"/>
                </a:lnSpc>
              </a:pPr>
              <a:r>
                <a:rPr lang="en-US" sz="2300" b="true">
                  <a:solidFill>
                    <a:srgbClr val="1D4031"/>
                  </a:solidFill>
                  <a:latin typeface="Agrandir Bold"/>
                  <a:ea typeface="Agrandir Bold"/>
                  <a:cs typeface="Agrandir Bold"/>
                  <a:sym typeface="Agrandir Bold"/>
                </a:rPr>
                <a:t>ANSWER</a:t>
              </a:r>
            </a:p>
            <a:p>
              <a:pPr algn="ctr" marL="0" indent="0" lvl="0">
                <a:lnSpc>
                  <a:spcPts val="2990"/>
                </a:lnSpc>
                <a:spcBef>
                  <a:spcPct val="0"/>
                </a:spcBef>
              </a:pPr>
              <a:r>
                <a:rPr lang="en-US" b="true" sz="2300">
                  <a:solidFill>
                    <a:srgbClr val="1D4031"/>
                  </a:solidFill>
                  <a:latin typeface="Agrandir Bold"/>
                  <a:ea typeface="Agrandir Bold"/>
                  <a:cs typeface="Agrandir Bold"/>
                  <a:sym typeface="Agrandir Bold"/>
                </a:rPr>
                <a:t>KEY</a:t>
              </a:r>
            </a:p>
          </p:txBody>
        </p:sp>
      </p:grpSp>
      <p:grpSp>
        <p:nvGrpSpPr>
          <p:cNvPr name="Group 7" id="7"/>
          <p:cNvGrpSpPr/>
          <p:nvPr/>
        </p:nvGrpSpPr>
        <p:grpSpPr>
          <a:xfrm rot="0">
            <a:off x="1285387" y="8172594"/>
            <a:ext cx="4704324" cy="1171804"/>
            <a:chOff x="0" y="0"/>
            <a:chExt cx="6272432" cy="1562406"/>
          </a:xfrm>
        </p:grpSpPr>
        <p:sp>
          <p:nvSpPr>
            <p:cNvPr name="Freeform 8" id="8"/>
            <p:cNvSpPr/>
            <p:nvPr/>
          </p:nvSpPr>
          <p:spPr>
            <a:xfrm flipH="false" flipV="false" rot="0">
              <a:off x="0" y="0"/>
              <a:ext cx="6272432" cy="1562406"/>
            </a:xfrm>
            <a:custGeom>
              <a:avLst/>
              <a:gdLst/>
              <a:ahLst/>
              <a:cxnLst/>
              <a:rect r="r" b="b" t="t" l="l"/>
              <a:pathLst>
                <a:path h="1562406" w="6272432">
                  <a:moveTo>
                    <a:pt x="0" y="0"/>
                  </a:moveTo>
                  <a:lnTo>
                    <a:pt x="6272432" y="0"/>
                  </a:lnTo>
                  <a:lnTo>
                    <a:pt x="6272432" y="1562406"/>
                  </a:lnTo>
                  <a:lnTo>
                    <a:pt x="0" y="15624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775079" y="245886"/>
              <a:ext cx="4722273" cy="927759"/>
            </a:xfrm>
            <a:prstGeom prst="rect">
              <a:avLst/>
            </a:prstGeom>
          </p:spPr>
          <p:txBody>
            <a:bodyPr anchor="t" rtlCol="false" tIns="0" lIns="0" bIns="0" rIns="0">
              <a:spAutoFit/>
            </a:bodyPr>
            <a:lstStyle/>
            <a:p>
              <a:pPr algn="l" marL="0" indent="0" lvl="0">
                <a:lnSpc>
                  <a:spcPts val="5068"/>
                </a:lnSpc>
                <a:spcBef>
                  <a:spcPct val="0"/>
                </a:spcBef>
              </a:pPr>
              <a:r>
                <a:rPr lang="en-US" b="true" sz="3898">
                  <a:solidFill>
                    <a:srgbClr val="1D4031"/>
                  </a:solidFill>
                  <a:latin typeface="Agrandir Bold"/>
                  <a:ea typeface="Agrandir Bold"/>
                  <a:cs typeface="Agrandir Bold"/>
                  <a:sym typeface="Agrandir Bold"/>
                </a:rPr>
                <a:t>A. (10 + 10) × 2</a:t>
              </a:r>
            </a:p>
          </p:txBody>
        </p:sp>
      </p:grpSp>
      <p:grpSp>
        <p:nvGrpSpPr>
          <p:cNvPr name="Group 10" id="10"/>
          <p:cNvGrpSpPr/>
          <p:nvPr/>
        </p:nvGrpSpPr>
        <p:grpSpPr>
          <a:xfrm rot="0">
            <a:off x="1285387" y="2931246"/>
            <a:ext cx="7056220" cy="4858549"/>
            <a:chOff x="0" y="0"/>
            <a:chExt cx="9408293" cy="6478065"/>
          </a:xfrm>
        </p:grpSpPr>
        <p:sp>
          <p:nvSpPr>
            <p:cNvPr name="TextBox 11" id="11"/>
            <p:cNvSpPr txBox="true"/>
            <p:nvPr/>
          </p:nvSpPr>
          <p:spPr>
            <a:xfrm rot="0">
              <a:off x="0" y="-114300"/>
              <a:ext cx="9408293" cy="2704883"/>
            </a:xfrm>
            <a:prstGeom prst="rect">
              <a:avLst/>
            </a:prstGeom>
          </p:spPr>
          <p:txBody>
            <a:bodyPr anchor="t" rtlCol="false" tIns="0" lIns="0" bIns="0" rIns="0">
              <a:spAutoFit/>
            </a:bodyPr>
            <a:lstStyle/>
            <a:p>
              <a:pPr algn="l">
                <a:lnSpc>
                  <a:spcPts val="3900"/>
                </a:lnSpc>
              </a:pPr>
              <a:r>
                <a:rPr lang="en-US" sz="3000">
                  <a:solidFill>
                    <a:srgbClr val="1D4031"/>
                  </a:solidFill>
                  <a:latin typeface="Agrandir"/>
                  <a:ea typeface="Agrandir"/>
                  <a:cs typeface="Agrandir"/>
                  <a:sym typeface="Agrandir"/>
                </a:rPr>
                <a:t>Rayne hands out juice boxes at a school event. In the first hour, she gave out 10 juice boxes, and another 10 for the next hour.</a:t>
              </a:r>
              <a:r>
                <a:rPr lang="en-US" sz="3000">
                  <a:solidFill>
                    <a:srgbClr val="1D4031"/>
                  </a:solidFill>
                  <a:latin typeface="Agrandir"/>
                  <a:ea typeface="Agrandir"/>
                  <a:cs typeface="Agrandir"/>
                  <a:sym typeface="Agrandir"/>
                </a:rPr>
                <a:t> </a:t>
              </a:r>
            </a:p>
          </p:txBody>
        </p:sp>
        <p:sp>
          <p:nvSpPr>
            <p:cNvPr name="TextBox 12" id="12"/>
            <p:cNvSpPr txBox="true"/>
            <p:nvPr/>
          </p:nvSpPr>
          <p:spPr>
            <a:xfrm rot="0">
              <a:off x="0" y="3112836"/>
              <a:ext cx="9408293" cy="3365229"/>
            </a:xfrm>
            <a:prstGeom prst="rect">
              <a:avLst/>
            </a:prstGeom>
          </p:spPr>
          <p:txBody>
            <a:bodyPr anchor="t" rtlCol="false" tIns="0" lIns="0" bIns="0" rIns="0">
              <a:spAutoFit/>
            </a:bodyPr>
            <a:lstStyle/>
            <a:p>
              <a:pPr algn="l">
                <a:lnSpc>
                  <a:spcPts val="3900"/>
                </a:lnSpc>
              </a:pPr>
              <a:r>
                <a:rPr lang="en-US" sz="3000" b="true">
                  <a:solidFill>
                    <a:srgbClr val="1D4031"/>
                  </a:solidFill>
                  <a:latin typeface="Agrandir Bold"/>
                  <a:ea typeface="Agrandir Bold"/>
                  <a:cs typeface="Agrandir Bold"/>
                  <a:sym typeface="Agrandir Bold"/>
                </a:rPr>
                <a:t>If Rayne gave out twice as many juice boxes in the third hour as she did in the first two hours, which expression represents the number of juice boxes she gave out in the third hour?</a:t>
              </a:r>
            </a:p>
          </p:txBody>
        </p:sp>
      </p:grpSp>
      <p:sp>
        <p:nvSpPr>
          <p:cNvPr name="TextBox 13" id="13"/>
          <p:cNvSpPr txBox="true"/>
          <p:nvPr/>
        </p:nvSpPr>
        <p:spPr>
          <a:xfrm rot="0">
            <a:off x="10299679" y="6993710"/>
            <a:ext cx="7062966" cy="427990"/>
          </a:xfrm>
          <a:prstGeom prst="rect">
            <a:avLst/>
          </a:prstGeom>
        </p:spPr>
        <p:txBody>
          <a:bodyPr anchor="t" rtlCol="false" tIns="0" lIns="0" bIns="0" rIns="0">
            <a:spAutoFit/>
          </a:bodyPr>
          <a:lstStyle/>
          <a:p>
            <a:pPr algn="ctr" marL="0" indent="0" lvl="0">
              <a:lnSpc>
                <a:spcPts val="2990"/>
              </a:lnSpc>
              <a:spcBef>
                <a:spcPct val="0"/>
              </a:spcBef>
            </a:pPr>
            <a:r>
              <a:rPr lang="en-US" b="true" sz="2300">
                <a:solidFill>
                  <a:srgbClr val="1D4031"/>
                </a:solidFill>
                <a:latin typeface="Agrandir Bold"/>
                <a:ea typeface="Agrandir Bold"/>
                <a:cs typeface="Agrandir Bold"/>
                <a:sym typeface="Agrandir Bold"/>
              </a:rPr>
              <a:t>40 juice boxes were handed out on the third hour</a:t>
            </a:r>
          </a:p>
        </p:txBody>
      </p:sp>
      <p:grpSp>
        <p:nvGrpSpPr>
          <p:cNvPr name="Group 14" id="14"/>
          <p:cNvGrpSpPr/>
          <p:nvPr/>
        </p:nvGrpSpPr>
        <p:grpSpPr>
          <a:xfrm rot="0">
            <a:off x="9834191" y="7650186"/>
            <a:ext cx="3864515" cy="1608114"/>
            <a:chOff x="0" y="0"/>
            <a:chExt cx="2878938" cy="1197993"/>
          </a:xfrm>
        </p:grpSpPr>
        <p:sp>
          <p:nvSpPr>
            <p:cNvPr name="Freeform 15" id="15"/>
            <p:cNvSpPr/>
            <p:nvPr/>
          </p:nvSpPr>
          <p:spPr>
            <a:xfrm flipH="false" flipV="false" rot="0">
              <a:off x="-127" y="0"/>
              <a:ext cx="2879192" cy="1197866"/>
            </a:xfrm>
            <a:custGeom>
              <a:avLst/>
              <a:gdLst/>
              <a:ahLst/>
              <a:cxnLst/>
              <a:rect r="r" b="b" t="t" l="l"/>
              <a:pathLst>
                <a:path h="1197866" w="2879192">
                  <a:moveTo>
                    <a:pt x="2879065" y="606912"/>
                  </a:moveTo>
                  <a:cubicBezTo>
                    <a:pt x="2879065" y="639038"/>
                    <a:pt x="2879065" y="671165"/>
                    <a:pt x="2878811" y="702221"/>
                  </a:cubicBezTo>
                  <a:cubicBezTo>
                    <a:pt x="2877541" y="927109"/>
                    <a:pt x="2869794" y="1081280"/>
                    <a:pt x="2864841" y="1092837"/>
                  </a:cubicBezTo>
                  <a:lnTo>
                    <a:pt x="2861793" y="1102743"/>
                  </a:lnTo>
                  <a:cubicBezTo>
                    <a:pt x="2855824" y="1111633"/>
                    <a:pt x="2851633" y="1120777"/>
                    <a:pt x="2841854" y="1131699"/>
                  </a:cubicBezTo>
                  <a:cubicBezTo>
                    <a:pt x="2837409" y="1137795"/>
                    <a:pt x="2840203" y="1136144"/>
                    <a:pt x="2842616" y="1133477"/>
                  </a:cubicBezTo>
                  <a:cubicBezTo>
                    <a:pt x="2838044" y="1138430"/>
                    <a:pt x="2833726" y="1143129"/>
                    <a:pt x="2829789" y="1147447"/>
                  </a:cubicBezTo>
                  <a:cubicBezTo>
                    <a:pt x="2825598" y="1151638"/>
                    <a:pt x="2821661" y="1155194"/>
                    <a:pt x="2818740" y="1157226"/>
                  </a:cubicBezTo>
                  <a:lnTo>
                    <a:pt x="2820010" y="1155321"/>
                  </a:lnTo>
                  <a:cubicBezTo>
                    <a:pt x="2803881" y="1166624"/>
                    <a:pt x="2796515" y="1177038"/>
                    <a:pt x="2775687" y="1184658"/>
                  </a:cubicBezTo>
                  <a:lnTo>
                    <a:pt x="2775687" y="1184277"/>
                  </a:lnTo>
                  <a:cubicBezTo>
                    <a:pt x="2767051" y="1186944"/>
                    <a:pt x="2758034" y="1192151"/>
                    <a:pt x="2750414" y="1194437"/>
                  </a:cubicBezTo>
                  <a:cubicBezTo>
                    <a:pt x="2739492" y="1196469"/>
                    <a:pt x="2749017" y="1192786"/>
                    <a:pt x="2740127" y="1194310"/>
                  </a:cubicBezTo>
                  <a:cubicBezTo>
                    <a:pt x="2736698" y="1196723"/>
                    <a:pt x="2726919" y="1197485"/>
                    <a:pt x="2717267" y="1197866"/>
                  </a:cubicBezTo>
                  <a:cubicBezTo>
                    <a:pt x="2721077" y="1197485"/>
                    <a:pt x="2725014" y="1196977"/>
                    <a:pt x="2728443" y="1196342"/>
                  </a:cubicBezTo>
                  <a:cubicBezTo>
                    <a:pt x="2724633" y="1196723"/>
                    <a:pt x="2720442" y="1196850"/>
                    <a:pt x="2716378" y="1196977"/>
                  </a:cubicBezTo>
                  <a:cubicBezTo>
                    <a:pt x="2712568" y="1197231"/>
                    <a:pt x="2708377" y="1197231"/>
                    <a:pt x="2705837" y="1196977"/>
                  </a:cubicBezTo>
                  <a:cubicBezTo>
                    <a:pt x="2695804" y="1196596"/>
                    <a:pt x="2583358" y="1196850"/>
                    <a:pt x="2469801" y="1195453"/>
                  </a:cubicBezTo>
                  <a:cubicBezTo>
                    <a:pt x="2079351" y="1196596"/>
                    <a:pt x="1496010" y="1197104"/>
                    <a:pt x="915781" y="1197358"/>
                  </a:cubicBezTo>
                  <a:cubicBezTo>
                    <a:pt x="626444" y="1197485"/>
                    <a:pt x="337106" y="1197612"/>
                    <a:pt x="192659" y="1197739"/>
                  </a:cubicBezTo>
                  <a:cubicBezTo>
                    <a:pt x="187325" y="1197739"/>
                    <a:pt x="181991" y="1197866"/>
                    <a:pt x="176911" y="1197866"/>
                  </a:cubicBezTo>
                  <a:cubicBezTo>
                    <a:pt x="171577" y="1197866"/>
                    <a:pt x="164719" y="1197485"/>
                    <a:pt x="159131" y="1197231"/>
                  </a:cubicBezTo>
                  <a:cubicBezTo>
                    <a:pt x="147447" y="1196088"/>
                    <a:pt x="136779" y="1194183"/>
                    <a:pt x="127508" y="1191516"/>
                  </a:cubicBezTo>
                  <a:lnTo>
                    <a:pt x="129540" y="1191770"/>
                  </a:lnTo>
                  <a:cubicBezTo>
                    <a:pt x="117475" y="1188595"/>
                    <a:pt x="96393" y="1181737"/>
                    <a:pt x="74676" y="1166497"/>
                  </a:cubicBezTo>
                  <a:cubicBezTo>
                    <a:pt x="53086" y="1151511"/>
                    <a:pt x="30988" y="1128397"/>
                    <a:pt x="17526" y="1100076"/>
                  </a:cubicBezTo>
                  <a:cubicBezTo>
                    <a:pt x="10160" y="1085471"/>
                    <a:pt x="5334" y="1009568"/>
                    <a:pt x="2540" y="879990"/>
                  </a:cubicBezTo>
                  <a:cubicBezTo>
                    <a:pt x="2159" y="866068"/>
                    <a:pt x="1651" y="852146"/>
                    <a:pt x="1270" y="839296"/>
                  </a:cubicBezTo>
                  <a:cubicBezTo>
                    <a:pt x="762" y="792176"/>
                    <a:pt x="0" y="719355"/>
                    <a:pt x="127" y="632613"/>
                  </a:cubicBezTo>
                  <a:cubicBezTo>
                    <a:pt x="127" y="600486"/>
                    <a:pt x="127" y="568359"/>
                    <a:pt x="381" y="537303"/>
                  </a:cubicBezTo>
                  <a:cubicBezTo>
                    <a:pt x="1651" y="312416"/>
                    <a:pt x="9398" y="134647"/>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3549" y="2413"/>
                  </a:cubicBezTo>
                  <a:cubicBezTo>
                    <a:pt x="613999" y="1270"/>
                    <a:pt x="1197340" y="762"/>
                    <a:pt x="1777569" y="508"/>
                  </a:cubicBezTo>
                  <a:cubicBezTo>
                    <a:pt x="2066907" y="381"/>
                    <a:pt x="2356244" y="254"/>
                    <a:pt x="2620692" y="127"/>
                  </a:cubicBezTo>
                  <a:cubicBezTo>
                    <a:pt x="2686026" y="127"/>
                    <a:pt x="2697074" y="0"/>
                    <a:pt x="2702154" y="0"/>
                  </a:cubicBezTo>
                  <a:cubicBezTo>
                    <a:pt x="2707488" y="0"/>
                    <a:pt x="2714346" y="381"/>
                    <a:pt x="2719934" y="635"/>
                  </a:cubicBezTo>
                  <a:cubicBezTo>
                    <a:pt x="2731618" y="1778"/>
                    <a:pt x="2742286" y="3683"/>
                    <a:pt x="2751557" y="6350"/>
                  </a:cubicBezTo>
                  <a:lnTo>
                    <a:pt x="2749398" y="6096"/>
                  </a:lnTo>
                  <a:cubicBezTo>
                    <a:pt x="2761463" y="9271"/>
                    <a:pt x="2782545" y="16129"/>
                    <a:pt x="2804262" y="31369"/>
                  </a:cubicBezTo>
                  <a:cubicBezTo>
                    <a:pt x="2825852" y="46355"/>
                    <a:pt x="2847950" y="69469"/>
                    <a:pt x="2861412" y="97790"/>
                  </a:cubicBezTo>
                  <a:cubicBezTo>
                    <a:pt x="2868778" y="112395"/>
                    <a:pt x="2873604" y="228886"/>
                    <a:pt x="2876398" y="358464"/>
                  </a:cubicBezTo>
                  <a:cubicBezTo>
                    <a:pt x="2876779" y="372386"/>
                    <a:pt x="2877287" y="386307"/>
                    <a:pt x="2877668" y="399158"/>
                  </a:cubicBezTo>
                  <a:cubicBezTo>
                    <a:pt x="2878430" y="448419"/>
                    <a:pt x="2879192" y="520169"/>
                    <a:pt x="2879065" y="606912"/>
                  </a:cubicBezTo>
                  <a:close/>
                </a:path>
              </a:pathLst>
            </a:custGeom>
            <a:solidFill>
              <a:srgbClr val="FDDCC7"/>
            </a:solidFill>
          </p:spPr>
        </p:sp>
      </p:grpSp>
      <p:sp>
        <p:nvSpPr>
          <p:cNvPr name="Freeform 16" id="16"/>
          <p:cNvSpPr/>
          <p:nvPr/>
        </p:nvSpPr>
        <p:spPr>
          <a:xfrm flipH="false" flipV="false" rot="0">
            <a:off x="10072896" y="7947858"/>
            <a:ext cx="348025" cy="548464"/>
          </a:xfrm>
          <a:custGeom>
            <a:avLst/>
            <a:gdLst/>
            <a:ahLst/>
            <a:cxnLst/>
            <a:rect r="r" b="b" t="t" l="l"/>
            <a:pathLst>
              <a:path h="548464" w="348025">
                <a:moveTo>
                  <a:pt x="0" y="0"/>
                </a:moveTo>
                <a:lnTo>
                  <a:pt x="348025" y="0"/>
                </a:lnTo>
                <a:lnTo>
                  <a:pt x="348025"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false" flipV="false" rot="0">
            <a:off x="10762100" y="7947858"/>
            <a:ext cx="348025" cy="548464"/>
          </a:xfrm>
          <a:custGeom>
            <a:avLst/>
            <a:gdLst/>
            <a:ahLst/>
            <a:cxnLst/>
            <a:rect r="r" b="b" t="t" l="l"/>
            <a:pathLst>
              <a:path h="548464" w="348025">
                <a:moveTo>
                  <a:pt x="0" y="0"/>
                </a:moveTo>
                <a:lnTo>
                  <a:pt x="348025" y="0"/>
                </a:lnTo>
                <a:lnTo>
                  <a:pt x="348025"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false" rot="0">
            <a:off x="10417498" y="7947858"/>
            <a:ext cx="348025" cy="548464"/>
          </a:xfrm>
          <a:custGeom>
            <a:avLst/>
            <a:gdLst/>
            <a:ahLst/>
            <a:cxnLst/>
            <a:rect r="r" b="b" t="t" l="l"/>
            <a:pathLst>
              <a:path h="548464" w="348025">
                <a:moveTo>
                  <a:pt x="0" y="0"/>
                </a:moveTo>
                <a:lnTo>
                  <a:pt x="348025" y="0"/>
                </a:lnTo>
                <a:lnTo>
                  <a:pt x="348025"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9" id="19"/>
          <p:cNvSpPr/>
          <p:nvPr/>
        </p:nvSpPr>
        <p:spPr>
          <a:xfrm flipH="false" flipV="false" rot="0">
            <a:off x="11106702" y="7947858"/>
            <a:ext cx="348025" cy="548464"/>
          </a:xfrm>
          <a:custGeom>
            <a:avLst/>
            <a:gdLst/>
            <a:ahLst/>
            <a:cxnLst/>
            <a:rect r="r" b="b" t="t" l="l"/>
            <a:pathLst>
              <a:path h="548464" w="348025">
                <a:moveTo>
                  <a:pt x="0" y="0"/>
                </a:moveTo>
                <a:lnTo>
                  <a:pt x="348025" y="0"/>
                </a:lnTo>
                <a:lnTo>
                  <a:pt x="348025"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0" id="20"/>
          <p:cNvSpPr/>
          <p:nvPr/>
        </p:nvSpPr>
        <p:spPr>
          <a:xfrm flipH="false" flipV="false" rot="0">
            <a:off x="11451304" y="7947858"/>
            <a:ext cx="348025" cy="548464"/>
          </a:xfrm>
          <a:custGeom>
            <a:avLst/>
            <a:gdLst/>
            <a:ahLst/>
            <a:cxnLst/>
            <a:rect r="r" b="b" t="t" l="l"/>
            <a:pathLst>
              <a:path h="548464" w="348025">
                <a:moveTo>
                  <a:pt x="0" y="0"/>
                </a:moveTo>
                <a:lnTo>
                  <a:pt x="348026" y="0"/>
                </a:lnTo>
                <a:lnTo>
                  <a:pt x="348026"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1" id="21"/>
          <p:cNvSpPr/>
          <p:nvPr/>
        </p:nvSpPr>
        <p:spPr>
          <a:xfrm flipH="false" flipV="false" rot="0">
            <a:off x="11795906" y="7947858"/>
            <a:ext cx="348025" cy="548464"/>
          </a:xfrm>
          <a:custGeom>
            <a:avLst/>
            <a:gdLst/>
            <a:ahLst/>
            <a:cxnLst/>
            <a:rect r="r" b="b" t="t" l="l"/>
            <a:pathLst>
              <a:path h="548464" w="348025">
                <a:moveTo>
                  <a:pt x="0" y="0"/>
                </a:moveTo>
                <a:lnTo>
                  <a:pt x="348026" y="0"/>
                </a:lnTo>
                <a:lnTo>
                  <a:pt x="348026"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2" id="22"/>
          <p:cNvSpPr/>
          <p:nvPr/>
        </p:nvSpPr>
        <p:spPr>
          <a:xfrm flipH="false" flipV="false" rot="0">
            <a:off x="12140509" y="7947858"/>
            <a:ext cx="348025" cy="548464"/>
          </a:xfrm>
          <a:custGeom>
            <a:avLst/>
            <a:gdLst/>
            <a:ahLst/>
            <a:cxnLst/>
            <a:rect r="r" b="b" t="t" l="l"/>
            <a:pathLst>
              <a:path h="548464" w="348025">
                <a:moveTo>
                  <a:pt x="0" y="0"/>
                </a:moveTo>
                <a:lnTo>
                  <a:pt x="348025" y="0"/>
                </a:lnTo>
                <a:lnTo>
                  <a:pt x="348025"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3" id="23"/>
          <p:cNvSpPr/>
          <p:nvPr/>
        </p:nvSpPr>
        <p:spPr>
          <a:xfrm flipH="false" flipV="false" rot="0">
            <a:off x="12829713" y="7947858"/>
            <a:ext cx="348025" cy="548464"/>
          </a:xfrm>
          <a:custGeom>
            <a:avLst/>
            <a:gdLst/>
            <a:ahLst/>
            <a:cxnLst/>
            <a:rect r="r" b="b" t="t" l="l"/>
            <a:pathLst>
              <a:path h="548464" w="348025">
                <a:moveTo>
                  <a:pt x="0" y="0"/>
                </a:moveTo>
                <a:lnTo>
                  <a:pt x="348025" y="0"/>
                </a:lnTo>
                <a:lnTo>
                  <a:pt x="348025"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4" id="24"/>
          <p:cNvSpPr/>
          <p:nvPr/>
        </p:nvSpPr>
        <p:spPr>
          <a:xfrm flipH="false" flipV="false" rot="0">
            <a:off x="12485111" y="7947858"/>
            <a:ext cx="348025" cy="548464"/>
          </a:xfrm>
          <a:custGeom>
            <a:avLst/>
            <a:gdLst/>
            <a:ahLst/>
            <a:cxnLst/>
            <a:rect r="r" b="b" t="t" l="l"/>
            <a:pathLst>
              <a:path h="548464" w="348025">
                <a:moveTo>
                  <a:pt x="0" y="0"/>
                </a:moveTo>
                <a:lnTo>
                  <a:pt x="348025" y="0"/>
                </a:lnTo>
                <a:lnTo>
                  <a:pt x="348025"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5" id="25"/>
          <p:cNvSpPr/>
          <p:nvPr/>
        </p:nvSpPr>
        <p:spPr>
          <a:xfrm flipH="false" flipV="false" rot="0">
            <a:off x="13174315" y="7947858"/>
            <a:ext cx="348025" cy="548464"/>
          </a:xfrm>
          <a:custGeom>
            <a:avLst/>
            <a:gdLst/>
            <a:ahLst/>
            <a:cxnLst/>
            <a:rect r="r" b="b" t="t" l="l"/>
            <a:pathLst>
              <a:path h="548464" w="348025">
                <a:moveTo>
                  <a:pt x="0" y="0"/>
                </a:moveTo>
                <a:lnTo>
                  <a:pt x="348025" y="0"/>
                </a:lnTo>
                <a:lnTo>
                  <a:pt x="348025"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6" id="26"/>
          <p:cNvSpPr/>
          <p:nvPr/>
        </p:nvSpPr>
        <p:spPr>
          <a:xfrm flipH="false" flipV="false" rot="0">
            <a:off x="10041726" y="8558978"/>
            <a:ext cx="348025" cy="548464"/>
          </a:xfrm>
          <a:custGeom>
            <a:avLst/>
            <a:gdLst/>
            <a:ahLst/>
            <a:cxnLst/>
            <a:rect r="r" b="b" t="t" l="l"/>
            <a:pathLst>
              <a:path h="548464" w="348025">
                <a:moveTo>
                  <a:pt x="0" y="0"/>
                </a:moveTo>
                <a:lnTo>
                  <a:pt x="348026" y="0"/>
                </a:lnTo>
                <a:lnTo>
                  <a:pt x="348026"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7" id="27"/>
          <p:cNvSpPr/>
          <p:nvPr/>
        </p:nvSpPr>
        <p:spPr>
          <a:xfrm flipH="false" flipV="false" rot="0">
            <a:off x="10730931" y="8558978"/>
            <a:ext cx="348025" cy="548464"/>
          </a:xfrm>
          <a:custGeom>
            <a:avLst/>
            <a:gdLst/>
            <a:ahLst/>
            <a:cxnLst/>
            <a:rect r="r" b="b" t="t" l="l"/>
            <a:pathLst>
              <a:path h="548464" w="348025">
                <a:moveTo>
                  <a:pt x="0" y="0"/>
                </a:moveTo>
                <a:lnTo>
                  <a:pt x="348025" y="0"/>
                </a:lnTo>
                <a:lnTo>
                  <a:pt x="348025"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8" id="28"/>
          <p:cNvSpPr/>
          <p:nvPr/>
        </p:nvSpPr>
        <p:spPr>
          <a:xfrm flipH="false" flipV="false" rot="0">
            <a:off x="10386328" y="8558978"/>
            <a:ext cx="348025" cy="548464"/>
          </a:xfrm>
          <a:custGeom>
            <a:avLst/>
            <a:gdLst/>
            <a:ahLst/>
            <a:cxnLst/>
            <a:rect r="r" b="b" t="t" l="l"/>
            <a:pathLst>
              <a:path h="548464" w="348025">
                <a:moveTo>
                  <a:pt x="0" y="0"/>
                </a:moveTo>
                <a:lnTo>
                  <a:pt x="348026" y="0"/>
                </a:lnTo>
                <a:lnTo>
                  <a:pt x="348026"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9" id="29"/>
          <p:cNvSpPr/>
          <p:nvPr/>
        </p:nvSpPr>
        <p:spPr>
          <a:xfrm flipH="false" flipV="false" rot="0">
            <a:off x="11075533" y="8558978"/>
            <a:ext cx="348025" cy="548464"/>
          </a:xfrm>
          <a:custGeom>
            <a:avLst/>
            <a:gdLst/>
            <a:ahLst/>
            <a:cxnLst/>
            <a:rect r="r" b="b" t="t" l="l"/>
            <a:pathLst>
              <a:path h="548464" w="348025">
                <a:moveTo>
                  <a:pt x="0" y="0"/>
                </a:moveTo>
                <a:lnTo>
                  <a:pt x="348025" y="0"/>
                </a:lnTo>
                <a:lnTo>
                  <a:pt x="348025"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30" id="30"/>
          <p:cNvSpPr/>
          <p:nvPr/>
        </p:nvSpPr>
        <p:spPr>
          <a:xfrm flipH="false" flipV="false" rot="0">
            <a:off x="11420135" y="8558978"/>
            <a:ext cx="348025" cy="548464"/>
          </a:xfrm>
          <a:custGeom>
            <a:avLst/>
            <a:gdLst/>
            <a:ahLst/>
            <a:cxnLst/>
            <a:rect r="r" b="b" t="t" l="l"/>
            <a:pathLst>
              <a:path h="548464" w="348025">
                <a:moveTo>
                  <a:pt x="0" y="0"/>
                </a:moveTo>
                <a:lnTo>
                  <a:pt x="348025" y="0"/>
                </a:lnTo>
                <a:lnTo>
                  <a:pt x="348025"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31" id="31"/>
          <p:cNvSpPr/>
          <p:nvPr/>
        </p:nvSpPr>
        <p:spPr>
          <a:xfrm flipH="false" flipV="false" rot="0">
            <a:off x="11764737" y="8558978"/>
            <a:ext cx="348025" cy="548464"/>
          </a:xfrm>
          <a:custGeom>
            <a:avLst/>
            <a:gdLst/>
            <a:ahLst/>
            <a:cxnLst/>
            <a:rect r="r" b="b" t="t" l="l"/>
            <a:pathLst>
              <a:path h="548464" w="348025">
                <a:moveTo>
                  <a:pt x="0" y="0"/>
                </a:moveTo>
                <a:lnTo>
                  <a:pt x="348025" y="0"/>
                </a:lnTo>
                <a:lnTo>
                  <a:pt x="348025"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32" id="32"/>
          <p:cNvSpPr/>
          <p:nvPr/>
        </p:nvSpPr>
        <p:spPr>
          <a:xfrm flipH="false" flipV="false" rot="0">
            <a:off x="12109339" y="8558978"/>
            <a:ext cx="348025" cy="548464"/>
          </a:xfrm>
          <a:custGeom>
            <a:avLst/>
            <a:gdLst/>
            <a:ahLst/>
            <a:cxnLst/>
            <a:rect r="r" b="b" t="t" l="l"/>
            <a:pathLst>
              <a:path h="548464" w="348025">
                <a:moveTo>
                  <a:pt x="0" y="0"/>
                </a:moveTo>
                <a:lnTo>
                  <a:pt x="348025" y="0"/>
                </a:lnTo>
                <a:lnTo>
                  <a:pt x="348025"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33" id="33"/>
          <p:cNvSpPr/>
          <p:nvPr/>
        </p:nvSpPr>
        <p:spPr>
          <a:xfrm flipH="false" flipV="false" rot="0">
            <a:off x="12798543" y="8558978"/>
            <a:ext cx="348025" cy="548464"/>
          </a:xfrm>
          <a:custGeom>
            <a:avLst/>
            <a:gdLst/>
            <a:ahLst/>
            <a:cxnLst/>
            <a:rect r="r" b="b" t="t" l="l"/>
            <a:pathLst>
              <a:path h="548464" w="348025">
                <a:moveTo>
                  <a:pt x="0" y="0"/>
                </a:moveTo>
                <a:lnTo>
                  <a:pt x="348026" y="0"/>
                </a:lnTo>
                <a:lnTo>
                  <a:pt x="348026"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34" id="34"/>
          <p:cNvSpPr/>
          <p:nvPr/>
        </p:nvSpPr>
        <p:spPr>
          <a:xfrm flipH="false" flipV="false" rot="0">
            <a:off x="12453941" y="8558978"/>
            <a:ext cx="348025" cy="548464"/>
          </a:xfrm>
          <a:custGeom>
            <a:avLst/>
            <a:gdLst/>
            <a:ahLst/>
            <a:cxnLst/>
            <a:rect r="r" b="b" t="t" l="l"/>
            <a:pathLst>
              <a:path h="548464" w="348025">
                <a:moveTo>
                  <a:pt x="0" y="0"/>
                </a:moveTo>
                <a:lnTo>
                  <a:pt x="348026" y="0"/>
                </a:lnTo>
                <a:lnTo>
                  <a:pt x="348026"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35" id="35"/>
          <p:cNvSpPr/>
          <p:nvPr/>
        </p:nvSpPr>
        <p:spPr>
          <a:xfrm flipH="false" flipV="false" rot="0">
            <a:off x="13143146" y="8558978"/>
            <a:ext cx="348025" cy="548464"/>
          </a:xfrm>
          <a:custGeom>
            <a:avLst/>
            <a:gdLst/>
            <a:ahLst/>
            <a:cxnLst/>
            <a:rect r="r" b="b" t="t" l="l"/>
            <a:pathLst>
              <a:path h="548464" w="348025">
                <a:moveTo>
                  <a:pt x="0" y="0"/>
                </a:moveTo>
                <a:lnTo>
                  <a:pt x="348025" y="0"/>
                </a:lnTo>
                <a:lnTo>
                  <a:pt x="348025"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36" id="36"/>
          <p:cNvGrpSpPr/>
          <p:nvPr/>
        </p:nvGrpSpPr>
        <p:grpSpPr>
          <a:xfrm rot="0">
            <a:off x="13848509" y="7650186"/>
            <a:ext cx="3864515" cy="1608114"/>
            <a:chOff x="0" y="0"/>
            <a:chExt cx="2878938" cy="1197993"/>
          </a:xfrm>
        </p:grpSpPr>
        <p:sp>
          <p:nvSpPr>
            <p:cNvPr name="Freeform 37" id="37"/>
            <p:cNvSpPr/>
            <p:nvPr/>
          </p:nvSpPr>
          <p:spPr>
            <a:xfrm flipH="false" flipV="false" rot="0">
              <a:off x="-127" y="0"/>
              <a:ext cx="2879192" cy="1197866"/>
            </a:xfrm>
            <a:custGeom>
              <a:avLst/>
              <a:gdLst/>
              <a:ahLst/>
              <a:cxnLst/>
              <a:rect r="r" b="b" t="t" l="l"/>
              <a:pathLst>
                <a:path h="1197866" w="2879192">
                  <a:moveTo>
                    <a:pt x="2879065" y="606912"/>
                  </a:moveTo>
                  <a:cubicBezTo>
                    <a:pt x="2879065" y="639038"/>
                    <a:pt x="2879065" y="671165"/>
                    <a:pt x="2878811" y="702221"/>
                  </a:cubicBezTo>
                  <a:cubicBezTo>
                    <a:pt x="2877541" y="927109"/>
                    <a:pt x="2869794" y="1081280"/>
                    <a:pt x="2864841" y="1092837"/>
                  </a:cubicBezTo>
                  <a:lnTo>
                    <a:pt x="2861793" y="1102743"/>
                  </a:lnTo>
                  <a:cubicBezTo>
                    <a:pt x="2855824" y="1111633"/>
                    <a:pt x="2851633" y="1120777"/>
                    <a:pt x="2841854" y="1131699"/>
                  </a:cubicBezTo>
                  <a:cubicBezTo>
                    <a:pt x="2837409" y="1137795"/>
                    <a:pt x="2840203" y="1136144"/>
                    <a:pt x="2842616" y="1133477"/>
                  </a:cubicBezTo>
                  <a:cubicBezTo>
                    <a:pt x="2838044" y="1138430"/>
                    <a:pt x="2833726" y="1143129"/>
                    <a:pt x="2829789" y="1147447"/>
                  </a:cubicBezTo>
                  <a:cubicBezTo>
                    <a:pt x="2825598" y="1151638"/>
                    <a:pt x="2821661" y="1155194"/>
                    <a:pt x="2818740" y="1157226"/>
                  </a:cubicBezTo>
                  <a:lnTo>
                    <a:pt x="2820010" y="1155321"/>
                  </a:lnTo>
                  <a:cubicBezTo>
                    <a:pt x="2803881" y="1166624"/>
                    <a:pt x="2796515" y="1177038"/>
                    <a:pt x="2775687" y="1184658"/>
                  </a:cubicBezTo>
                  <a:lnTo>
                    <a:pt x="2775687" y="1184277"/>
                  </a:lnTo>
                  <a:cubicBezTo>
                    <a:pt x="2767051" y="1186944"/>
                    <a:pt x="2758034" y="1192151"/>
                    <a:pt x="2750414" y="1194437"/>
                  </a:cubicBezTo>
                  <a:cubicBezTo>
                    <a:pt x="2739492" y="1196469"/>
                    <a:pt x="2749017" y="1192786"/>
                    <a:pt x="2740127" y="1194310"/>
                  </a:cubicBezTo>
                  <a:cubicBezTo>
                    <a:pt x="2736698" y="1196723"/>
                    <a:pt x="2726919" y="1197485"/>
                    <a:pt x="2717267" y="1197866"/>
                  </a:cubicBezTo>
                  <a:cubicBezTo>
                    <a:pt x="2721077" y="1197485"/>
                    <a:pt x="2725014" y="1196977"/>
                    <a:pt x="2728443" y="1196342"/>
                  </a:cubicBezTo>
                  <a:cubicBezTo>
                    <a:pt x="2724633" y="1196723"/>
                    <a:pt x="2720442" y="1196850"/>
                    <a:pt x="2716378" y="1196977"/>
                  </a:cubicBezTo>
                  <a:cubicBezTo>
                    <a:pt x="2712568" y="1197231"/>
                    <a:pt x="2708377" y="1197231"/>
                    <a:pt x="2705837" y="1196977"/>
                  </a:cubicBezTo>
                  <a:cubicBezTo>
                    <a:pt x="2695804" y="1196596"/>
                    <a:pt x="2583358" y="1196850"/>
                    <a:pt x="2469801" y="1195453"/>
                  </a:cubicBezTo>
                  <a:cubicBezTo>
                    <a:pt x="2079351" y="1196596"/>
                    <a:pt x="1496010" y="1197104"/>
                    <a:pt x="915781" y="1197358"/>
                  </a:cubicBezTo>
                  <a:cubicBezTo>
                    <a:pt x="626444" y="1197485"/>
                    <a:pt x="337106" y="1197612"/>
                    <a:pt x="192659" y="1197739"/>
                  </a:cubicBezTo>
                  <a:cubicBezTo>
                    <a:pt x="187325" y="1197739"/>
                    <a:pt x="181991" y="1197866"/>
                    <a:pt x="176911" y="1197866"/>
                  </a:cubicBezTo>
                  <a:cubicBezTo>
                    <a:pt x="171577" y="1197866"/>
                    <a:pt x="164719" y="1197485"/>
                    <a:pt x="159131" y="1197231"/>
                  </a:cubicBezTo>
                  <a:cubicBezTo>
                    <a:pt x="147447" y="1196088"/>
                    <a:pt x="136779" y="1194183"/>
                    <a:pt x="127508" y="1191516"/>
                  </a:cubicBezTo>
                  <a:lnTo>
                    <a:pt x="129540" y="1191770"/>
                  </a:lnTo>
                  <a:cubicBezTo>
                    <a:pt x="117475" y="1188595"/>
                    <a:pt x="96393" y="1181737"/>
                    <a:pt x="74676" y="1166497"/>
                  </a:cubicBezTo>
                  <a:cubicBezTo>
                    <a:pt x="53086" y="1151511"/>
                    <a:pt x="30988" y="1128397"/>
                    <a:pt x="17526" y="1100076"/>
                  </a:cubicBezTo>
                  <a:cubicBezTo>
                    <a:pt x="10160" y="1085471"/>
                    <a:pt x="5334" y="1009568"/>
                    <a:pt x="2540" y="879990"/>
                  </a:cubicBezTo>
                  <a:cubicBezTo>
                    <a:pt x="2159" y="866068"/>
                    <a:pt x="1651" y="852146"/>
                    <a:pt x="1270" y="839296"/>
                  </a:cubicBezTo>
                  <a:cubicBezTo>
                    <a:pt x="762" y="792176"/>
                    <a:pt x="0" y="719355"/>
                    <a:pt x="127" y="632613"/>
                  </a:cubicBezTo>
                  <a:cubicBezTo>
                    <a:pt x="127" y="600486"/>
                    <a:pt x="127" y="568359"/>
                    <a:pt x="381" y="537303"/>
                  </a:cubicBezTo>
                  <a:cubicBezTo>
                    <a:pt x="1651" y="312416"/>
                    <a:pt x="9398" y="134647"/>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3549" y="2413"/>
                  </a:cubicBezTo>
                  <a:cubicBezTo>
                    <a:pt x="613999" y="1270"/>
                    <a:pt x="1197340" y="762"/>
                    <a:pt x="1777569" y="508"/>
                  </a:cubicBezTo>
                  <a:cubicBezTo>
                    <a:pt x="2066907" y="381"/>
                    <a:pt x="2356244" y="254"/>
                    <a:pt x="2620692" y="127"/>
                  </a:cubicBezTo>
                  <a:cubicBezTo>
                    <a:pt x="2686026" y="127"/>
                    <a:pt x="2697074" y="0"/>
                    <a:pt x="2702154" y="0"/>
                  </a:cubicBezTo>
                  <a:cubicBezTo>
                    <a:pt x="2707488" y="0"/>
                    <a:pt x="2714346" y="381"/>
                    <a:pt x="2719934" y="635"/>
                  </a:cubicBezTo>
                  <a:cubicBezTo>
                    <a:pt x="2731618" y="1778"/>
                    <a:pt x="2742286" y="3683"/>
                    <a:pt x="2751557" y="6350"/>
                  </a:cubicBezTo>
                  <a:lnTo>
                    <a:pt x="2749398" y="6096"/>
                  </a:lnTo>
                  <a:cubicBezTo>
                    <a:pt x="2761463" y="9271"/>
                    <a:pt x="2782545" y="16129"/>
                    <a:pt x="2804262" y="31369"/>
                  </a:cubicBezTo>
                  <a:cubicBezTo>
                    <a:pt x="2825852" y="46355"/>
                    <a:pt x="2847950" y="69469"/>
                    <a:pt x="2861412" y="97790"/>
                  </a:cubicBezTo>
                  <a:cubicBezTo>
                    <a:pt x="2868778" y="112395"/>
                    <a:pt x="2873604" y="228886"/>
                    <a:pt x="2876398" y="358464"/>
                  </a:cubicBezTo>
                  <a:cubicBezTo>
                    <a:pt x="2876779" y="372386"/>
                    <a:pt x="2877287" y="386307"/>
                    <a:pt x="2877668" y="399158"/>
                  </a:cubicBezTo>
                  <a:cubicBezTo>
                    <a:pt x="2878430" y="448419"/>
                    <a:pt x="2879192" y="520169"/>
                    <a:pt x="2879065" y="606912"/>
                  </a:cubicBezTo>
                  <a:close/>
                </a:path>
              </a:pathLst>
            </a:custGeom>
            <a:solidFill>
              <a:srgbClr val="FDDCC7"/>
            </a:solidFill>
          </p:spPr>
        </p:sp>
      </p:grpSp>
      <p:sp>
        <p:nvSpPr>
          <p:cNvPr name="Freeform 38" id="38"/>
          <p:cNvSpPr/>
          <p:nvPr/>
        </p:nvSpPr>
        <p:spPr>
          <a:xfrm flipH="false" flipV="false" rot="0">
            <a:off x="14087213" y="7947858"/>
            <a:ext cx="348025" cy="548464"/>
          </a:xfrm>
          <a:custGeom>
            <a:avLst/>
            <a:gdLst/>
            <a:ahLst/>
            <a:cxnLst/>
            <a:rect r="r" b="b" t="t" l="l"/>
            <a:pathLst>
              <a:path h="548464" w="348025">
                <a:moveTo>
                  <a:pt x="0" y="0"/>
                </a:moveTo>
                <a:lnTo>
                  <a:pt x="348026" y="0"/>
                </a:lnTo>
                <a:lnTo>
                  <a:pt x="348026"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39" id="39"/>
          <p:cNvSpPr/>
          <p:nvPr/>
        </p:nvSpPr>
        <p:spPr>
          <a:xfrm flipH="false" flipV="false" rot="0">
            <a:off x="14776418" y="7947858"/>
            <a:ext cx="348025" cy="548464"/>
          </a:xfrm>
          <a:custGeom>
            <a:avLst/>
            <a:gdLst/>
            <a:ahLst/>
            <a:cxnLst/>
            <a:rect r="r" b="b" t="t" l="l"/>
            <a:pathLst>
              <a:path h="548464" w="348025">
                <a:moveTo>
                  <a:pt x="0" y="0"/>
                </a:moveTo>
                <a:lnTo>
                  <a:pt x="348025" y="0"/>
                </a:lnTo>
                <a:lnTo>
                  <a:pt x="348025"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40" id="40"/>
          <p:cNvSpPr/>
          <p:nvPr/>
        </p:nvSpPr>
        <p:spPr>
          <a:xfrm flipH="false" flipV="false" rot="0">
            <a:off x="14431815" y="7947858"/>
            <a:ext cx="348025" cy="548464"/>
          </a:xfrm>
          <a:custGeom>
            <a:avLst/>
            <a:gdLst/>
            <a:ahLst/>
            <a:cxnLst/>
            <a:rect r="r" b="b" t="t" l="l"/>
            <a:pathLst>
              <a:path h="548464" w="348025">
                <a:moveTo>
                  <a:pt x="0" y="0"/>
                </a:moveTo>
                <a:lnTo>
                  <a:pt x="348026" y="0"/>
                </a:lnTo>
                <a:lnTo>
                  <a:pt x="348026"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41" id="41"/>
          <p:cNvSpPr/>
          <p:nvPr/>
        </p:nvSpPr>
        <p:spPr>
          <a:xfrm flipH="false" flipV="false" rot="0">
            <a:off x="15121020" y="7947858"/>
            <a:ext cx="348025" cy="548464"/>
          </a:xfrm>
          <a:custGeom>
            <a:avLst/>
            <a:gdLst/>
            <a:ahLst/>
            <a:cxnLst/>
            <a:rect r="r" b="b" t="t" l="l"/>
            <a:pathLst>
              <a:path h="548464" w="348025">
                <a:moveTo>
                  <a:pt x="0" y="0"/>
                </a:moveTo>
                <a:lnTo>
                  <a:pt x="348025" y="0"/>
                </a:lnTo>
                <a:lnTo>
                  <a:pt x="348025"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42" id="42"/>
          <p:cNvSpPr/>
          <p:nvPr/>
        </p:nvSpPr>
        <p:spPr>
          <a:xfrm flipH="false" flipV="false" rot="0">
            <a:off x="15465622" y="7947858"/>
            <a:ext cx="348025" cy="548464"/>
          </a:xfrm>
          <a:custGeom>
            <a:avLst/>
            <a:gdLst/>
            <a:ahLst/>
            <a:cxnLst/>
            <a:rect r="r" b="b" t="t" l="l"/>
            <a:pathLst>
              <a:path h="548464" w="348025">
                <a:moveTo>
                  <a:pt x="0" y="0"/>
                </a:moveTo>
                <a:lnTo>
                  <a:pt x="348025" y="0"/>
                </a:lnTo>
                <a:lnTo>
                  <a:pt x="348025"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43" id="43"/>
          <p:cNvSpPr/>
          <p:nvPr/>
        </p:nvSpPr>
        <p:spPr>
          <a:xfrm flipH="false" flipV="false" rot="0">
            <a:off x="15810224" y="7947858"/>
            <a:ext cx="348025" cy="548464"/>
          </a:xfrm>
          <a:custGeom>
            <a:avLst/>
            <a:gdLst/>
            <a:ahLst/>
            <a:cxnLst/>
            <a:rect r="r" b="b" t="t" l="l"/>
            <a:pathLst>
              <a:path h="548464" w="348025">
                <a:moveTo>
                  <a:pt x="0" y="0"/>
                </a:moveTo>
                <a:lnTo>
                  <a:pt x="348025" y="0"/>
                </a:lnTo>
                <a:lnTo>
                  <a:pt x="348025"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44" id="44"/>
          <p:cNvSpPr/>
          <p:nvPr/>
        </p:nvSpPr>
        <p:spPr>
          <a:xfrm flipH="false" flipV="false" rot="0">
            <a:off x="16154826" y="7947858"/>
            <a:ext cx="348025" cy="548464"/>
          </a:xfrm>
          <a:custGeom>
            <a:avLst/>
            <a:gdLst/>
            <a:ahLst/>
            <a:cxnLst/>
            <a:rect r="r" b="b" t="t" l="l"/>
            <a:pathLst>
              <a:path h="548464" w="348025">
                <a:moveTo>
                  <a:pt x="0" y="0"/>
                </a:moveTo>
                <a:lnTo>
                  <a:pt x="348025" y="0"/>
                </a:lnTo>
                <a:lnTo>
                  <a:pt x="348025"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45" id="45"/>
          <p:cNvSpPr/>
          <p:nvPr/>
        </p:nvSpPr>
        <p:spPr>
          <a:xfrm flipH="false" flipV="false" rot="0">
            <a:off x="16844030" y="7947858"/>
            <a:ext cx="348025" cy="548464"/>
          </a:xfrm>
          <a:custGeom>
            <a:avLst/>
            <a:gdLst/>
            <a:ahLst/>
            <a:cxnLst/>
            <a:rect r="r" b="b" t="t" l="l"/>
            <a:pathLst>
              <a:path h="548464" w="348025">
                <a:moveTo>
                  <a:pt x="0" y="0"/>
                </a:moveTo>
                <a:lnTo>
                  <a:pt x="348026" y="0"/>
                </a:lnTo>
                <a:lnTo>
                  <a:pt x="348026"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46" id="46"/>
          <p:cNvSpPr/>
          <p:nvPr/>
        </p:nvSpPr>
        <p:spPr>
          <a:xfrm flipH="false" flipV="false" rot="0">
            <a:off x="16499428" y="7947858"/>
            <a:ext cx="348025" cy="548464"/>
          </a:xfrm>
          <a:custGeom>
            <a:avLst/>
            <a:gdLst/>
            <a:ahLst/>
            <a:cxnLst/>
            <a:rect r="r" b="b" t="t" l="l"/>
            <a:pathLst>
              <a:path h="548464" w="348025">
                <a:moveTo>
                  <a:pt x="0" y="0"/>
                </a:moveTo>
                <a:lnTo>
                  <a:pt x="348026" y="0"/>
                </a:lnTo>
                <a:lnTo>
                  <a:pt x="348026"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47" id="47"/>
          <p:cNvSpPr/>
          <p:nvPr/>
        </p:nvSpPr>
        <p:spPr>
          <a:xfrm flipH="false" flipV="false" rot="0">
            <a:off x="17188633" y="7947858"/>
            <a:ext cx="348025" cy="548464"/>
          </a:xfrm>
          <a:custGeom>
            <a:avLst/>
            <a:gdLst/>
            <a:ahLst/>
            <a:cxnLst/>
            <a:rect r="r" b="b" t="t" l="l"/>
            <a:pathLst>
              <a:path h="548464" w="348025">
                <a:moveTo>
                  <a:pt x="0" y="0"/>
                </a:moveTo>
                <a:lnTo>
                  <a:pt x="348025" y="0"/>
                </a:lnTo>
                <a:lnTo>
                  <a:pt x="348025"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48" id="48"/>
          <p:cNvSpPr/>
          <p:nvPr/>
        </p:nvSpPr>
        <p:spPr>
          <a:xfrm flipH="false" flipV="false" rot="0">
            <a:off x="14056044" y="8558978"/>
            <a:ext cx="348025" cy="548464"/>
          </a:xfrm>
          <a:custGeom>
            <a:avLst/>
            <a:gdLst/>
            <a:ahLst/>
            <a:cxnLst/>
            <a:rect r="r" b="b" t="t" l="l"/>
            <a:pathLst>
              <a:path h="548464" w="348025">
                <a:moveTo>
                  <a:pt x="0" y="0"/>
                </a:moveTo>
                <a:lnTo>
                  <a:pt x="348025" y="0"/>
                </a:lnTo>
                <a:lnTo>
                  <a:pt x="348025"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49" id="49"/>
          <p:cNvSpPr/>
          <p:nvPr/>
        </p:nvSpPr>
        <p:spPr>
          <a:xfrm flipH="false" flipV="false" rot="0">
            <a:off x="14745248" y="8558978"/>
            <a:ext cx="348025" cy="548464"/>
          </a:xfrm>
          <a:custGeom>
            <a:avLst/>
            <a:gdLst/>
            <a:ahLst/>
            <a:cxnLst/>
            <a:rect r="r" b="b" t="t" l="l"/>
            <a:pathLst>
              <a:path h="548464" w="348025">
                <a:moveTo>
                  <a:pt x="0" y="0"/>
                </a:moveTo>
                <a:lnTo>
                  <a:pt x="348025" y="0"/>
                </a:lnTo>
                <a:lnTo>
                  <a:pt x="348025"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50" id="50"/>
          <p:cNvSpPr/>
          <p:nvPr/>
        </p:nvSpPr>
        <p:spPr>
          <a:xfrm flipH="false" flipV="false" rot="0">
            <a:off x="14400646" y="8558978"/>
            <a:ext cx="348025" cy="548464"/>
          </a:xfrm>
          <a:custGeom>
            <a:avLst/>
            <a:gdLst/>
            <a:ahLst/>
            <a:cxnLst/>
            <a:rect r="r" b="b" t="t" l="l"/>
            <a:pathLst>
              <a:path h="548464" w="348025">
                <a:moveTo>
                  <a:pt x="0" y="0"/>
                </a:moveTo>
                <a:lnTo>
                  <a:pt x="348025" y="0"/>
                </a:lnTo>
                <a:lnTo>
                  <a:pt x="348025"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51" id="51"/>
          <p:cNvSpPr/>
          <p:nvPr/>
        </p:nvSpPr>
        <p:spPr>
          <a:xfrm flipH="false" flipV="false" rot="0">
            <a:off x="15089850" y="8558978"/>
            <a:ext cx="348025" cy="548464"/>
          </a:xfrm>
          <a:custGeom>
            <a:avLst/>
            <a:gdLst/>
            <a:ahLst/>
            <a:cxnLst/>
            <a:rect r="r" b="b" t="t" l="l"/>
            <a:pathLst>
              <a:path h="548464" w="348025">
                <a:moveTo>
                  <a:pt x="0" y="0"/>
                </a:moveTo>
                <a:lnTo>
                  <a:pt x="348026" y="0"/>
                </a:lnTo>
                <a:lnTo>
                  <a:pt x="348026"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52" id="52"/>
          <p:cNvSpPr/>
          <p:nvPr/>
        </p:nvSpPr>
        <p:spPr>
          <a:xfrm flipH="false" flipV="false" rot="0">
            <a:off x="15434452" y="8558978"/>
            <a:ext cx="348025" cy="548464"/>
          </a:xfrm>
          <a:custGeom>
            <a:avLst/>
            <a:gdLst/>
            <a:ahLst/>
            <a:cxnLst/>
            <a:rect r="r" b="b" t="t" l="l"/>
            <a:pathLst>
              <a:path h="548464" w="348025">
                <a:moveTo>
                  <a:pt x="0" y="0"/>
                </a:moveTo>
                <a:lnTo>
                  <a:pt x="348026" y="0"/>
                </a:lnTo>
                <a:lnTo>
                  <a:pt x="348026"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53" id="53"/>
          <p:cNvSpPr/>
          <p:nvPr/>
        </p:nvSpPr>
        <p:spPr>
          <a:xfrm flipH="false" flipV="false" rot="0">
            <a:off x="15779055" y="8558978"/>
            <a:ext cx="348025" cy="548464"/>
          </a:xfrm>
          <a:custGeom>
            <a:avLst/>
            <a:gdLst/>
            <a:ahLst/>
            <a:cxnLst/>
            <a:rect r="r" b="b" t="t" l="l"/>
            <a:pathLst>
              <a:path h="548464" w="348025">
                <a:moveTo>
                  <a:pt x="0" y="0"/>
                </a:moveTo>
                <a:lnTo>
                  <a:pt x="348025" y="0"/>
                </a:lnTo>
                <a:lnTo>
                  <a:pt x="348025"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54" id="54"/>
          <p:cNvSpPr/>
          <p:nvPr/>
        </p:nvSpPr>
        <p:spPr>
          <a:xfrm flipH="false" flipV="false" rot="0">
            <a:off x="16123657" y="8558978"/>
            <a:ext cx="348025" cy="548464"/>
          </a:xfrm>
          <a:custGeom>
            <a:avLst/>
            <a:gdLst/>
            <a:ahLst/>
            <a:cxnLst/>
            <a:rect r="r" b="b" t="t" l="l"/>
            <a:pathLst>
              <a:path h="548464" w="348025">
                <a:moveTo>
                  <a:pt x="0" y="0"/>
                </a:moveTo>
                <a:lnTo>
                  <a:pt x="348025" y="0"/>
                </a:lnTo>
                <a:lnTo>
                  <a:pt x="348025"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55" id="55"/>
          <p:cNvSpPr/>
          <p:nvPr/>
        </p:nvSpPr>
        <p:spPr>
          <a:xfrm flipH="false" flipV="false" rot="0">
            <a:off x="16812861" y="8558978"/>
            <a:ext cx="348025" cy="548464"/>
          </a:xfrm>
          <a:custGeom>
            <a:avLst/>
            <a:gdLst/>
            <a:ahLst/>
            <a:cxnLst/>
            <a:rect r="r" b="b" t="t" l="l"/>
            <a:pathLst>
              <a:path h="548464" w="348025">
                <a:moveTo>
                  <a:pt x="0" y="0"/>
                </a:moveTo>
                <a:lnTo>
                  <a:pt x="348025" y="0"/>
                </a:lnTo>
                <a:lnTo>
                  <a:pt x="348025"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56" id="56"/>
          <p:cNvSpPr/>
          <p:nvPr/>
        </p:nvSpPr>
        <p:spPr>
          <a:xfrm flipH="false" flipV="false" rot="0">
            <a:off x="16468259" y="8558978"/>
            <a:ext cx="348025" cy="548464"/>
          </a:xfrm>
          <a:custGeom>
            <a:avLst/>
            <a:gdLst/>
            <a:ahLst/>
            <a:cxnLst/>
            <a:rect r="r" b="b" t="t" l="l"/>
            <a:pathLst>
              <a:path h="548464" w="348025">
                <a:moveTo>
                  <a:pt x="0" y="0"/>
                </a:moveTo>
                <a:lnTo>
                  <a:pt x="348025" y="0"/>
                </a:lnTo>
                <a:lnTo>
                  <a:pt x="348025"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57" id="57"/>
          <p:cNvSpPr/>
          <p:nvPr/>
        </p:nvSpPr>
        <p:spPr>
          <a:xfrm flipH="false" flipV="false" rot="0">
            <a:off x="17157463" y="8558978"/>
            <a:ext cx="348025" cy="548464"/>
          </a:xfrm>
          <a:custGeom>
            <a:avLst/>
            <a:gdLst/>
            <a:ahLst/>
            <a:cxnLst/>
            <a:rect r="r" b="b" t="t" l="l"/>
            <a:pathLst>
              <a:path h="548464" w="348025">
                <a:moveTo>
                  <a:pt x="0" y="0"/>
                </a:moveTo>
                <a:lnTo>
                  <a:pt x="348025" y="0"/>
                </a:lnTo>
                <a:lnTo>
                  <a:pt x="348025" y="548464"/>
                </a:lnTo>
                <a:lnTo>
                  <a:pt x="0" y="5484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58" id="58"/>
          <p:cNvGrpSpPr/>
          <p:nvPr/>
        </p:nvGrpSpPr>
        <p:grpSpPr>
          <a:xfrm rot="0">
            <a:off x="10725576" y="3508746"/>
            <a:ext cx="6096062" cy="3054543"/>
            <a:chOff x="0" y="0"/>
            <a:chExt cx="8128082" cy="4072724"/>
          </a:xfrm>
        </p:grpSpPr>
        <p:grpSp>
          <p:nvGrpSpPr>
            <p:cNvPr name="Group 59" id="59"/>
            <p:cNvGrpSpPr/>
            <p:nvPr/>
          </p:nvGrpSpPr>
          <p:grpSpPr>
            <a:xfrm rot="0">
              <a:off x="0" y="0"/>
              <a:ext cx="8059508" cy="1895300"/>
              <a:chOff x="0" y="0"/>
              <a:chExt cx="2878938" cy="677021"/>
            </a:xfrm>
          </p:grpSpPr>
          <p:sp>
            <p:nvSpPr>
              <p:cNvPr name="Freeform 60" id="60"/>
              <p:cNvSpPr/>
              <p:nvPr/>
            </p:nvSpPr>
            <p:spPr>
              <a:xfrm flipH="false" flipV="false" rot="0">
                <a:off x="-127" y="0"/>
                <a:ext cx="2879192" cy="676894"/>
              </a:xfrm>
              <a:custGeom>
                <a:avLst/>
                <a:gdLst/>
                <a:ahLst/>
                <a:cxnLst/>
                <a:rect r="r" b="b" t="t" l="l"/>
                <a:pathLst>
                  <a:path h="676894" w="2879192">
                    <a:moveTo>
                      <a:pt x="2879065" y="340637"/>
                    </a:moveTo>
                    <a:cubicBezTo>
                      <a:pt x="2879065" y="355398"/>
                      <a:pt x="2879065" y="370159"/>
                      <a:pt x="2878811" y="384428"/>
                    </a:cubicBezTo>
                    <a:cubicBezTo>
                      <a:pt x="2877541" y="487755"/>
                      <a:pt x="2869794" y="560308"/>
                      <a:pt x="2864841" y="571865"/>
                    </a:cubicBezTo>
                    <a:lnTo>
                      <a:pt x="2861793" y="581771"/>
                    </a:lnTo>
                    <a:cubicBezTo>
                      <a:pt x="2855824" y="590661"/>
                      <a:pt x="2851633" y="599805"/>
                      <a:pt x="2841854" y="610727"/>
                    </a:cubicBezTo>
                    <a:cubicBezTo>
                      <a:pt x="2837409" y="616823"/>
                      <a:pt x="2840203" y="615172"/>
                      <a:pt x="2842616" y="612505"/>
                    </a:cubicBezTo>
                    <a:cubicBezTo>
                      <a:pt x="2838044" y="617458"/>
                      <a:pt x="2833726" y="622157"/>
                      <a:pt x="2829789" y="626475"/>
                    </a:cubicBezTo>
                    <a:cubicBezTo>
                      <a:pt x="2825598" y="630666"/>
                      <a:pt x="2821661" y="634222"/>
                      <a:pt x="2818740" y="636254"/>
                    </a:cubicBezTo>
                    <a:lnTo>
                      <a:pt x="2820010" y="634349"/>
                    </a:lnTo>
                    <a:cubicBezTo>
                      <a:pt x="2803881" y="645652"/>
                      <a:pt x="2796515" y="656066"/>
                      <a:pt x="2775687" y="663686"/>
                    </a:cubicBezTo>
                    <a:lnTo>
                      <a:pt x="2775687" y="663305"/>
                    </a:lnTo>
                    <a:cubicBezTo>
                      <a:pt x="2767051" y="665972"/>
                      <a:pt x="2758034" y="671179"/>
                      <a:pt x="2750414" y="673465"/>
                    </a:cubicBezTo>
                    <a:cubicBezTo>
                      <a:pt x="2739492" y="675497"/>
                      <a:pt x="2749017" y="671814"/>
                      <a:pt x="2740127" y="673338"/>
                    </a:cubicBezTo>
                    <a:cubicBezTo>
                      <a:pt x="2736698" y="675751"/>
                      <a:pt x="2726919" y="676513"/>
                      <a:pt x="2717267" y="676894"/>
                    </a:cubicBezTo>
                    <a:cubicBezTo>
                      <a:pt x="2721077" y="676513"/>
                      <a:pt x="2725014" y="676005"/>
                      <a:pt x="2728443" y="675370"/>
                    </a:cubicBezTo>
                    <a:cubicBezTo>
                      <a:pt x="2724633" y="675751"/>
                      <a:pt x="2720442" y="675878"/>
                      <a:pt x="2716378" y="676005"/>
                    </a:cubicBezTo>
                    <a:cubicBezTo>
                      <a:pt x="2712568" y="676259"/>
                      <a:pt x="2708377" y="676259"/>
                      <a:pt x="2705837" y="676005"/>
                    </a:cubicBezTo>
                    <a:cubicBezTo>
                      <a:pt x="2695804" y="675624"/>
                      <a:pt x="2583358" y="675878"/>
                      <a:pt x="2469801" y="674481"/>
                    </a:cubicBezTo>
                    <a:cubicBezTo>
                      <a:pt x="2079351" y="675624"/>
                      <a:pt x="1496010" y="676132"/>
                      <a:pt x="915781" y="676386"/>
                    </a:cubicBezTo>
                    <a:cubicBezTo>
                      <a:pt x="626444" y="676513"/>
                      <a:pt x="337106" y="676640"/>
                      <a:pt x="192659" y="676767"/>
                    </a:cubicBezTo>
                    <a:cubicBezTo>
                      <a:pt x="187325" y="676767"/>
                      <a:pt x="181991" y="676894"/>
                      <a:pt x="176911" y="676894"/>
                    </a:cubicBezTo>
                    <a:cubicBezTo>
                      <a:pt x="171577" y="676894"/>
                      <a:pt x="164719" y="676513"/>
                      <a:pt x="159131" y="676259"/>
                    </a:cubicBezTo>
                    <a:cubicBezTo>
                      <a:pt x="147447" y="675116"/>
                      <a:pt x="136779" y="673211"/>
                      <a:pt x="127508" y="670544"/>
                    </a:cubicBezTo>
                    <a:lnTo>
                      <a:pt x="129540" y="670798"/>
                    </a:lnTo>
                    <a:cubicBezTo>
                      <a:pt x="117475" y="667623"/>
                      <a:pt x="96393" y="660765"/>
                      <a:pt x="74676" y="645525"/>
                    </a:cubicBezTo>
                    <a:cubicBezTo>
                      <a:pt x="53086" y="630539"/>
                      <a:pt x="30988" y="607425"/>
                      <a:pt x="17526" y="579104"/>
                    </a:cubicBezTo>
                    <a:cubicBezTo>
                      <a:pt x="10160" y="564499"/>
                      <a:pt x="5334" y="525642"/>
                      <a:pt x="2540" y="466106"/>
                    </a:cubicBezTo>
                    <a:cubicBezTo>
                      <a:pt x="2159" y="459709"/>
                      <a:pt x="1651" y="453313"/>
                      <a:pt x="1270" y="447408"/>
                    </a:cubicBezTo>
                    <a:cubicBezTo>
                      <a:pt x="762" y="425759"/>
                      <a:pt x="0" y="392300"/>
                      <a:pt x="127" y="352446"/>
                    </a:cubicBezTo>
                    <a:cubicBezTo>
                      <a:pt x="127" y="337684"/>
                      <a:pt x="127" y="322923"/>
                      <a:pt x="381" y="308654"/>
                    </a:cubicBezTo>
                    <a:cubicBezTo>
                      <a:pt x="1651" y="205327"/>
                      <a:pt x="9398" y="123649"/>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3549" y="2413"/>
                    </a:cubicBezTo>
                    <a:cubicBezTo>
                      <a:pt x="613999" y="1270"/>
                      <a:pt x="1197340" y="762"/>
                      <a:pt x="1777569" y="508"/>
                    </a:cubicBezTo>
                    <a:cubicBezTo>
                      <a:pt x="2066907" y="381"/>
                      <a:pt x="2356244" y="254"/>
                      <a:pt x="2620692" y="127"/>
                    </a:cubicBezTo>
                    <a:cubicBezTo>
                      <a:pt x="2686026" y="127"/>
                      <a:pt x="2697074" y="0"/>
                      <a:pt x="2702154" y="0"/>
                    </a:cubicBezTo>
                    <a:cubicBezTo>
                      <a:pt x="2707488" y="0"/>
                      <a:pt x="2714346" y="381"/>
                      <a:pt x="2719934" y="635"/>
                    </a:cubicBezTo>
                    <a:cubicBezTo>
                      <a:pt x="2731618" y="1778"/>
                      <a:pt x="2742286" y="3683"/>
                      <a:pt x="2751557" y="6350"/>
                    </a:cubicBezTo>
                    <a:lnTo>
                      <a:pt x="2749398" y="6096"/>
                    </a:lnTo>
                    <a:cubicBezTo>
                      <a:pt x="2761463" y="9271"/>
                      <a:pt x="2782545" y="16129"/>
                      <a:pt x="2804262" y="31369"/>
                    </a:cubicBezTo>
                    <a:cubicBezTo>
                      <a:pt x="2825852" y="46355"/>
                      <a:pt x="2847950" y="69469"/>
                      <a:pt x="2861412" y="97790"/>
                    </a:cubicBezTo>
                    <a:cubicBezTo>
                      <a:pt x="2868778" y="112395"/>
                      <a:pt x="2873604" y="166948"/>
                      <a:pt x="2876398" y="226484"/>
                    </a:cubicBezTo>
                    <a:cubicBezTo>
                      <a:pt x="2876779" y="232881"/>
                      <a:pt x="2877287" y="239277"/>
                      <a:pt x="2877668" y="245182"/>
                    </a:cubicBezTo>
                    <a:cubicBezTo>
                      <a:pt x="2878430" y="267815"/>
                      <a:pt x="2879192" y="300782"/>
                      <a:pt x="2879065" y="340637"/>
                    </a:cubicBezTo>
                    <a:close/>
                  </a:path>
                </a:pathLst>
              </a:custGeom>
              <a:solidFill>
                <a:srgbClr val="FDDCC7"/>
              </a:solidFill>
            </p:spPr>
          </p:sp>
        </p:grpSp>
        <p:sp>
          <p:nvSpPr>
            <p:cNvPr name="Freeform 61" id="61"/>
            <p:cNvSpPr/>
            <p:nvPr/>
          </p:nvSpPr>
          <p:spPr>
            <a:xfrm flipH="false" flipV="false" rot="0">
              <a:off x="497822" y="620801"/>
              <a:ext cx="725812" cy="1143830"/>
            </a:xfrm>
            <a:custGeom>
              <a:avLst/>
              <a:gdLst/>
              <a:ahLst/>
              <a:cxnLst/>
              <a:rect r="r" b="b" t="t" l="l"/>
              <a:pathLst>
                <a:path h="1143830" w="725812">
                  <a:moveTo>
                    <a:pt x="0" y="0"/>
                  </a:moveTo>
                  <a:lnTo>
                    <a:pt x="725813" y="0"/>
                  </a:lnTo>
                  <a:lnTo>
                    <a:pt x="725813" y="1143830"/>
                  </a:lnTo>
                  <a:lnTo>
                    <a:pt x="0" y="11438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62" id="62"/>
            <p:cNvSpPr/>
            <p:nvPr/>
          </p:nvSpPr>
          <p:spPr>
            <a:xfrm flipH="false" flipV="false" rot="0">
              <a:off x="1935169" y="620801"/>
              <a:ext cx="725812" cy="1143830"/>
            </a:xfrm>
            <a:custGeom>
              <a:avLst/>
              <a:gdLst/>
              <a:ahLst/>
              <a:cxnLst/>
              <a:rect r="r" b="b" t="t" l="l"/>
              <a:pathLst>
                <a:path h="1143830" w="725812">
                  <a:moveTo>
                    <a:pt x="0" y="0"/>
                  </a:moveTo>
                  <a:lnTo>
                    <a:pt x="725812" y="0"/>
                  </a:lnTo>
                  <a:lnTo>
                    <a:pt x="725812" y="1143830"/>
                  </a:lnTo>
                  <a:lnTo>
                    <a:pt x="0" y="11438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63" id="63"/>
            <p:cNvSpPr/>
            <p:nvPr/>
          </p:nvSpPr>
          <p:spPr>
            <a:xfrm flipH="false" flipV="false" rot="0">
              <a:off x="1216496" y="620801"/>
              <a:ext cx="725812" cy="1143830"/>
            </a:xfrm>
            <a:custGeom>
              <a:avLst/>
              <a:gdLst/>
              <a:ahLst/>
              <a:cxnLst/>
              <a:rect r="r" b="b" t="t" l="l"/>
              <a:pathLst>
                <a:path h="1143830" w="725812">
                  <a:moveTo>
                    <a:pt x="0" y="0"/>
                  </a:moveTo>
                  <a:lnTo>
                    <a:pt x="725812" y="0"/>
                  </a:lnTo>
                  <a:lnTo>
                    <a:pt x="725812" y="1143830"/>
                  </a:lnTo>
                  <a:lnTo>
                    <a:pt x="0" y="11438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64" id="64"/>
            <p:cNvSpPr/>
            <p:nvPr/>
          </p:nvSpPr>
          <p:spPr>
            <a:xfrm flipH="false" flipV="false" rot="0">
              <a:off x="2653842" y="620801"/>
              <a:ext cx="725812" cy="1143830"/>
            </a:xfrm>
            <a:custGeom>
              <a:avLst/>
              <a:gdLst/>
              <a:ahLst/>
              <a:cxnLst/>
              <a:rect r="r" b="b" t="t" l="l"/>
              <a:pathLst>
                <a:path h="1143830" w="725812">
                  <a:moveTo>
                    <a:pt x="0" y="0"/>
                  </a:moveTo>
                  <a:lnTo>
                    <a:pt x="725813" y="0"/>
                  </a:lnTo>
                  <a:lnTo>
                    <a:pt x="725813" y="1143830"/>
                  </a:lnTo>
                  <a:lnTo>
                    <a:pt x="0" y="11438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65" id="65"/>
            <p:cNvSpPr/>
            <p:nvPr/>
          </p:nvSpPr>
          <p:spPr>
            <a:xfrm flipH="false" flipV="false" rot="0">
              <a:off x="3372516" y="620801"/>
              <a:ext cx="725812" cy="1143830"/>
            </a:xfrm>
            <a:custGeom>
              <a:avLst/>
              <a:gdLst/>
              <a:ahLst/>
              <a:cxnLst/>
              <a:rect r="r" b="b" t="t" l="l"/>
              <a:pathLst>
                <a:path h="1143830" w="725812">
                  <a:moveTo>
                    <a:pt x="0" y="0"/>
                  </a:moveTo>
                  <a:lnTo>
                    <a:pt x="725812" y="0"/>
                  </a:lnTo>
                  <a:lnTo>
                    <a:pt x="725812" y="1143830"/>
                  </a:lnTo>
                  <a:lnTo>
                    <a:pt x="0" y="11438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66" id="66"/>
            <p:cNvSpPr/>
            <p:nvPr/>
          </p:nvSpPr>
          <p:spPr>
            <a:xfrm flipH="false" flipV="false" rot="0">
              <a:off x="4091189" y="620801"/>
              <a:ext cx="725812" cy="1143830"/>
            </a:xfrm>
            <a:custGeom>
              <a:avLst/>
              <a:gdLst/>
              <a:ahLst/>
              <a:cxnLst/>
              <a:rect r="r" b="b" t="t" l="l"/>
              <a:pathLst>
                <a:path h="1143830" w="725812">
                  <a:moveTo>
                    <a:pt x="0" y="0"/>
                  </a:moveTo>
                  <a:lnTo>
                    <a:pt x="725812" y="0"/>
                  </a:lnTo>
                  <a:lnTo>
                    <a:pt x="725812" y="1143830"/>
                  </a:lnTo>
                  <a:lnTo>
                    <a:pt x="0" y="11438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67" id="67"/>
            <p:cNvSpPr/>
            <p:nvPr/>
          </p:nvSpPr>
          <p:spPr>
            <a:xfrm flipH="false" flipV="false" rot="0">
              <a:off x="4809862" y="620801"/>
              <a:ext cx="725812" cy="1143830"/>
            </a:xfrm>
            <a:custGeom>
              <a:avLst/>
              <a:gdLst/>
              <a:ahLst/>
              <a:cxnLst/>
              <a:rect r="r" b="b" t="t" l="l"/>
              <a:pathLst>
                <a:path h="1143830" w="725812">
                  <a:moveTo>
                    <a:pt x="0" y="0"/>
                  </a:moveTo>
                  <a:lnTo>
                    <a:pt x="725813" y="0"/>
                  </a:lnTo>
                  <a:lnTo>
                    <a:pt x="725813" y="1143830"/>
                  </a:lnTo>
                  <a:lnTo>
                    <a:pt x="0" y="11438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68" id="68"/>
            <p:cNvSpPr/>
            <p:nvPr/>
          </p:nvSpPr>
          <p:spPr>
            <a:xfrm flipH="false" flipV="false" rot="0">
              <a:off x="6247209" y="620801"/>
              <a:ext cx="725812" cy="1143830"/>
            </a:xfrm>
            <a:custGeom>
              <a:avLst/>
              <a:gdLst/>
              <a:ahLst/>
              <a:cxnLst/>
              <a:rect r="r" b="b" t="t" l="l"/>
              <a:pathLst>
                <a:path h="1143830" w="725812">
                  <a:moveTo>
                    <a:pt x="0" y="0"/>
                  </a:moveTo>
                  <a:lnTo>
                    <a:pt x="725812" y="0"/>
                  </a:lnTo>
                  <a:lnTo>
                    <a:pt x="725812" y="1143830"/>
                  </a:lnTo>
                  <a:lnTo>
                    <a:pt x="0" y="11438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69" id="69"/>
            <p:cNvSpPr/>
            <p:nvPr/>
          </p:nvSpPr>
          <p:spPr>
            <a:xfrm flipH="false" flipV="false" rot="0">
              <a:off x="5528536" y="620801"/>
              <a:ext cx="725812" cy="1143830"/>
            </a:xfrm>
            <a:custGeom>
              <a:avLst/>
              <a:gdLst/>
              <a:ahLst/>
              <a:cxnLst/>
              <a:rect r="r" b="b" t="t" l="l"/>
              <a:pathLst>
                <a:path h="1143830" w="725812">
                  <a:moveTo>
                    <a:pt x="0" y="0"/>
                  </a:moveTo>
                  <a:lnTo>
                    <a:pt x="725812" y="0"/>
                  </a:lnTo>
                  <a:lnTo>
                    <a:pt x="725812" y="1143830"/>
                  </a:lnTo>
                  <a:lnTo>
                    <a:pt x="0" y="11438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0" id="70"/>
            <p:cNvSpPr/>
            <p:nvPr/>
          </p:nvSpPr>
          <p:spPr>
            <a:xfrm flipH="false" flipV="false" rot="0">
              <a:off x="6965883" y="620801"/>
              <a:ext cx="725812" cy="1143830"/>
            </a:xfrm>
            <a:custGeom>
              <a:avLst/>
              <a:gdLst/>
              <a:ahLst/>
              <a:cxnLst/>
              <a:rect r="r" b="b" t="t" l="l"/>
              <a:pathLst>
                <a:path h="1143830" w="725812">
                  <a:moveTo>
                    <a:pt x="0" y="0"/>
                  </a:moveTo>
                  <a:lnTo>
                    <a:pt x="725812" y="0"/>
                  </a:lnTo>
                  <a:lnTo>
                    <a:pt x="725812" y="1143830"/>
                  </a:lnTo>
                  <a:lnTo>
                    <a:pt x="0" y="11438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71" id="71"/>
            <p:cNvSpPr txBox="true"/>
            <p:nvPr/>
          </p:nvSpPr>
          <p:spPr>
            <a:xfrm rot="0">
              <a:off x="432818" y="24627"/>
              <a:ext cx="6978502" cy="465504"/>
            </a:xfrm>
            <a:prstGeom prst="rect">
              <a:avLst/>
            </a:prstGeom>
          </p:spPr>
          <p:txBody>
            <a:bodyPr anchor="t" rtlCol="false" tIns="0" lIns="0" bIns="0" rIns="0">
              <a:spAutoFit/>
            </a:bodyPr>
            <a:lstStyle/>
            <a:p>
              <a:pPr algn="ctr" marL="0" indent="0" lvl="0">
                <a:lnSpc>
                  <a:spcPts val="2550"/>
                </a:lnSpc>
                <a:spcBef>
                  <a:spcPct val="0"/>
                </a:spcBef>
              </a:pPr>
              <a:r>
                <a:rPr lang="en-US" sz="1962">
                  <a:solidFill>
                    <a:srgbClr val="1D4031"/>
                  </a:solidFill>
                  <a:latin typeface="Agrandir"/>
                  <a:ea typeface="Agrandir"/>
                  <a:cs typeface="Agrandir"/>
                  <a:sym typeface="Agrandir"/>
                </a:rPr>
                <a:t>First hour</a:t>
              </a:r>
            </a:p>
          </p:txBody>
        </p:sp>
        <p:grpSp>
          <p:nvGrpSpPr>
            <p:cNvPr name="Group 72" id="72"/>
            <p:cNvGrpSpPr/>
            <p:nvPr/>
          </p:nvGrpSpPr>
          <p:grpSpPr>
            <a:xfrm rot="0">
              <a:off x="68574" y="2177424"/>
              <a:ext cx="8059508" cy="1895300"/>
              <a:chOff x="0" y="0"/>
              <a:chExt cx="2878938" cy="677021"/>
            </a:xfrm>
          </p:grpSpPr>
          <p:sp>
            <p:nvSpPr>
              <p:cNvPr name="Freeform 73" id="73"/>
              <p:cNvSpPr/>
              <p:nvPr/>
            </p:nvSpPr>
            <p:spPr>
              <a:xfrm flipH="false" flipV="false" rot="0">
                <a:off x="-127" y="0"/>
                <a:ext cx="2879192" cy="676894"/>
              </a:xfrm>
              <a:custGeom>
                <a:avLst/>
                <a:gdLst/>
                <a:ahLst/>
                <a:cxnLst/>
                <a:rect r="r" b="b" t="t" l="l"/>
                <a:pathLst>
                  <a:path h="676894" w="2879192">
                    <a:moveTo>
                      <a:pt x="2879065" y="340637"/>
                    </a:moveTo>
                    <a:cubicBezTo>
                      <a:pt x="2879065" y="355398"/>
                      <a:pt x="2879065" y="370159"/>
                      <a:pt x="2878811" y="384428"/>
                    </a:cubicBezTo>
                    <a:cubicBezTo>
                      <a:pt x="2877541" y="487755"/>
                      <a:pt x="2869794" y="560308"/>
                      <a:pt x="2864841" y="571865"/>
                    </a:cubicBezTo>
                    <a:lnTo>
                      <a:pt x="2861793" y="581771"/>
                    </a:lnTo>
                    <a:cubicBezTo>
                      <a:pt x="2855824" y="590661"/>
                      <a:pt x="2851633" y="599805"/>
                      <a:pt x="2841854" y="610727"/>
                    </a:cubicBezTo>
                    <a:cubicBezTo>
                      <a:pt x="2837409" y="616823"/>
                      <a:pt x="2840203" y="615172"/>
                      <a:pt x="2842616" y="612505"/>
                    </a:cubicBezTo>
                    <a:cubicBezTo>
                      <a:pt x="2838044" y="617458"/>
                      <a:pt x="2833726" y="622157"/>
                      <a:pt x="2829789" y="626475"/>
                    </a:cubicBezTo>
                    <a:cubicBezTo>
                      <a:pt x="2825598" y="630666"/>
                      <a:pt x="2821661" y="634222"/>
                      <a:pt x="2818740" y="636254"/>
                    </a:cubicBezTo>
                    <a:lnTo>
                      <a:pt x="2820010" y="634349"/>
                    </a:lnTo>
                    <a:cubicBezTo>
                      <a:pt x="2803881" y="645652"/>
                      <a:pt x="2796515" y="656066"/>
                      <a:pt x="2775687" y="663686"/>
                    </a:cubicBezTo>
                    <a:lnTo>
                      <a:pt x="2775687" y="663305"/>
                    </a:lnTo>
                    <a:cubicBezTo>
                      <a:pt x="2767051" y="665972"/>
                      <a:pt x="2758034" y="671179"/>
                      <a:pt x="2750414" y="673465"/>
                    </a:cubicBezTo>
                    <a:cubicBezTo>
                      <a:pt x="2739492" y="675497"/>
                      <a:pt x="2749017" y="671814"/>
                      <a:pt x="2740127" y="673338"/>
                    </a:cubicBezTo>
                    <a:cubicBezTo>
                      <a:pt x="2736698" y="675751"/>
                      <a:pt x="2726919" y="676513"/>
                      <a:pt x="2717267" y="676894"/>
                    </a:cubicBezTo>
                    <a:cubicBezTo>
                      <a:pt x="2721077" y="676513"/>
                      <a:pt x="2725014" y="676005"/>
                      <a:pt x="2728443" y="675370"/>
                    </a:cubicBezTo>
                    <a:cubicBezTo>
                      <a:pt x="2724633" y="675751"/>
                      <a:pt x="2720442" y="675878"/>
                      <a:pt x="2716378" y="676005"/>
                    </a:cubicBezTo>
                    <a:cubicBezTo>
                      <a:pt x="2712568" y="676259"/>
                      <a:pt x="2708377" y="676259"/>
                      <a:pt x="2705837" y="676005"/>
                    </a:cubicBezTo>
                    <a:cubicBezTo>
                      <a:pt x="2695804" y="675624"/>
                      <a:pt x="2583358" y="675878"/>
                      <a:pt x="2469801" y="674481"/>
                    </a:cubicBezTo>
                    <a:cubicBezTo>
                      <a:pt x="2079351" y="675624"/>
                      <a:pt x="1496010" y="676132"/>
                      <a:pt x="915781" y="676386"/>
                    </a:cubicBezTo>
                    <a:cubicBezTo>
                      <a:pt x="626444" y="676513"/>
                      <a:pt x="337106" y="676640"/>
                      <a:pt x="192659" y="676767"/>
                    </a:cubicBezTo>
                    <a:cubicBezTo>
                      <a:pt x="187325" y="676767"/>
                      <a:pt x="181991" y="676894"/>
                      <a:pt x="176911" y="676894"/>
                    </a:cubicBezTo>
                    <a:cubicBezTo>
                      <a:pt x="171577" y="676894"/>
                      <a:pt x="164719" y="676513"/>
                      <a:pt x="159131" y="676259"/>
                    </a:cubicBezTo>
                    <a:cubicBezTo>
                      <a:pt x="147447" y="675116"/>
                      <a:pt x="136779" y="673211"/>
                      <a:pt x="127508" y="670544"/>
                    </a:cubicBezTo>
                    <a:lnTo>
                      <a:pt x="129540" y="670798"/>
                    </a:lnTo>
                    <a:cubicBezTo>
                      <a:pt x="117475" y="667623"/>
                      <a:pt x="96393" y="660765"/>
                      <a:pt x="74676" y="645525"/>
                    </a:cubicBezTo>
                    <a:cubicBezTo>
                      <a:pt x="53086" y="630539"/>
                      <a:pt x="30988" y="607425"/>
                      <a:pt x="17526" y="579104"/>
                    </a:cubicBezTo>
                    <a:cubicBezTo>
                      <a:pt x="10160" y="564499"/>
                      <a:pt x="5334" y="525642"/>
                      <a:pt x="2540" y="466106"/>
                    </a:cubicBezTo>
                    <a:cubicBezTo>
                      <a:pt x="2159" y="459709"/>
                      <a:pt x="1651" y="453313"/>
                      <a:pt x="1270" y="447408"/>
                    </a:cubicBezTo>
                    <a:cubicBezTo>
                      <a:pt x="762" y="425759"/>
                      <a:pt x="0" y="392300"/>
                      <a:pt x="127" y="352446"/>
                    </a:cubicBezTo>
                    <a:cubicBezTo>
                      <a:pt x="127" y="337684"/>
                      <a:pt x="127" y="322923"/>
                      <a:pt x="381" y="308654"/>
                    </a:cubicBezTo>
                    <a:cubicBezTo>
                      <a:pt x="1651" y="205327"/>
                      <a:pt x="9398" y="123649"/>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3549" y="2413"/>
                    </a:cubicBezTo>
                    <a:cubicBezTo>
                      <a:pt x="613999" y="1270"/>
                      <a:pt x="1197340" y="762"/>
                      <a:pt x="1777569" y="508"/>
                    </a:cubicBezTo>
                    <a:cubicBezTo>
                      <a:pt x="2066907" y="381"/>
                      <a:pt x="2356244" y="254"/>
                      <a:pt x="2620692" y="127"/>
                    </a:cubicBezTo>
                    <a:cubicBezTo>
                      <a:pt x="2686026" y="127"/>
                      <a:pt x="2697074" y="0"/>
                      <a:pt x="2702154" y="0"/>
                    </a:cubicBezTo>
                    <a:cubicBezTo>
                      <a:pt x="2707488" y="0"/>
                      <a:pt x="2714346" y="381"/>
                      <a:pt x="2719934" y="635"/>
                    </a:cubicBezTo>
                    <a:cubicBezTo>
                      <a:pt x="2731618" y="1778"/>
                      <a:pt x="2742286" y="3683"/>
                      <a:pt x="2751557" y="6350"/>
                    </a:cubicBezTo>
                    <a:lnTo>
                      <a:pt x="2749398" y="6096"/>
                    </a:lnTo>
                    <a:cubicBezTo>
                      <a:pt x="2761463" y="9271"/>
                      <a:pt x="2782545" y="16129"/>
                      <a:pt x="2804262" y="31369"/>
                    </a:cubicBezTo>
                    <a:cubicBezTo>
                      <a:pt x="2825852" y="46355"/>
                      <a:pt x="2847950" y="69469"/>
                      <a:pt x="2861412" y="97790"/>
                    </a:cubicBezTo>
                    <a:cubicBezTo>
                      <a:pt x="2868778" y="112395"/>
                      <a:pt x="2873604" y="166948"/>
                      <a:pt x="2876398" y="226484"/>
                    </a:cubicBezTo>
                    <a:cubicBezTo>
                      <a:pt x="2876779" y="232881"/>
                      <a:pt x="2877287" y="239277"/>
                      <a:pt x="2877668" y="245182"/>
                    </a:cubicBezTo>
                    <a:cubicBezTo>
                      <a:pt x="2878430" y="267815"/>
                      <a:pt x="2879192" y="300782"/>
                      <a:pt x="2879065" y="340637"/>
                    </a:cubicBezTo>
                    <a:close/>
                  </a:path>
                </a:pathLst>
              </a:custGeom>
              <a:solidFill>
                <a:srgbClr val="FDDCC7"/>
              </a:solidFill>
            </p:spPr>
          </p:sp>
        </p:grpSp>
        <p:sp>
          <p:nvSpPr>
            <p:cNvPr name="Freeform 74" id="74"/>
            <p:cNvSpPr/>
            <p:nvPr/>
          </p:nvSpPr>
          <p:spPr>
            <a:xfrm flipH="false" flipV="false" rot="0">
              <a:off x="566396" y="2798224"/>
              <a:ext cx="725812" cy="1143830"/>
            </a:xfrm>
            <a:custGeom>
              <a:avLst/>
              <a:gdLst/>
              <a:ahLst/>
              <a:cxnLst/>
              <a:rect r="r" b="b" t="t" l="l"/>
              <a:pathLst>
                <a:path h="1143830" w="725812">
                  <a:moveTo>
                    <a:pt x="0" y="0"/>
                  </a:moveTo>
                  <a:lnTo>
                    <a:pt x="725813" y="0"/>
                  </a:lnTo>
                  <a:lnTo>
                    <a:pt x="725813" y="1143831"/>
                  </a:lnTo>
                  <a:lnTo>
                    <a:pt x="0" y="114383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5" id="75"/>
            <p:cNvSpPr/>
            <p:nvPr/>
          </p:nvSpPr>
          <p:spPr>
            <a:xfrm flipH="false" flipV="false" rot="0">
              <a:off x="2003743" y="2798224"/>
              <a:ext cx="725812" cy="1143830"/>
            </a:xfrm>
            <a:custGeom>
              <a:avLst/>
              <a:gdLst/>
              <a:ahLst/>
              <a:cxnLst/>
              <a:rect r="r" b="b" t="t" l="l"/>
              <a:pathLst>
                <a:path h="1143830" w="725812">
                  <a:moveTo>
                    <a:pt x="0" y="0"/>
                  </a:moveTo>
                  <a:lnTo>
                    <a:pt x="725812" y="0"/>
                  </a:lnTo>
                  <a:lnTo>
                    <a:pt x="725812" y="1143831"/>
                  </a:lnTo>
                  <a:lnTo>
                    <a:pt x="0" y="114383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6" id="76"/>
            <p:cNvSpPr/>
            <p:nvPr/>
          </p:nvSpPr>
          <p:spPr>
            <a:xfrm flipH="false" flipV="false" rot="0">
              <a:off x="1285070" y="2798224"/>
              <a:ext cx="725812" cy="1143830"/>
            </a:xfrm>
            <a:custGeom>
              <a:avLst/>
              <a:gdLst/>
              <a:ahLst/>
              <a:cxnLst/>
              <a:rect r="r" b="b" t="t" l="l"/>
              <a:pathLst>
                <a:path h="1143830" w="725812">
                  <a:moveTo>
                    <a:pt x="0" y="0"/>
                  </a:moveTo>
                  <a:lnTo>
                    <a:pt x="725812" y="0"/>
                  </a:lnTo>
                  <a:lnTo>
                    <a:pt x="725812" y="1143831"/>
                  </a:lnTo>
                  <a:lnTo>
                    <a:pt x="0" y="114383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7" id="77"/>
            <p:cNvSpPr/>
            <p:nvPr/>
          </p:nvSpPr>
          <p:spPr>
            <a:xfrm flipH="false" flipV="false" rot="0">
              <a:off x="2722416" y="2798224"/>
              <a:ext cx="725812" cy="1143830"/>
            </a:xfrm>
            <a:custGeom>
              <a:avLst/>
              <a:gdLst/>
              <a:ahLst/>
              <a:cxnLst/>
              <a:rect r="r" b="b" t="t" l="l"/>
              <a:pathLst>
                <a:path h="1143830" w="725812">
                  <a:moveTo>
                    <a:pt x="0" y="0"/>
                  </a:moveTo>
                  <a:lnTo>
                    <a:pt x="725813" y="0"/>
                  </a:lnTo>
                  <a:lnTo>
                    <a:pt x="725813" y="1143831"/>
                  </a:lnTo>
                  <a:lnTo>
                    <a:pt x="0" y="114383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8" id="78"/>
            <p:cNvSpPr/>
            <p:nvPr/>
          </p:nvSpPr>
          <p:spPr>
            <a:xfrm flipH="false" flipV="false" rot="0">
              <a:off x="3441090" y="2798224"/>
              <a:ext cx="725812" cy="1143830"/>
            </a:xfrm>
            <a:custGeom>
              <a:avLst/>
              <a:gdLst/>
              <a:ahLst/>
              <a:cxnLst/>
              <a:rect r="r" b="b" t="t" l="l"/>
              <a:pathLst>
                <a:path h="1143830" w="725812">
                  <a:moveTo>
                    <a:pt x="0" y="0"/>
                  </a:moveTo>
                  <a:lnTo>
                    <a:pt x="725812" y="0"/>
                  </a:lnTo>
                  <a:lnTo>
                    <a:pt x="725812" y="1143831"/>
                  </a:lnTo>
                  <a:lnTo>
                    <a:pt x="0" y="114383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9" id="79"/>
            <p:cNvSpPr/>
            <p:nvPr/>
          </p:nvSpPr>
          <p:spPr>
            <a:xfrm flipH="false" flipV="false" rot="0">
              <a:off x="4159763" y="2798224"/>
              <a:ext cx="725812" cy="1143830"/>
            </a:xfrm>
            <a:custGeom>
              <a:avLst/>
              <a:gdLst/>
              <a:ahLst/>
              <a:cxnLst/>
              <a:rect r="r" b="b" t="t" l="l"/>
              <a:pathLst>
                <a:path h="1143830" w="725812">
                  <a:moveTo>
                    <a:pt x="0" y="0"/>
                  </a:moveTo>
                  <a:lnTo>
                    <a:pt x="725812" y="0"/>
                  </a:lnTo>
                  <a:lnTo>
                    <a:pt x="725812" y="1143831"/>
                  </a:lnTo>
                  <a:lnTo>
                    <a:pt x="0" y="114383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0" id="80"/>
            <p:cNvSpPr/>
            <p:nvPr/>
          </p:nvSpPr>
          <p:spPr>
            <a:xfrm flipH="false" flipV="false" rot="0">
              <a:off x="4878436" y="2798224"/>
              <a:ext cx="725812" cy="1143830"/>
            </a:xfrm>
            <a:custGeom>
              <a:avLst/>
              <a:gdLst/>
              <a:ahLst/>
              <a:cxnLst/>
              <a:rect r="r" b="b" t="t" l="l"/>
              <a:pathLst>
                <a:path h="1143830" w="725812">
                  <a:moveTo>
                    <a:pt x="0" y="0"/>
                  </a:moveTo>
                  <a:lnTo>
                    <a:pt x="725813" y="0"/>
                  </a:lnTo>
                  <a:lnTo>
                    <a:pt x="725813" y="1143831"/>
                  </a:lnTo>
                  <a:lnTo>
                    <a:pt x="0" y="114383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1" id="81"/>
            <p:cNvSpPr/>
            <p:nvPr/>
          </p:nvSpPr>
          <p:spPr>
            <a:xfrm flipH="false" flipV="false" rot="0">
              <a:off x="6315783" y="2798224"/>
              <a:ext cx="725812" cy="1143830"/>
            </a:xfrm>
            <a:custGeom>
              <a:avLst/>
              <a:gdLst/>
              <a:ahLst/>
              <a:cxnLst/>
              <a:rect r="r" b="b" t="t" l="l"/>
              <a:pathLst>
                <a:path h="1143830" w="725812">
                  <a:moveTo>
                    <a:pt x="0" y="0"/>
                  </a:moveTo>
                  <a:lnTo>
                    <a:pt x="725812" y="0"/>
                  </a:lnTo>
                  <a:lnTo>
                    <a:pt x="725812" y="1143831"/>
                  </a:lnTo>
                  <a:lnTo>
                    <a:pt x="0" y="114383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2" id="82"/>
            <p:cNvSpPr/>
            <p:nvPr/>
          </p:nvSpPr>
          <p:spPr>
            <a:xfrm flipH="false" flipV="false" rot="0">
              <a:off x="5597110" y="2798224"/>
              <a:ext cx="725812" cy="1143830"/>
            </a:xfrm>
            <a:custGeom>
              <a:avLst/>
              <a:gdLst/>
              <a:ahLst/>
              <a:cxnLst/>
              <a:rect r="r" b="b" t="t" l="l"/>
              <a:pathLst>
                <a:path h="1143830" w="725812">
                  <a:moveTo>
                    <a:pt x="0" y="0"/>
                  </a:moveTo>
                  <a:lnTo>
                    <a:pt x="725812" y="0"/>
                  </a:lnTo>
                  <a:lnTo>
                    <a:pt x="725812" y="1143831"/>
                  </a:lnTo>
                  <a:lnTo>
                    <a:pt x="0" y="114383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3" id="83"/>
            <p:cNvSpPr/>
            <p:nvPr/>
          </p:nvSpPr>
          <p:spPr>
            <a:xfrm flipH="false" flipV="false" rot="0">
              <a:off x="7034456" y="2798224"/>
              <a:ext cx="725812" cy="1143830"/>
            </a:xfrm>
            <a:custGeom>
              <a:avLst/>
              <a:gdLst/>
              <a:ahLst/>
              <a:cxnLst/>
              <a:rect r="r" b="b" t="t" l="l"/>
              <a:pathLst>
                <a:path h="1143830" w="725812">
                  <a:moveTo>
                    <a:pt x="0" y="0"/>
                  </a:moveTo>
                  <a:lnTo>
                    <a:pt x="725813" y="0"/>
                  </a:lnTo>
                  <a:lnTo>
                    <a:pt x="725813" y="1143831"/>
                  </a:lnTo>
                  <a:lnTo>
                    <a:pt x="0" y="114383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4" id="84"/>
            <p:cNvSpPr txBox="true"/>
            <p:nvPr/>
          </p:nvSpPr>
          <p:spPr>
            <a:xfrm rot="0">
              <a:off x="501392" y="2202051"/>
              <a:ext cx="6978502" cy="465504"/>
            </a:xfrm>
            <a:prstGeom prst="rect">
              <a:avLst/>
            </a:prstGeom>
          </p:spPr>
          <p:txBody>
            <a:bodyPr anchor="t" rtlCol="false" tIns="0" lIns="0" bIns="0" rIns="0">
              <a:spAutoFit/>
            </a:bodyPr>
            <a:lstStyle/>
            <a:p>
              <a:pPr algn="ctr" marL="0" indent="0" lvl="0">
                <a:lnSpc>
                  <a:spcPts val="2550"/>
                </a:lnSpc>
                <a:spcBef>
                  <a:spcPct val="0"/>
                </a:spcBef>
              </a:pPr>
              <a:r>
                <a:rPr lang="en-US" sz="1962">
                  <a:solidFill>
                    <a:srgbClr val="1D4031"/>
                  </a:solidFill>
                  <a:latin typeface="Agrandir"/>
                  <a:ea typeface="Agrandir"/>
                  <a:cs typeface="Agrandir"/>
                  <a:sym typeface="Agrandir"/>
                </a:rPr>
                <a:t>Second hour</a:t>
              </a:r>
            </a:p>
          </p:txBody>
        </p:sp>
      </p:grpSp>
      <p:sp>
        <p:nvSpPr>
          <p:cNvPr name="TextBox 85" id="85"/>
          <p:cNvSpPr txBox="true"/>
          <p:nvPr/>
        </p:nvSpPr>
        <p:spPr>
          <a:xfrm rot="0">
            <a:off x="4498035" y="1030524"/>
            <a:ext cx="9291930" cy="1339822"/>
          </a:xfrm>
          <a:prstGeom prst="rect">
            <a:avLst/>
          </a:prstGeom>
        </p:spPr>
        <p:txBody>
          <a:bodyPr anchor="t" rtlCol="false" tIns="0" lIns="0" bIns="0" rIns="0">
            <a:spAutoFit/>
          </a:bodyPr>
          <a:lstStyle/>
          <a:p>
            <a:pPr algn="ctr" marL="0" indent="0" lvl="0">
              <a:lnSpc>
                <a:spcPts val="9999"/>
              </a:lnSpc>
              <a:spcBef>
                <a:spcPct val="0"/>
              </a:spcBef>
            </a:pPr>
            <a:r>
              <a:rPr lang="en-US" b="true" sz="9999" strike="noStrike" u="none">
                <a:solidFill>
                  <a:srgbClr val="1D4031"/>
                </a:solidFill>
                <a:latin typeface="Londrina Solid Black"/>
                <a:ea typeface="Londrina Solid Black"/>
                <a:cs typeface="Londrina Solid Black"/>
                <a:sym typeface="Londrina Solid Black"/>
              </a:rPr>
              <a:t>TRY THIS!</a:t>
            </a:r>
          </a:p>
        </p:txBody>
      </p:sp>
    </p:spTree>
  </p:cSld>
  <p:clrMapOvr>
    <a:masterClrMapping/>
  </p:clrMapOvr>
  <p:transition spd="fast">
    <p:fade/>
  </p:transition>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A9876"/>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7989476" y="-429517"/>
            <a:ext cx="10588566" cy="11353164"/>
          </a:xfrm>
          <a:custGeom>
            <a:avLst/>
            <a:gdLst/>
            <a:ahLst/>
            <a:cxnLst/>
            <a:rect r="r" b="b" t="t" l="l"/>
            <a:pathLst>
              <a:path h="11353164" w="10588566">
                <a:moveTo>
                  <a:pt x="0" y="0"/>
                </a:moveTo>
                <a:lnTo>
                  <a:pt x="10588566" y="0"/>
                </a:lnTo>
                <a:lnTo>
                  <a:pt x="10588566" y="11353164"/>
                </a:lnTo>
                <a:lnTo>
                  <a:pt x="0" y="11353164"/>
                </a:lnTo>
                <a:lnTo>
                  <a:pt x="0" y="0"/>
                </a:lnTo>
                <a:close/>
              </a:path>
            </a:pathLst>
          </a:custGeom>
          <a:blipFill>
            <a:blip r:embed="rId2">
              <a:extLst>
                <a:ext uri="{96DAC541-7B7A-43D3-8B79-37D633B846F1}">
                  <asvg:svgBlip xmlns:asvg="http://schemas.microsoft.com/office/drawing/2016/SVG/main" r:embed="rId3"/>
                </a:ext>
              </a:extLst>
            </a:blip>
            <a:stretch>
              <a:fillRect l="-108572" t="0" r="-41306" b="0"/>
            </a:stretch>
          </a:blipFill>
        </p:spPr>
      </p:sp>
      <p:sp>
        <p:nvSpPr>
          <p:cNvPr name="Freeform 3" id="3"/>
          <p:cNvSpPr/>
          <p:nvPr/>
        </p:nvSpPr>
        <p:spPr>
          <a:xfrm flipH="false" flipV="false" rot="0">
            <a:off x="-68475" y="9670204"/>
            <a:ext cx="18403007" cy="616796"/>
          </a:xfrm>
          <a:custGeom>
            <a:avLst/>
            <a:gdLst/>
            <a:ahLst/>
            <a:cxnLst/>
            <a:rect r="r" b="b" t="t" l="l"/>
            <a:pathLst>
              <a:path h="616796" w="18403007">
                <a:moveTo>
                  <a:pt x="0" y="0"/>
                </a:moveTo>
                <a:lnTo>
                  <a:pt x="18403007" y="0"/>
                </a:lnTo>
                <a:lnTo>
                  <a:pt x="18403007" y="616796"/>
                </a:lnTo>
                <a:lnTo>
                  <a:pt x="0" y="616796"/>
                </a:lnTo>
                <a:lnTo>
                  <a:pt x="0" y="0"/>
                </a:lnTo>
                <a:close/>
              </a:path>
            </a:pathLst>
          </a:custGeom>
          <a:blipFill>
            <a:blip r:embed="rId4">
              <a:extLst>
                <a:ext uri="{96DAC541-7B7A-43D3-8B79-37D633B846F1}">
                  <asvg:svgBlip xmlns:asvg="http://schemas.microsoft.com/office/drawing/2016/SVG/main" r:embed="rId5"/>
                </a:ext>
              </a:extLst>
            </a:blip>
            <a:stretch>
              <a:fillRect l="-4172" t="0" r="-4627" b="-708599"/>
            </a:stretch>
          </a:blipFill>
        </p:spPr>
      </p:sp>
      <p:sp>
        <p:nvSpPr>
          <p:cNvPr name="Freeform 4" id="4"/>
          <p:cNvSpPr/>
          <p:nvPr/>
        </p:nvSpPr>
        <p:spPr>
          <a:xfrm flipH="false" flipV="false" rot="0">
            <a:off x="5145082" y="5719954"/>
            <a:ext cx="3554035" cy="4258648"/>
          </a:xfrm>
          <a:custGeom>
            <a:avLst/>
            <a:gdLst/>
            <a:ahLst/>
            <a:cxnLst/>
            <a:rect r="r" b="b" t="t" l="l"/>
            <a:pathLst>
              <a:path h="4258648" w="3554035">
                <a:moveTo>
                  <a:pt x="0" y="0"/>
                </a:moveTo>
                <a:lnTo>
                  <a:pt x="3554036" y="0"/>
                </a:lnTo>
                <a:lnTo>
                  <a:pt x="3554036" y="4258648"/>
                </a:lnTo>
                <a:lnTo>
                  <a:pt x="0" y="425864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422767" y="1028700"/>
            <a:ext cx="690512" cy="677957"/>
          </a:xfrm>
          <a:custGeom>
            <a:avLst/>
            <a:gdLst/>
            <a:ahLst/>
            <a:cxnLst/>
            <a:rect r="r" b="b" t="t" l="l"/>
            <a:pathLst>
              <a:path h="677957" w="690512">
                <a:moveTo>
                  <a:pt x="0" y="0"/>
                </a:moveTo>
                <a:lnTo>
                  <a:pt x="690513" y="0"/>
                </a:lnTo>
                <a:lnTo>
                  <a:pt x="690513" y="677957"/>
                </a:lnTo>
                <a:lnTo>
                  <a:pt x="0" y="67795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9422767" y="3973622"/>
            <a:ext cx="690512" cy="677957"/>
          </a:xfrm>
          <a:custGeom>
            <a:avLst/>
            <a:gdLst/>
            <a:ahLst/>
            <a:cxnLst/>
            <a:rect r="r" b="b" t="t" l="l"/>
            <a:pathLst>
              <a:path h="677957" w="690512">
                <a:moveTo>
                  <a:pt x="0" y="0"/>
                </a:moveTo>
                <a:lnTo>
                  <a:pt x="690513" y="0"/>
                </a:lnTo>
                <a:lnTo>
                  <a:pt x="690513" y="677957"/>
                </a:lnTo>
                <a:lnTo>
                  <a:pt x="0" y="67795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9422767" y="6773019"/>
            <a:ext cx="690512" cy="677957"/>
          </a:xfrm>
          <a:custGeom>
            <a:avLst/>
            <a:gdLst/>
            <a:ahLst/>
            <a:cxnLst/>
            <a:rect r="r" b="b" t="t" l="l"/>
            <a:pathLst>
              <a:path h="677957" w="690512">
                <a:moveTo>
                  <a:pt x="0" y="0"/>
                </a:moveTo>
                <a:lnTo>
                  <a:pt x="690513" y="0"/>
                </a:lnTo>
                <a:lnTo>
                  <a:pt x="690513" y="677957"/>
                </a:lnTo>
                <a:lnTo>
                  <a:pt x="0" y="67795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1028700" y="1209675"/>
            <a:ext cx="5657520" cy="4086225"/>
          </a:xfrm>
          <a:prstGeom prst="rect">
            <a:avLst/>
          </a:prstGeom>
        </p:spPr>
        <p:txBody>
          <a:bodyPr anchor="t" rtlCol="false" tIns="0" lIns="0" bIns="0" rIns="0">
            <a:spAutoFit/>
          </a:bodyPr>
          <a:lstStyle/>
          <a:p>
            <a:pPr algn="l" marL="0" indent="0" lvl="0">
              <a:lnSpc>
                <a:spcPts val="10500"/>
              </a:lnSpc>
              <a:spcBef>
                <a:spcPct val="0"/>
              </a:spcBef>
            </a:pPr>
            <a:r>
              <a:rPr lang="en-US" sz="10500">
                <a:solidFill>
                  <a:srgbClr val="1D4031"/>
                </a:solidFill>
                <a:latin typeface="Londrina Solid Black"/>
                <a:ea typeface="Londrina Solid Black"/>
                <a:cs typeface="Londrina Solid Black"/>
                <a:sym typeface="Londrina Solid Black"/>
              </a:rPr>
              <a:t>TODAY, YOU LEARNED TO...</a:t>
            </a:r>
          </a:p>
        </p:txBody>
      </p:sp>
      <p:grpSp>
        <p:nvGrpSpPr>
          <p:cNvPr name="Group 9" id="9"/>
          <p:cNvGrpSpPr/>
          <p:nvPr/>
        </p:nvGrpSpPr>
        <p:grpSpPr>
          <a:xfrm rot="0">
            <a:off x="10443384" y="6960711"/>
            <a:ext cx="7034741" cy="1653222"/>
            <a:chOff x="0" y="0"/>
            <a:chExt cx="9379654" cy="2204297"/>
          </a:xfrm>
        </p:grpSpPr>
        <p:sp>
          <p:nvSpPr>
            <p:cNvPr name="TextBox 10" id="10"/>
            <p:cNvSpPr txBox="true"/>
            <p:nvPr/>
          </p:nvSpPr>
          <p:spPr>
            <a:xfrm rot="0">
              <a:off x="0" y="819997"/>
              <a:ext cx="9379654" cy="1384300"/>
            </a:xfrm>
            <a:prstGeom prst="rect">
              <a:avLst/>
            </a:prstGeom>
          </p:spPr>
          <p:txBody>
            <a:bodyPr anchor="t" rtlCol="false" tIns="0" lIns="0" bIns="0" rIns="0">
              <a:spAutoFit/>
            </a:bodyPr>
            <a:lstStyle/>
            <a:p>
              <a:pPr algn="l">
                <a:lnSpc>
                  <a:spcPts val="3900"/>
                </a:lnSpc>
              </a:pPr>
              <a:r>
                <a:rPr lang="en-US" sz="3000">
                  <a:solidFill>
                    <a:srgbClr val="1D4031"/>
                  </a:solidFill>
                  <a:latin typeface="Agrandir"/>
                  <a:ea typeface="Agrandir"/>
                  <a:cs typeface="Agrandir"/>
                  <a:sym typeface="Agrandir"/>
                </a:rPr>
                <a:t>One must keep in mind a few rules when solving numerical expressions.</a:t>
              </a:r>
            </a:p>
          </p:txBody>
        </p:sp>
        <p:sp>
          <p:nvSpPr>
            <p:cNvPr name="TextBox 11" id="11"/>
            <p:cNvSpPr txBox="true"/>
            <p:nvPr/>
          </p:nvSpPr>
          <p:spPr>
            <a:xfrm rot="0">
              <a:off x="0" y="-133350"/>
              <a:ext cx="9379654" cy="812377"/>
            </a:xfrm>
            <a:prstGeom prst="rect">
              <a:avLst/>
            </a:prstGeom>
          </p:spPr>
          <p:txBody>
            <a:bodyPr anchor="t" rtlCol="false" tIns="0" lIns="0" bIns="0" rIns="0">
              <a:spAutoFit/>
            </a:bodyPr>
            <a:lstStyle/>
            <a:p>
              <a:pPr algn="l" marL="0" indent="0" lvl="0">
                <a:lnSpc>
                  <a:spcPts val="4419"/>
                </a:lnSpc>
                <a:spcBef>
                  <a:spcPct val="0"/>
                </a:spcBef>
              </a:pPr>
              <a:r>
                <a:rPr lang="en-US" b="true" sz="3399">
                  <a:solidFill>
                    <a:srgbClr val="1D4031"/>
                  </a:solidFill>
                  <a:latin typeface="Agrandir Bold"/>
                  <a:ea typeface="Agrandir Bold"/>
                  <a:cs typeface="Agrandir Bold"/>
                  <a:sym typeface="Agrandir Bold"/>
                </a:rPr>
                <a:t>Follow the order of operations.</a:t>
              </a:r>
            </a:p>
          </p:txBody>
        </p:sp>
      </p:grpSp>
      <p:grpSp>
        <p:nvGrpSpPr>
          <p:cNvPr name="Group 12" id="12"/>
          <p:cNvGrpSpPr/>
          <p:nvPr/>
        </p:nvGrpSpPr>
        <p:grpSpPr>
          <a:xfrm rot="0">
            <a:off x="10443384" y="4069239"/>
            <a:ext cx="7034741" cy="2148522"/>
            <a:chOff x="0" y="0"/>
            <a:chExt cx="9379654" cy="2864697"/>
          </a:xfrm>
        </p:grpSpPr>
        <p:sp>
          <p:nvSpPr>
            <p:cNvPr name="TextBox 13" id="13"/>
            <p:cNvSpPr txBox="true"/>
            <p:nvPr/>
          </p:nvSpPr>
          <p:spPr>
            <a:xfrm rot="0">
              <a:off x="0" y="819997"/>
              <a:ext cx="9379654" cy="2044700"/>
            </a:xfrm>
            <a:prstGeom prst="rect">
              <a:avLst/>
            </a:prstGeom>
          </p:spPr>
          <p:txBody>
            <a:bodyPr anchor="t" rtlCol="false" tIns="0" lIns="0" bIns="0" rIns="0">
              <a:spAutoFit/>
            </a:bodyPr>
            <a:lstStyle/>
            <a:p>
              <a:pPr algn="l">
                <a:lnSpc>
                  <a:spcPts val="3900"/>
                </a:lnSpc>
              </a:pPr>
              <a:r>
                <a:rPr lang="en-US" sz="3000">
                  <a:solidFill>
                    <a:srgbClr val="1D4031"/>
                  </a:solidFill>
                  <a:latin typeface="Agrandir"/>
                  <a:ea typeface="Agrandir"/>
                  <a:cs typeface="Agrandir"/>
                  <a:sym typeface="Agrandir"/>
                </a:rPr>
                <a:t>One should solve numbers inside a grouping symbol (parentheses or "round brackets") first.</a:t>
              </a:r>
            </a:p>
          </p:txBody>
        </p:sp>
        <p:sp>
          <p:nvSpPr>
            <p:cNvPr name="TextBox 14" id="14"/>
            <p:cNvSpPr txBox="true"/>
            <p:nvPr/>
          </p:nvSpPr>
          <p:spPr>
            <a:xfrm rot="0">
              <a:off x="0" y="-133350"/>
              <a:ext cx="9379654" cy="812377"/>
            </a:xfrm>
            <a:prstGeom prst="rect">
              <a:avLst/>
            </a:prstGeom>
          </p:spPr>
          <p:txBody>
            <a:bodyPr anchor="t" rtlCol="false" tIns="0" lIns="0" bIns="0" rIns="0">
              <a:spAutoFit/>
            </a:bodyPr>
            <a:lstStyle/>
            <a:p>
              <a:pPr algn="l" marL="0" indent="0" lvl="0">
                <a:lnSpc>
                  <a:spcPts val="4419"/>
                </a:lnSpc>
                <a:spcBef>
                  <a:spcPct val="0"/>
                </a:spcBef>
              </a:pPr>
              <a:r>
                <a:rPr lang="en-US" b="true" sz="3399">
                  <a:solidFill>
                    <a:srgbClr val="1D4031"/>
                  </a:solidFill>
                  <a:latin typeface="Agrandir Bold"/>
                  <a:ea typeface="Agrandir Bold"/>
                  <a:cs typeface="Agrandir Bold"/>
                  <a:sym typeface="Agrandir Bold"/>
                </a:rPr>
                <a:t>Use a grouping symbol.</a:t>
              </a:r>
              <a:r>
                <a:rPr lang="en-US" b="true" sz="3399">
                  <a:solidFill>
                    <a:srgbClr val="1D4031"/>
                  </a:solidFill>
                  <a:latin typeface="Agrandir Bold"/>
                  <a:ea typeface="Agrandir Bold"/>
                  <a:cs typeface="Agrandir Bold"/>
                  <a:sym typeface="Agrandir Bold"/>
                </a:rPr>
                <a:t> </a:t>
              </a:r>
            </a:p>
          </p:txBody>
        </p:sp>
      </p:grpSp>
      <p:grpSp>
        <p:nvGrpSpPr>
          <p:cNvPr name="Group 15" id="15"/>
          <p:cNvGrpSpPr/>
          <p:nvPr/>
        </p:nvGrpSpPr>
        <p:grpSpPr>
          <a:xfrm rot="0">
            <a:off x="10443384" y="1120249"/>
            <a:ext cx="7034741" cy="2205672"/>
            <a:chOff x="0" y="0"/>
            <a:chExt cx="9379654" cy="2940897"/>
          </a:xfrm>
        </p:grpSpPr>
        <p:sp>
          <p:nvSpPr>
            <p:cNvPr name="TextBox 16" id="16"/>
            <p:cNvSpPr txBox="true"/>
            <p:nvPr/>
          </p:nvSpPr>
          <p:spPr>
            <a:xfrm rot="0">
              <a:off x="0" y="1556597"/>
              <a:ext cx="9379654" cy="1384300"/>
            </a:xfrm>
            <a:prstGeom prst="rect">
              <a:avLst/>
            </a:prstGeom>
          </p:spPr>
          <p:txBody>
            <a:bodyPr anchor="t" rtlCol="false" tIns="0" lIns="0" bIns="0" rIns="0">
              <a:spAutoFit/>
            </a:bodyPr>
            <a:lstStyle/>
            <a:p>
              <a:pPr algn="l">
                <a:lnSpc>
                  <a:spcPts val="3900"/>
                </a:lnSpc>
              </a:pPr>
              <a:r>
                <a:rPr lang="en-US" sz="3000">
                  <a:solidFill>
                    <a:srgbClr val="1D4031"/>
                  </a:solidFill>
                  <a:latin typeface="Agrandir"/>
                  <a:ea typeface="Agrandir"/>
                  <a:cs typeface="Agrandir"/>
                  <a:sym typeface="Agrandir"/>
                </a:rPr>
                <a:t>It is possible to translate word problems into numerical expressions.</a:t>
              </a:r>
            </a:p>
          </p:txBody>
        </p:sp>
        <p:sp>
          <p:nvSpPr>
            <p:cNvPr name="TextBox 17" id="17"/>
            <p:cNvSpPr txBox="true"/>
            <p:nvPr/>
          </p:nvSpPr>
          <p:spPr>
            <a:xfrm rot="0">
              <a:off x="0" y="-133350"/>
              <a:ext cx="9379654" cy="1548977"/>
            </a:xfrm>
            <a:prstGeom prst="rect">
              <a:avLst/>
            </a:prstGeom>
          </p:spPr>
          <p:txBody>
            <a:bodyPr anchor="t" rtlCol="false" tIns="0" lIns="0" bIns="0" rIns="0">
              <a:spAutoFit/>
            </a:bodyPr>
            <a:lstStyle/>
            <a:p>
              <a:pPr algn="l" marL="0" indent="0" lvl="0">
                <a:lnSpc>
                  <a:spcPts val="4419"/>
                </a:lnSpc>
                <a:spcBef>
                  <a:spcPct val="0"/>
                </a:spcBef>
              </a:pPr>
              <a:r>
                <a:rPr lang="en-US" b="true" sz="3399">
                  <a:solidFill>
                    <a:srgbClr val="1D4031"/>
                  </a:solidFill>
                  <a:latin typeface="Agrandir Bold"/>
                  <a:ea typeface="Agrandir Bold"/>
                  <a:cs typeface="Agrandir Bold"/>
                  <a:sym typeface="Agrandir Bold"/>
                </a:rPr>
                <a:t>Write simple numerical expressions.</a:t>
              </a:r>
              <a:r>
                <a:rPr lang="en-US" b="true" sz="3399">
                  <a:solidFill>
                    <a:srgbClr val="1D4031"/>
                  </a:solidFill>
                  <a:latin typeface="Agrandir Bold"/>
                  <a:ea typeface="Agrandir Bold"/>
                  <a:cs typeface="Agrandir Bold"/>
                  <a:sym typeface="Agrandir Bold"/>
                </a:rPr>
                <a:t> </a:t>
              </a:r>
            </a:p>
          </p:txBody>
        </p:sp>
      </p:grpSp>
    </p:spTree>
  </p:cSld>
  <p:clrMapOvr>
    <a:masterClrMapping/>
  </p:clrMapOvr>
  <p:transition spd="fast">
    <p:fade/>
  </p:transition>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DDCC7"/>
        </a:solidFill>
      </p:bgPr>
    </p:bg>
    <p:spTree>
      <p:nvGrpSpPr>
        <p:cNvPr id="1" name=""/>
        <p:cNvGrpSpPr/>
        <p:nvPr/>
      </p:nvGrpSpPr>
      <p:grpSpPr>
        <a:xfrm>
          <a:off x="0" y="0"/>
          <a:ext cx="0" cy="0"/>
          <a:chOff x="0" y="0"/>
          <a:chExt cx="0" cy="0"/>
        </a:xfrm>
      </p:grpSpPr>
      <p:sp>
        <p:nvSpPr>
          <p:cNvPr name="Freeform 2" id="2"/>
          <p:cNvSpPr/>
          <p:nvPr/>
        </p:nvSpPr>
        <p:spPr>
          <a:xfrm flipH="false" flipV="false" rot="0">
            <a:off x="-68475" y="9670204"/>
            <a:ext cx="18403007" cy="616796"/>
          </a:xfrm>
          <a:custGeom>
            <a:avLst/>
            <a:gdLst/>
            <a:ahLst/>
            <a:cxnLst/>
            <a:rect r="r" b="b" t="t" l="l"/>
            <a:pathLst>
              <a:path h="616796" w="18403007">
                <a:moveTo>
                  <a:pt x="0" y="0"/>
                </a:moveTo>
                <a:lnTo>
                  <a:pt x="18403007" y="0"/>
                </a:lnTo>
                <a:lnTo>
                  <a:pt x="18403007" y="616796"/>
                </a:lnTo>
                <a:lnTo>
                  <a:pt x="0" y="616796"/>
                </a:lnTo>
                <a:lnTo>
                  <a:pt x="0" y="0"/>
                </a:lnTo>
                <a:close/>
              </a:path>
            </a:pathLst>
          </a:custGeom>
          <a:blipFill>
            <a:blip r:embed="rId2">
              <a:extLst>
                <a:ext uri="{96DAC541-7B7A-43D3-8B79-37D633B846F1}">
                  <asvg:svgBlip xmlns:asvg="http://schemas.microsoft.com/office/drawing/2016/SVG/main" r:embed="rId3"/>
                </a:ext>
              </a:extLst>
            </a:blip>
            <a:stretch>
              <a:fillRect l="-4172" t="0" r="-4627" b="-708599"/>
            </a:stretch>
          </a:blipFill>
        </p:spPr>
      </p:sp>
      <p:sp>
        <p:nvSpPr>
          <p:cNvPr name="Freeform 3" id="3"/>
          <p:cNvSpPr/>
          <p:nvPr/>
        </p:nvSpPr>
        <p:spPr>
          <a:xfrm flipH="false" flipV="false" rot="0">
            <a:off x="10624097" y="2297813"/>
            <a:ext cx="10156416" cy="7680790"/>
          </a:xfrm>
          <a:custGeom>
            <a:avLst/>
            <a:gdLst/>
            <a:ahLst/>
            <a:cxnLst/>
            <a:rect r="r" b="b" t="t" l="l"/>
            <a:pathLst>
              <a:path h="7680790" w="10156416">
                <a:moveTo>
                  <a:pt x="0" y="0"/>
                </a:moveTo>
                <a:lnTo>
                  <a:pt x="10156416" y="0"/>
                </a:lnTo>
                <a:lnTo>
                  <a:pt x="10156416" y="7680789"/>
                </a:lnTo>
                <a:lnTo>
                  <a:pt x="0" y="768078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028700" y="1210494"/>
            <a:ext cx="8012219" cy="1419225"/>
          </a:xfrm>
          <a:prstGeom prst="rect">
            <a:avLst/>
          </a:prstGeom>
        </p:spPr>
        <p:txBody>
          <a:bodyPr anchor="t" rtlCol="false" tIns="0" lIns="0" bIns="0" rIns="0">
            <a:spAutoFit/>
          </a:bodyPr>
          <a:lstStyle/>
          <a:p>
            <a:pPr algn="l" marL="0" indent="0" lvl="0">
              <a:lnSpc>
                <a:spcPts val="10500"/>
              </a:lnSpc>
              <a:spcBef>
                <a:spcPct val="0"/>
              </a:spcBef>
            </a:pPr>
            <a:r>
              <a:rPr lang="en-US" sz="10500">
                <a:solidFill>
                  <a:srgbClr val="1D4031"/>
                </a:solidFill>
                <a:latin typeface="Londrina Solid Black"/>
                <a:ea typeface="Londrina Solid Black"/>
                <a:cs typeface="Londrina Solid Black"/>
                <a:sym typeface="Londrina Solid Black"/>
              </a:rPr>
              <a:t>ASSIGNMENT</a:t>
            </a:r>
          </a:p>
        </p:txBody>
      </p:sp>
      <p:grpSp>
        <p:nvGrpSpPr>
          <p:cNvPr name="Group 5" id="5"/>
          <p:cNvGrpSpPr/>
          <p:nvPr/>
        </p:nvGrpSpPr>
        <p:grpSpPr>
          <a:xfrm rot="0">
            <a:off x="1028700" y="5143500"/>
            <a:ext cx="8282486" cy="3293336"/>
            <a:chOff x="0" y="0"/>
            <a:chExt cx="11043315" cy="4391114"/>
          </a:xfrm>
        </p:grpSpPr>
        <p:sp>
          <p:nvSpPr>
            <p:cNvPr name="TextBox 6" id="6"/>
            <p:cNvSpPr txBox="true"/>
            <p:nvPr/>
          </p:nvSpPr>
          <p:spPr>
            <a:xfrm rot="0">
              <a:off x="0" y="1686014"/>
              <a:ext cx="10262348" cy="2705100"/>
            </a:xfrm>
            <a:prstGeom prst="rect">
              <a:avLst/>
            </a:prstGeom>
          </p:spPr>
          <p:txBody>
            <a:bodyPr anchor="t" rtlCol="false" tIns="0" lIns="0" bIns="0" rIns="0">
              <a:spAutoFit/>
            </a:bodyPr>
            <a:lstStyle/>
            <a:p>
              <a:pPr algn="l">
                <a:lnSpc>
                  <a:spcPts val="3900"/>
                </a:lnSpc>
              </a:pPr>
              <a:r>
                <a:rPr lang="en-US" sz="3000">
                  <a:solidFill>
                    <a:srgbClr val="1D4031"/>
                  </a:solidFill>
                  <a:latin typeface="Agrandir"/>
                  <a:ea typeface="Agrandir"/>
                  <a:cs typeface="Agrandir"/>
                  <a:sym typeface="Agrandir"/>
                </a:rPr>
                <a:t>Look for an effective mnemonic to help you remember the rules in the order of operations. Then, prepare to share it with the class next session.</a:t>
              </a:r>
            </a:p>
          </p:txBody>
        </p:sp>
        <p:sp>
          <p:nvSpPr>
            <p:cNvPr name="TextBox 7" id="7"/>
            <p:cNvSpPr txBox="true"/>
            <p:nvPr/>
          </p:nvSpPr>
          <p:spPr>
            <a:xfrm rot="0">
              <a:off x="0" y="-133350"/>
              <a:ext cx="11043315" cy="1548977"/>
            </a:xfrm>
            <a:prstGeom prst="rect">
              <a:avLst/>
            </a:prstGeom>
          </p:spPr>
          <p:txBody>
            <a:bodyPr anchor="t" rtlCol="false" tIns="0" lIns="0" bIns="0" rIns="0">
              <a:spAutoFit/>
            </a:bodyPr>
            <a:lstStyle/>
            <a:p>
              <a:pPr algn="l">
                <a:lnSpc>
                  <a:spcPts val="4419"/>
                </a:lnSpc>
              </a:pPr>
              <a:r>
                <a:rPr lang="en-US" sz="3399" b="true">
                  <a:solidFill>
                    <a:srgbClr val="1D4031"/>
                  </a:solidFill>
                  <a:latin typeface="Agrandir Bold"/>
                  <a:ea typeface="Agrandir Bold"/>
                  <a:cs typeface="Agrandir Bold"/>
                  <a:sym typeface="Agrandir Bold"/>
                </a:rPr>
                <a:t>A mnemonic is a pattern of letters or numbers to help you remember things. </a:t>
              </a:r>
            </a:p>
          </p:txBody>
        </p:sp>
      </p:grpSp>
    </p:spTree>
  </p:cSld>
  <p:clrMapOvr>
    <a:masterClrMapping/>
  </p:clrMapOvr>
  <p:transition spd="fast">
    <p:fade/>
  </p:transition>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DDCC7"/>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7279354" y="-997598"/>
            <a:ext cx="10652029" cy="12288979"/>
          </a:xfrm>
          <a:custGeom>
            <a:avLst/>
            <a:gdLst/>
            <a:ahLst/>
            <a:cxnLst/>
            <a:rect r="r" b="b" t="t" l="l"/>
            <a:pathLst>
              <a:path h="12288979" w="10652029">
                <a:moveTo>
                  <a:pt x="0" y="0"/>
                </a:moveTo>
                <a:lnTo>
                  <a:pt x="10652028" y="0"/>
                </a:lnTo>
                <a:lnTo>
                  <a:pt x="10652028" y="12288978"/>
                </a:lnTo>
                <a:lnTo>
                  <a:pt x="0" y="12288978"/>
                </a:lnTo>
                <a:lnTo>
                  <a:pt x="0" y="0"/>
                </a:lnTo>
                <a:close/>
              </a:path>
            </a:pathLst>
          </a:custGeom>
          <a:blipFill>
            <a:blip r:embed="rId2">
              <a:extLst>
                <a:ext uri="{96DAC541-7B7A-43D3-8B79-37D633B846F1}">
                  <asvg:svgBlip xmlns:asvg="http://schemas.microsoft.com/office/drawing/2016/SVG/main" r:embed="rId3"/>
                </a:ext>
              </a:extLst>
            </a:blip>
            <a:stretch>
              <a:fillRect l="-123903" t="0" r="-44961" b="0"/>
            </a:stretch>
          </a:blipFill>
        </p:spPr>
      </p:sp>
      <p:sp>
        <p:nvSpPr>
          <p:cNvPr name="Freeform 3" id="3"/>
          <p:cNvSpPr/>
          <p:nvPr/>
        </p:nvSpPr>
        <p:spPr>
          <a:xfrm flipH="false" flipV="false" rot="0">
            <a:off x="7290146" y="1463544"/>
            <a:ext cx="1244994" cy="733415"/>
          </a:xfrm>
          <a:custGeom>
            <a:avLst/>
            <a:gdLst/>
            <a:ahLst/>
            <a:cxnLst/>
            <a:rect r="r" b="b" t="t" l="l"/>
            <a:pathLst>
              <a:path h="733415" w="1244994">
                <a:moveTo>
                  <a:pt x="0" y="0"/>
                </a:moveTo>
                <a:lnTo>
                  <a:pt x="1244994" y="0"/>
                </a:lnTo>
                <a:lnTo>
                  <a:pt x="1244994" y="733415"/>
                </a:lnTo>
                <a:lnTo>
                  <a:pt x="0" y="7334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115759" y="1550557"/>
            <a:ext cx="1681224" cy="559389"/>
          </a:xfrm>
          <a:custGeom>
            <a:avLst/>
            <a:gdLst/>
            <a:ahLst/>
            <a:cxnLst/>
            <a:rect r="r" b="b" t="t" l="l"/>
            <a:pathLst>
              <a:path h="559389" w="1681224">
                <a:moveTo>
                  <a:pt x="0" y="0"/>
                </a:moveTo>
                <a:lnTo>
                  <a:pt x="1681224" y="0"/>
                </a:lnTo>
                <a:lnTo>
                  <a:pt x="1681224" y="559389"/>
                </a:lnTo>
                <a:lnTo>
                  <a:pt x="0" y="55938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8906744" y="1234380"/>
            <a:ext cx="756215" cy="1191743"/>
          </a:xfrm>
          <a:custGeom>
            <a:avLst/>
            <a:gdLst/>
            <a:ahLst/>
            <a:cxnLst/>
            <a:rect r="r" b="b" t="t" l="l"/>
            <a:pathLst>
              <a:path h="1191743" w="756215">
                <a:moveTo>
                  <a:pt x="0" y="0"/>
                </a:moveTo>
                <a:lnTo>
                  <a:pt x="756215" y="0"/>
                </a:lnTo>
                <a:lnTo>
                  <a:pt x="756215" y="1191743"/>
                </a:lnTo>
                <a:lnTo>
                  <a:pt x="0" y="119174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0034562" y="1379302"/>
            <a:ext cx="857623" cy="901898"/>
          </a:xfrm>
          <a:custGeom>
            <a:avLst/>
            <a:gdLst/>
            <a:ahLst/>
            <a:cxnLst/>
            <a:rect r="r" b="b" t="t" l="l"/>
            <a:pathLst>
              <a:path h="901898" w="857623">
                <a:moveTo>
                  <a:pt x="0" y="0"/>
                </a:moveTo>
                <a:lnTo>
                  <a:pt x="857624" y="0"/>
                </a:lnTo>
                <a:lnTo>
                  <a:pt x="857624" y="901899"/>
                </a:lnTo>
                <a:lnTo>
                  <a:pt x="0" y="90189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1263789" y="1406203"/>
            <a:ext cx="950007" cy="848097"/>
          </a:xfrm>
          <a:custGeom>
            <a:avLst/>
            <a:gdLst/>
            <a:ahLst/>
            <a:cxnLst/>
            <a:rect r="r" b="b" t="t" l="l"/>
            <a:pathLst>
              <a:path h="848097" w="950007">
                <a:moveTo>
                  <a:pt x="0" y="0"/>
                </a:moveTo>
                <a:lnTo>
                  <a:pt x="950007" y="0"/>
                </a:lnTo>
                <a:lnTo>
                  <a:pt x="950007" y="848097"/>
                </a:lnTo>
                <a:lnTo>
                  <a:pt x="0" y="84809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2585399" y="1342520"/>
            <a:ext cx="1158757" cy="975462"/>
          </a:xfrm>
          <a:custGeom>
            <a:avLst/>
            <a:gdLst/>
            <a:ahLst/>
            <a:cxnLst/>
            <a:rect r="r" b="b" t="t" l="l"/>
            <a:pathLst>
              <a:path h="975462" w="1158757">
                <a:moveTo>
                  <a:pt x="0" y="0"/>
                </a:moveTo>
                <a:lnTo>
                  <a:pt x="1158757" y="0"/>
                </a:lnTo>
                <a:lnTo>
                  <a:pt x="1158757" y="975463"/>
                </a:lnTo>
                <a:lnTo>
                  <a:pt x="0" y="97546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5400000">
            <a:off x="16312192" y="1182850"/>
            <a:ext cx="1007593" cy="1294804"/>
          </a:xfrm>
          <a:custGeom>
            <a:avLst/>
            <a:gdLst/>
            <a:ahLst/>
            <a:cxnLst/>
            <a:rect r="r" b="b" t="t" l="l"/>
            <a:pathLst>
              <a:path h="1294804" w="1007593">
                <a:moveTo>
                  <a:pt x="0" y="0"/>
                </a:moveTo>
                <a:lnTo>
                  <a:pt x="1007593" y="0"/>
                </a:lnTo>
                <a:lnTo>
                  <a:pt x="1007593" y="1294803"/>
                </a:lnTo>
                <a:lnTo>
                  <a:pt x="0" y="1294803"/>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0" id="10"/>
          <p:cNvSpPr/>
          <p:nvPr/>
        </p:nvSpPr>
        <p:spPr>
          <a:xfrm flipH="false" flipV="false" rot="0">
            <a:off x="7430875" y="2827160"/>
            <a:ext cx="824269" cy="1147716"/>
          </a:xfrm>
          <a:custGeom>
            <a:avLst/>
            <a:gdLst/>
            <a:ahLst/>
            <a:cxnLst/>
            <a:rect r="r" b="b" t="t" l="l"/>
            <a:pathLst>
              <a:path h="1147716" w="824269">
                <a:moveTo>
                  <a:pt x="0" y="0"/>
                </a:moveTo>
                <a:lnTo>
                  <a:pt x="824269" y="0"/>
                </a:lnTo>
                <a:lnTo>
                  <a:pt x="824269" y="1147716"/>
                </a:lnTo>
                <a:lnTo>
                  <a:pt x="0" y="114771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1" id="11"/>
          <p:cNvSpPr/>
          <p:nvPr/>
        </p:nvSpPr>
        <p:spPr>
          <a:xfrm flipH="false" flipV="false" rot="0">
            <a:off x="8665115" y="2957816"/>
            <a:ext cx="1123322" cy="886403"/>
          </a:xfrm>
          <a:custGeom>
            <a:avLst/>
            <a:gdLst/>
            <a:ahLst/>
            <a:cxnLst/>
            <a:rect r="r" b="b" t="t" l="l"/>
            <a:pathLst>
              <a:path h="886403" w="1123322">
                <a:moveTo>
                  <a:pt x="0" y="0"/>
                </a:moveTo>
                <a:lnTo>
                  <a:pt x="1123322" y="0"/>
                </a:lnTo>
                <a:lnTo>
                  <a:pt x="1123322" y="886403"/>
                </a:lnTo>
                <a:lnTo>
                  <a:pt x="0" y="886403"/>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2" id="12"/>
          <p:cNvSpPr/>
          <p:nvPr/>
        </p:nvSpPr>
        <p:spPr>
          <a:xfrm flipH="false" flipV="false" rot="0">
            <a:off x="10198409" y="2825576"/>
            <a:ext cx="357820" cy="1150884"/>
          </a:xfrm>
          <a:custGeom>
            <a:avLst/>
            <a:gdLst/>
            <a:ahLst/>
            <a:cxnLst/>
            <a:rect r="r" b="b" t="t" l="l"/>
            <a:pathLst>
              <a:path h="1150884" w="357820">
                <a:moveTo>
                  <a:pt x="0" y="0"/>
                </a:moveTo>
                <a:lnTo>
                  <a:pt x="357820" y="0"/>
                </a:lnTo>
                <a:lnTo>
                  <a:pt x="357820" y="1150884"/>
                </a:lnTo>
                <a:lnTo>
                  <a:pt x="0" y="1150884"/>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13" id="13"/>
          <p:cNvSpPr/>
          <p:nvPr/>
        </p:nvSpPr>
        <p:spPr>
          <a:xfrm flipH="false" flipV="false" rot="0">
            <a:off x="10966201" y="2912935"/>
            <a:ext cx="1412872" cy="976166"/>
          </a:xfrm>
          <a:custGeom>
            <a:avLst/>
            <a:gdLst/>
            <a:ahLst/>
            <a:cxnLst/>
            <a:rect r="r" b="b" t="t" l="l"/>
            <a:pathLst>
              <a:path h="976166" w="1412872">
                <a:moveTo>
                  <a:pt x="0" y="0"/>
                </a:moveTo>
                <a:lnTo>
                  <a:pt x="1412871" y="0"/>
                </a:lnTo>
                <a:lnTo>
                  <a:pt x="1412871" y="976166"/>
                </a:lnTo>
                <a:lnTo>
                  <a:pt x="0" y="976166"/>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14" id="14"/>
          <p:cNvSpPr/>
          <p:nvPr/>
        </p:nvSpPr>
        <p:spPr>
          <a:xfrm flipH="false" flipV="false" rot="0">
            <a:off x="12789044" y="2825576"/>
            <a:ext cx="960465" cy="1150884"/>
          </a:xfrm>
          <a:custGeom>
            <a:avLst/>
            <a:gdLst/>
            <a:ahLst/>
            <a:cxnLst/>
            <a:rect r="r" b="b" t="t" l="l"/>
            <a:pathLst>
              <a:path h="1150884" w="960465">
                <a:moveTo>
                  <a:pt x="0" y="0"/>
                </a:moveTo>
                <a:lnTo>
                  <a:pt x="960465" y="0"/>
                </a:lnTo>
                <a:lnTo>
                  <a:pt x="960465" y="1150884"/>
                </a:lnTo>
                <a:lnTo>
                  <a:pt x="0" y="1150884"/>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15" id="15"/>
          <p:cNvSpPr/>
          <p:nvPr/>
        </p:nvSpPr>
        <p:spPr>
          <a:xfrm flipH="false" flipV="true" rot="5400000">
            <a:off x="14163696" y="2821360"/>
            <a:ext cx="1150884" cy="1159315"/>
          </a:xfrm>
          <a:custGeom>
            <a:avLst/>
            <a:gdLst/>
            <a:ahLst/>
            <a:cxnLst/>
            <a:rect r="r" b="b" t="t" l="l"/>
            <a:pathLst>
              <a:path h="1159315" w="1150884">
                <a:moveTo>
                  <a:pt x="0" y="1159315"/>
                </a:moveTo>
                <a:lnTo>
                  <a:pt x="1150884" y="1159315"/>
                </a:lnTo>
                <a:lnTo>
                  <a:pt x="1150884" y="0"/>
                </a:lnTo>
                <a:lnTo>
                  <a:pt x="0" y="0"/>
                </a:lnTo>
                <a:lnTo>
                  <a:pt x="0" y="1159315"/>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16" id="16"/>
          <p:cNvSpPr/>
          <p:nvPr/>
        </p:nvSpPr>
        <p:spPr>
          <a:xfrm flipH="false" flipV="false" rot="-5400000">
            <a:off x="16614344" y="3268143"/>
            <a:ext cx="1150884" cy="265750"/>
          </a:xfrm>
          <a:custGeom>
            <a:avLst/>
            <a:gdLst/>
            <a:ahLst/>
            <a:cxnLst/>
            <a:rect r="r" b="b" t="t" l="l"/>
            <a:pathLst>
              <a:path h="265750" w="1150884">
                <a:moveTo>
                  <a:pt x="0" y="0"/>
                </a:moveTo>
                <a:lnTo>
                  <a:pt x="1150884" y="0"/>
                </a:lnTo>
                <a:lnTo>
                  <a:pt x="1150884" y="265750"/>
                </a:lnTo>
                <a:lnTo>
                  <a:pt x="0" y="265750"/>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Freeform 17" id="17"/>
          <p:cNvSpPr/>
          <p:nvPr/>
        </p:nvSpPr>
        <p:spPr>
          <a:xfrm flipH="false" flipV="false" rot="0">
            <a:off x="15728767" y="2827160"/>
            <a:ext cx="918173" cy="1147716"/>
          </a:xfrm>
          <a:custGeom>
            <a:avLst/>
            <a:gdLst/>
            <a:ahLst/>
            <a:cxnLst/>
            <a:rect r="r" b="b" t="t" l="l"/>
            <a:pathLst>
              <a:path h="1147716" w="918173">
                <a:moveTo>
                  <a:pt x="0" y="0"/>
                </a:moveTo>
                <a:lnTo>
                  <a:pt x="918173" y="0"/>
                </a:lnTo>
                <a:lnTo>
                  <a:pt x="918173" y="1147716"/>
                </a:lnTo>
                <a:lnTo>
                  <a:pt x="0" y="1147716"/>
                </a:lnTo>
                <a:lnTo>
                  <a:pt x="0" y="0"/>
                </a:lnTo>
                <a:close/>
              </a:path>
            </a:pathLst>
          </a:custGeom>
          <a:blipFill>
            <a:blip r:embed="rId32">
              <a:extLst>
                <a:ext uri="{96DAC541-7B7A-43D3-8B79-37D633B846F1}">
                  <asvg:svgBlip xmlns:asvg="http://schemas.microsoft.com/office/drawing/2016/SVG/main" r:embed="rId33"/>
                </a:ext>
              </a:extLst>
            </a:blip>
            <a:stretch>
              <a:fillRect l="0" t="0" r="0" b="0"/>
            </a:stretch>
          </a:blipFill>
        </p:spPr>
      </p:sp>
      <p:sp>
        <p:nvSpPr>
          <p:cNvPr name="Freeform 18" id="18"/>
          <p:cNvSpPr/>
          <p:nvPr/>
        </p:nvSpPr>
        <p:spPr>
          <a:xfrm flipH="false" flipV="false" rot="0">
            <a:off x="14782987" y="4544890"/>
            <a:ext cx="1380290" cy="1307825"/>
          </a:xfrm>
          <a:custGeom>
            <a:avLst/>
            <a:gdLst/>
            <a:ahLst/>
            <a:cxnLst/>
            <a:rect r="r" b="b" t="t" l="l"/>
            <a:pathLst>
              <a:path h="1307825" w="1380290">
                <a:moveTo>
                  <a:pt x="0" y="0"/>
                </a:moveTo>
                <a:lnTo>
                  <a:pt x="1380290" y="0"/>
                </a:lnTo>
                <a:lnTo>
                  <a:pt x="1380290" y="1307825"/>
                </a:lnTo>
                <a:lnTo>
                  <a:pt x="0" y="1307825"/>
                </a:lnTo>
                <a:lnTo>
                  <a:pt x="0" y="0"/>
                </a:lnTo>
                <a:close/>
              </a:path>
            </a:pathLst>
          </a:custGeom>
          <a:blipFill>
            <a:blip r:embed="rId34">
              <a:extLst>
                <a:ext uri="{96DAC541-7B7A-43D3-8B79-37D633B846F1}">
                  <asvg:svgBlip xmlns:asvg="http://schemas.microsoft.com/office/drawing/2016/SVG/main" r:embed="rId35"/>
                </a:ext>
              </a:extLst>
            </a:blip>
            <a:stretch>
              <a:fillRect l="0" t="0" r="0" b="0"/>
            </a:stretch>
          </a:blipFill>
        </p:spPr>
      </p:sp>
      <p:sp>
        <p:nvSpPr>
          <p:cNvPr name="Freeform 19" id="19"/>
          <p:cNvSpPr/>
          <p:nvPr/>
        </p:nvSpPr>
        <p:spPr>
          <a:xfrm flipH="false" flipV="false" rot="0">
            <a:off x="7372028" y="4600105"/>
            <a:ext cx="1583331" cy="1197394"/>
          </a:xfrm>
          <a:custGeom>
            <a:avLst/>
            <a:gdLst/>
            <a:ahLst/>
            <a:cxnLst/>
            <a:rect r="r" b="b" t="t" l="l"/>
            <a:pathLst>
              <a:path h="1197394" w="1583331">
                <a:moveTo>
                  <a:pt x="0" y="0"/>
                </a:moveTo>
                <a:lnTo>
                  <a:pt x="1583331" y="0"/>
                </a:lnTo>
                <a:lnTo>
                  <a:pt x="1583331" y="1197394"/>
                </a:lnTo>
                <a:lnTo>
                  <a:pt x="0" y="1197394"/>
                </a:lnTo>
                <a:lnTo>
                  <a:pt x="0" y="0"/>
                </a:lnTo>
                <a:close/>
              </a:path>
            </a:pathLst>
          </a:custGeom>
          <a:blipFill>
            <a:blip r:embed="rId36">
              <a:extLst>
                <a:ext uri="{96DAC541-7B7A-43D3-8B79-37D633B846F1}">
                  <asvg:svgBlip xmlns:asvg="http://schemas.microsoft.com/office/drawing/2016/SVG/main" r:embed="rId37"/>
                </a:ext>
              </a:extLst>
            </a:blip>
            <a:stretch>
              <a:fillRect l="0" t="0" r="0" b="0"/>
            </a:stretch>
          </a:blipFill>
        </p:spPr>
      </p:sp>
      <p:sp>
        <p:nvSpPr>
          <p:cNvPr name="Freeform 20" id="20"/>
          <p:cNvSpPr/>
          <p:nvPr/>
        </p:nvSpPr>
        <p:spPr>
          <a:xfrm flipH="true" flipV="false" rot="0">
            <a:off x="12512053" y="4769983"/>
            <a:ext cx="1681643" cy="857638"/>
          </a:xfrm>
          <a:custGeom>
            <a:avLst/>
            <a:gdLst/>
            <a:ahLst/>
            <a:cxnLst/>
            <a:rect r="r" b="b" t="t" l="l"/>
            <a:pathLst>
              <a:path h="857638" w="1681643">
                <a:moveTo>
                  <a:pt x="1681643" y="0"/>
                </a:moveTo>
                <a:lnTo>
                  <a:pt x="0" y="0"/>
                </a:lnTo>
                <a:lnTo>
                  <a:pt x="0" y="857638"/>
                </a:lnTo>
                <a:lnTo>
                  <a:pt x="1681643" y="857638"/>
                </a:lnTo>
                <a:lnTo>
                  <a:pt x="1681643" y="0"/>
                </a:lnTo>
                <a:close/>
              </a:path>
            </a:pathLst>
          </a:custGeom>
          <a:blipFill>
            <a:blip r:embed="rId38">
              <a:extLst>
                <a:ext uri="{96DAC541-7B7A-43D3-8B79-37D633B846F1}">
                  <asvg:svgBlip xmlns:asvg="http://schemas.microsoft.com/office/drawing/2016/SVG/main" r:embed="rId39"/>
                </a:ext>
              </a:extLst>
            </a:blip>
            <a:stretch>
              <a:fillRect l="0" t="0" r="0" b="0"/>
            </a:stretch>
          </a:blipFill>
        </p:spPr>
      </p:sp>
      <p:sp>
        <p:nvSpPr>
          <p:cNvPr name="Freeform 21" id="21"/>
          <p:cNvSpPr/>
          <p:nvPr/>
        </p:nvSpPr>
        <p:spPr>
          <a:xfrm flipH="false" flipV="false" rot="0">
            <a:off x="9544650" y="4600105"/>
            <a:ext cx="2378112" cy="1197394"/>
          </a:xfrm>
          <a:custGeom>
            <a:avLst/>
            <a:gdLst/>
            <a:ahLst/>
            <a:cxnLst/>
            <a:rect r="r" b="b" t="t" l="l"/>
            <a:pathLst>
              <a:path h="1197394" w="2378112">
                <a:moveTo>
                  <a:pt x="0" y="0"/>
                </a:moveTo>
                <a:lnTo>
                  <a:pt x="2378111" y="0"/>
                </a:lnTo>
                <a:lnTo>
                  <a:pt x="2378111" y="1197394"/>
                </a:lnTo>
                <a:lnTo>
                  <a:pt x="0" y="1197394"/>
                </a:lnTo>
                <a:lnTo>
                  <a:pt x="0" y="0"/>
                </a:lnTo>
                <a:close/>
              </a:path>
            </a:pathLst>
          </a:custGeom>
          <a:blipFill>
            <a:blip r:embed="rId40">
              <a:extLst>
                <a:ext uri="{96DAC541-7B7A-43D3-8B79-37D633B846F1}">
                  <asvg:svgBlip xmlns:asvg="http://schemas.microsoft.com/office/drawing/2016/SVG/main" r:embed="rId41"/>
                </a:ext>
              </a:extLst>
            </a:blip>
            <a:stretch>
              <a:fillRect l="-200" t="0" r="0" b="0"/>
            </a:stretch>
          </a:blipFill>
        </p:spPr>
      </p:sp>
      <p:sp>
        <p:nvSpPr>
          <p:cNvPr name="Freeform 22" id="22"/>
          <p:cNvSpPr/>
          <p:nvPr/>
        </p:nvSpPr>
        <p:spPr>
          <a:xfrm flipH="false" flipV="false" rot="0">
            <a:off x="16752568" y="4480014"/>
            <a:ext cx="628940" cy="1437577"/>
          </a:xfrm>
          <a:custGeom>
            <a:avLst/>
            <a:gdLst/>
            <a:ahLst/>
            <a:cxnLst/>
            <a:rect r="r" b="b" t="t" l="l"/>
            <a:pathLst>
              <a:path h="1437577" w="628940">
                <a:moveTo>
                  <a:pt x="0" y="0"/>
                </a:moveTo>
                <a:lnTo>
                  <a:pt x="628940" y="0"/>
                </a:lnTo>
                <a:lnTo>
                  <a:pt x="628940" y="1437577"/>
                </a:lnTo>
                <a:lnTo>
                  <a:pt x="0" y="1437577"/>
                </a:lnTo>
                <a:lnTo>
                  <a:pt x="0" y="0"/>
                </a:lnTo>
                <a:close/>
              </a:path>
            </a:pathLst>
          </a:custGeom>
          <a:blipFill>
            <a:blip r:embed="rId42">
              <a:extLst>
                <a:ext uri="{96DAC541-7B7A-43D3-8B79-37D633B846F1}">
                  <asvg:svgBlip xmlns:asvg="http://schemas.microsoft.com/office/drawing/2016/SVG/main" r:embed="rId43"/>
                </a:ext>
              </a:extLst>
            </a:blip>
            <a:stretch>
              <a:fillRect l="0" t="0" r="0" b="0"/>
            </a:stretch>
          </a:blipFill>
        </p:spPr>
      </p:sp>
      <p:sp>
        <p:nvSpPr>
          <p:cNvPr name="Freeform 23" id="23"/>
          <p:cNvSpPr/>
          <p:nvPr/>
        </p:nvSpPr>
        <p:spPr>
          <a:xfrm flipH="false" flipV="false" rot="0">
            <a:off x="7372028" y="6692311"/>
            <a:ext cx="570754" cy="724976"/>
          </a:xfrm>
          <a:custGeom>
            <a:avLst/>
            <a:gdLst/>
            <a:ahLst/>
            <a:cxnLst/>
            <a:rect r="r" b="b" t="t" l="l"/>
            <a:pathLst>
              <a:path h="724976" w="570754">
                <a:moveTo>
                  <a:pt x="0" y="0"/>
                </a:moveTo>
                <a:lnTo>
                  <a:pt x="570753" y="0"/>
                </a:lnTo>
                <a:lnTo>
                  <a:pt x="570753" y="724976"/>
                </a:lnTo>
                <a:lnTo>
                  <a:pt x="0" y="724976"/>
                </a:lnTo>
                <a:lnTo>
                  <a:pt x="0" y="0"/>
                </a:lnTo>
                <a:close/>
              </a:path>
            </a:pathLst>
          </a:custGeom>
          <a:blipFill>
            <a:blip r:embed="rId44">
              <a:extLst>
                <a:ext uri="{96DAC541-7B7A-43D3-8B79-37D633B846F1}">
                  <asvg:svgBlip xmlns:asvg="http://schemas.microsoft.com/office/drawing/2016/SVG/main" r:embed="rId45"/>
                </a:ext>
              </a:extLst>
            </a:blip>
            <a:stretch>
              <a:fillRect l="0" t="0" r="0" b="0"/>
            </a:stretch>
          </a:blipFill>
        </p:spPr>
      </p:sp>
      <p:sp>
        <p:nvSpPr>
          <p:cNvPr name="Freeform 24" id="24"/>
          <p:cNvSpPr/>
          <p:nvPr/>
        </p:nvSpPr>
        <p:spPr>
          <a:xfrm flipH="false" flipV="false" rot="0">
            <a:off x="10076328" y="6947451"/>
            <a:ext cx="917974" cy="208631"/>
          </a:xfrm>
          <a:custGeom>
            <a:avLst/>
            <a:gdLst/>
            <a:ahLst/>
            <a:cxnLst/>
            <a:rect r="r" b="b" t="t" l="l"/>
            <a:pathLst>
              <a:path h="208631" w="917974">
                <a:moveTo>
                  <a:pt x="0" y="0"/>
                </a:moveTo>
                <a:lnTo>
                  <a:pt x="917975" y="0"/>
                </a:lnTo>
                <a:lnTo>
                  <a:pt x="917975" y="208630"/>
                </a:lnTo>
                <a:lnTo>
                  <a:pt x="0" y="208630"/>
                </a:lnTo>
                <a:lnTo>
                  <a:pt x="0" y="0"/>
                </a:lnTo>
                <a:close/>
              </a:path>
            </a:pathLst>
          </a:custGeom>
          <a:blipFill>
            <a:blip r:embed="rId46">
              <a:extLst>
                <a:ext uri="{96DAC541-7B7A-43D3-8B79-37D633B846F1}">
                  <asvg:svgBlip xmlns:asvg="http://schemas.microsoft.com/office/drawing/2016/SVG/main" r:embed="rId47"/>
                </a:ext>
              </a:extLst>
            </a:blip>
            <a:stretch>
              <a:fillRect l="0" t="0" r="0" b="0"/>
            </a:stretch>
          </a:blipFill>
        </p:spPr>
      </p:sp>
      <p:sp>
        <p:nvSpPr>
          <p:cNvPr name="Freeform 25" id="25"/>
          <p:cNvSpPr/>
          <p:nvPr/>
        </p:nvSpPr>
        <p:spPr>
          <a:xfrm flipH="false" flipV="false" rot="0">
            <a:off x="12261155" y="6686245"/>
            <a:ext cx="917974" cy="731041"/>
          </a:xfrm>
          <a:custGeom>
            <a:avLst/>
            <a:gdLst/>
            <a:ahLst/>
            <a:cxnLst/>
            <a:rect r="r" b="b" t="t" l="l"/>
            <a:pathLst>
              <a:path h="731041" w="917974">
                <a:moveTo>
                  <a:pt x="0" y="0"/>
                </a:moveTo>
                <a:lnTo>
                  <a:pt x="917975" y="0"/>
                </a:lnTo>
                <a:lnTo>
                  <a:pt x="917975" y="731042"/>
                </a:lnTo>
                <a:lnTo>
                  <a:pt x="0" y="731042"/>
                </a:lnTo>
                <a:lnTo>
                  <a:pt x="0" y="0"/>
                </a:lnTo>
                <a:close/>
              </a:path>
            </a:pathLst>
          </a:custGeom>
          <a:blipFill>
            <a:blip r:embed="rId48">
              <a:extLst>
                <a:ext uri="{96DAC541-7B7A-43D3-8B79-37D633B846F1}">
                  <asvg:svgBlip xmlns:asvg="http://schemas.microsoft.com/office/drawing/2016/SVG/main" r:embed="rId49"/>
                </a:ext>
              </a:extLst>
            </a:blip>
            <a:stretch>
              <a:fillRect l="0" t="0" r="0" b="0"/>
            </a:stretch>
          </a:blipFill>
        </p:spPr>
      </p:sp>
      <p:sp>
        <p:nvSpPr>
          <p:cNvPr name="Freeform 26" id="26"/>
          <p:cNvSpPr/>
          <p:nvPr/>
        </p:nvSpPr>
        <p:spPr>
          <a:xfrm flipH="false" flipV="false" rot="0">
            <a:off x="11266860" y="6686245"/>
            <a:ext cx="721737" cy="731041"/>
          </a:xfrm>
          <a:custGeom>
            <a:avLst/>
            <a:gdLst/>
            <a:ahLst/>
            <a:cxnLst/>
            <a:rect r="r" b="b" t="t" l="l"/>
            <a:pathLst>
              <a:path h="731041" w="721737">
                <a:moveTo>
                  <a:pt x="0" y="0"/>
                </a:moveTo>
                <a:lnTo>
                  <a:pt x="721738" y="0"/>
                </a:lnTo>
                <a:lnTo>
                  <a:pt x="721738" y="731042"/>
                </a:lnTo>
                <a:lnTo>
                  <a:pt x="0" y="731042"/>
                </a:lnTo>
                <a:lnTo>
                  <a:pt x="0" y="0"/>
                </a:lnTo>
                <a:close/>
              </a:path>
            </a:pathLst>
          </a:custGeom>
          <a:blipFill>
            <a:blip r:embed="rId50">
              <a:extLst>
                <a:ext uri="{96DAC541-7B7A-43D3-8B79-37D633B846F1}">
                  <asvg:svgBlip xmlns:asvg="http://schemas.microsoft.com/office/drawing/2016/SVG/main" r:embed="rId51"/>
                </a:ext>
              </a:extLst>
            </a:blip>
            <a:stretch>
              <a:fillRect l="0" t="0" r="0" b="0"/>
            </a:stretch>
          </a:blipFill>
        </p:spPr>
      </p:sp>
      <p:sp>
        <p:nvSpPr>
          <p:cNvPr name="Freeform 27" id="27"/>
          <p:cNvSpPr/>
          <p:nvPr/>
        </p:nvSpPr>
        <p:spPr>
          <a:xfrm flipH="false" flipV="false" rot="0">
            <a:off x="9090009" y="6686245"/>
            <a:ext cx="713762" cy="731041"/>
          </a:xfrm>
          <a:custGeom>
            <a:avLst/>
            <a:gdLst/>
            <a:ahLst/>
            <a:cxnLst/>
            <a:rect r="r" b="b" t="t" l="l"/>
            <a:pathLst>
              <a:path h="731041" w="713762">
                <a:moveTo>
                  <a:pt x="0" y="0"/>
                </a:moveTo>
                <a:lnTo>
                  <a:pt x="713762" y="0"/>
                </a:lnTo>
                <a:lnTo>
                  <a:pt x="713762" y="731042"/>
                </a:lnTo>
                <a:lnTo>
                  <a:pt x="0" y="731042"/>
                </a:lnTo>
                <a:lnTo>
                  <a:pt x="0" y="0"/>
                </a:lnTo>
                <a:close/>
              </a:path>
            </a:pathLst>
          </a:custGeom>
          <a:blipFill>
            <a:blip r:embed="rId52">
              <a:extLst>
                <a:ext uri="{96DAC541-7B7A-43D3-8B79-37D633B846F1}">
                  <asvg:svgBlip xmlns:asvg="http://schemas.microsoft.com/office/drawing/2016/SVG/main" r:embed="rId53"/>
                </a:ext>
              </a:extLst>
            </a:blip>
            <a:stretch>
              <a:fillRect l="0" t="0" r="0" b="0"/>
            </a:stretch>
          </a:blipFill>
        </p:spPr>
      </p:sp>
      <p:sp>
        <p:nvSpPr>
          <p:cNvPr name="Freeform 28" id="28"/>
          <p:cNvSpPr/>
          <p:nvPr/>
        </p:nvSpPr>
        <p:spPr>
          <a:xfrm flipH="false" flipV="false" rot="0">
            <a:off x="13565872" y="6644040"/>
            <a:ext cx="670295" cy="685598"/>
          </a:xfrm>
          <a:custGeom>
            <a:avLst/>
            <a:gdLst/>
            <a:ahLst/>
            <a:cxnLst/>
            <a:rect r="r" b="b" t="t" l="l"/>
            <a:pathLst>
              <a:path h="685598" w="670295">
                <a:moveTo>
                  <a:pt x="0" y="0"/>
                </a:moveTo>
                <a:lnTo>
                  <a:pt x="670295" y="0"/>
                </a:lnTo>
                <a:lnTo>
                  <a:pt x="670295" y="685598"/>
                </a:lnTo>
                <a:lnTo>
                  <a:pt x="0" y="685598"/>
                </a:lnTo>
                <a:lnTo>
                  <a:pt x="0" y="0"/>
                </a:lnTo>
                <a:close/>
              </a:path>
            </a:pathLst>
          </a:custGeom>
          <a:blipFill>
            <a:blip r:embed="rId54">
              <a:extLst>
                <a:ext uri="{96DAC541-7B7A-43D3-8B79-37D633B846F1}">
                  <asvg:svgBlip xmlns:asvg="http://schemas.microsoft.com/office/drawing/2016/SVG/main" r:embed="rId55"/>
                </a:ext>
              </a:extLst>
            </a:blip>
            <a:stretch>
              <a:fillRect l="0" t="0" r="0" b="0"/>
            </a:stretch>
          </a:blipFill>
        </p:spPr>
      </p:sp>
      <p:sp>
        <p:nvSpPr>
          <p:cNvPr name="Freeform 29" id="29"/>
          <p:cNvSpPr/>
          <p:nvPr/>
        </p:nvSpPr>
        <p:spPr>
          <a:xfrm flipH="false" flipV="false" rot="0">
            <a:off x="17035448" y="6498805"/>
            <a:ext cx="346060" cy="976068"/>
          </a:xfrm>
          <a:custGeom>
            <a:avLst/>
            <a:gdLst/>
            <a:ahLst/>
            <a:cxnLst/>
            <a:rect r="r" b="b" t="t" l="l"/>
            <a:pathLst>
              <a:path h="976068" w="346060">
                <a:moveTo>
                  <a:pt x="0" y="0"/>
                </a:moveTo>
                <a:lnTo>
                  <a:pt x="346060" y="0"/>
                </a:lnTo>
                <a:lnTo>
                  <a:pt x="346060" y="976068"/>
                </a:lnTo>
                <a:lnTo>
                  <a:pt x="0" y="976068"/>
                </a:lnTo>
                <a:lnTo>
                  <a:pt x="0" y="0"/>
                </a:lnTo>
                <a:close/>
              </a:path>
            </a:pathLst>
          </a:custGeom>
          <a:blipFill>
            <a:blip r:embed="rId56">
              <a:extLst>
                <a:ext uri="{96DAC541-7B7A-43D3-8B79-37D633B846F1}">
                  <asvg:svgBlip xmlns:asvg="http://schemas.microsoft.com/office/drawing/2016/SVG/main" r:embed="rId57"/>
                </a:ext>
              </a:extLst>
            </a:blip>
            <a:stretch>
              <a:fillRect l="0" t="0" r="0" b="0"/>
            </a:stretch>
          </a:blipFill>
        </p:spPr>
      </p:sp>
      <p:sp>
        <p:nvSpPr>
          <p:cNvPr name="Freeform 30" id="30"/>
          <p:cNvSpPr/>
          <p:nvPr/>
        </p:nvSpPr>
        <p:spPr>
          <a:xfrm flipH="false" flipV="false" rot="0">
            <a:off x="15742207" y="6422842"/>
            <a:ext cx="845934" cy="536783"/>
          </a:xfrm>
          <a:custGeom>
            <a:avLst/>
            <a:gdLst/>
            <a:ahLst/>
            <a:cxnLst/>
            <a:rect r="r" b="b" t="t" l="l"/>
            <a:pathLst>
              <a:path h="536783" w="845934">
                <a:moveTo>
                  <a:pt x="0" y="0"/>
                </a:moveTo>
                <a:lnTo>
                  <a:pt x="845934" y="0"/>
                </a:lnTo>
                <a:lnTo>
                  <a:pt x="845934" y="536783"/>
                </a:lnTo>
                <a:lnTo>
                  <a:pt x="0" y="536783"/>
                </a:lnTo>
                <a:lnTo>
                  <a:pt x="0" y="0"/>
                </a:lnTo>
                <a:close/>
              </a:path>
            </a:pathLst>
          </a:custGeom>
          <a:blipFill>
            <a:blip r:embed="rId58">
              <a:extLst>
                <a:ext uri="{96DAC541-7B7A-43D3-8B79-37D633B846F1}">
                  <asvg:svgBlip xmlns:asvg="http://schemas.microsoft.com/office/drawing/2016/SVG/main" r:embed="rId59"/>
                </a:ext>
              </a:extLst>
            </a:blip>
            <a:stretch>
              <a:fillRect l="0" t="0" r="0" b="0"/>
            </a:stretch>
          </a:blipFill>
        </p:spPr>
      </p:sp>
      <p:sp>
        <p:nvSpPr>
          <p:cNvPr name="Freeform 31" id="31"/>
          <p:cNvSpPr/>
          <p:nvPr/>
        </p:nvSpPr>
        <p:spPr>
          <a:xfrm flipH="false" flipV="false" rot="0">
            <a:off x="15622869" y="7172911"/>
            <a:ext cx="1076987" cy="377925"/>
          </a:xfrm>
          <a:custGeom>
            <a:avLst/>
            <a:gdLst/>
            <a:ahLst/>
            <a:cxnLst/>
            <a:rect r="r" b="b" t="t" l="l"/>
            <a:pathLst>
              <a:path h="377925" w="1076987">
                <a:moveTo>
                  <a:pt x="0" y="0"/>
                </a:moveTo>
                <a:lnTo>
                  <a:pt x="1076988" y="0"/>
                </a:lnTo>
                <a:lnTo>
                  <a:pt x="1076988" y="377925"/>
                </a:lnTo>
                <a:lnTo>
                  <a:pt x="0" y="377925"/>
                </a:lnTo>
                <a:lnTo>
                  <a:pt x="0" y="0"/>
                </a:lnTo>
                <a:close/>
              </a:path>
            </a:pathLst>
          </a:custGeom>
          <a:blipFill>
            <a:blip r:embed="rId60">
              <a:extLst>
                <a:ext uri="{96DAC541-7B7A-43D3-8B79-37D633B846F1}">
                  <asvg:svgBlip xmlns:asvg="http://schemas.microsoft.com/office/drawing/2016/SVG/main" r:embed="rId61"/>
                </a:ext>
              </a:extLst>
            </a:blip>
            <a:stretch>
              <a:fillRect l="0" t="0" r="0" b="0"/>
            </a:stretch>
          </a:blipFill>
        </p:spPr>
      </p:sp>
      <p:sp>
        <p:nvSpPr>
          <p:cNvPr name="Freeform 32" id="32"/>
          <p:cNvSpPr/>
          <p:nvPr/>
        </p:nvSpPr>
        <p:spPr>
          <a:xfrm flipH="false" flipV="false" rot="0">
            <a:off x="14571758" y="6644040"/>
            <a:ext cx="715520" cy="685598"/>
          </a:xfrm>
          <a:custGeom>
            <a:avLst/>
            <a:gdLst/>
            <a:ahLst/>
            <a:cxnLst/>
            <a:rect r="r" b="b" t="t" l="l"/>
            <a:pathLst>
              <a:path h="685598" w="715520">
                <a:moveTo>
                  <a:pt x="0" y="0"/>
                </a:moveTo>
                <a:lnTo>
                  <a:pt x="715520" y="0"/>
                </a:lnTo>
                <a:lnTo>
                  <a:pt x="715520" y="685598"/>
                </a:lnTo>
                <a:lnTo>
                  <a:pt x="0" y="685598"/>
                </a:lnTo>
                <a:lnTo>
                  <a:pt x="0" y="0"/>
                </a:lnTo>
                <a:close/>
              </a:path>
            </a:pathLst>
          </a:custGeom>
          <a:blipFill>
            <a:blip r:embed="rId62">
              <a:extLst>
                <a:ext uri="{96DAC541-7B7A-43D3-8B79-37D633B846F1}">
                  <asvg:svgBlip xmlns:asvg="http://schemas.microsoft.com/office/drawing/2016/SVG/main" r:embed="rId63"/>
                </a:ext>
              </a:extLst>
            </a:blip>
            <a:stretch>
              <a:fillRect l="0" t="0" r="0" b="0"/>
            </a:stretch>
          </a:blipFill>
        </p:spPr>
      </p:sp>
      <p:sp>
        <p:nvSpPr>
          <p:cNvPr name="Freeform 33" id="33"/>
          <p:cNvSpPr/>
          <p:nvPr/>
        </p:nvSpPr>
        <p:spPr>
          <a:xfrm flipH="false" flipV="false" rot="0">
            <a:off x="8215339" y="6686245"/>
            <a:ext cx="602112" cy="731041"/>
          </a:xfrm>
          <a:custGeom>
            <a:avLst/>
            <a:gdLst/>
            <a:ahLst/>
            <a:cxnLst/>
            <a:rect r="r" b="b" t="t" l="l"/>
            <a:pathLst>
              <a:path h="731041" w="602112">
                <a:moveTo>
                  <a:pt x="0" y="0"/>
                </a:moveTo>
                <a:lnTo>
                  <a:pt x="602112" y="0"/>
                </a:lnTo>
                <a:lnTo>
                  <a:pt x="602112" y="731042"/>
                </a:lnTo>
                <a:lnTo>
                  <a:pt x="0" y="731042"/>
                </a:lnTo>
                <a:lnTo>
                  <a:pt x="0" y="0"/>
                </a:lnTo>
                <a:close/>
              </a:path>
            </a:pathLst>
          </a:custGeom>
          <a:blipFill>
            <a:blip r:embed="rId64">
              <a:extLst>
                <a:ext uri="{96DAC541-7B7A-43D3-8B79-37D633B846F1}">
                  <asvg:svgBlip xmlns:asvg="http://schemas.microsoft.com/office/drawing/2016/SVG/main" r:embed="rId65"/>
                </a:ext>
              </a:extLst>
            </a:blip>
            <a:stretch>
              <a:fillRect l="0" t="0" r="0" b="0"/>
            </a:stretch>
          </a:blipFill>
        </p:spPr>
      </p:sp>
      <p:sp>
        <p:nvSpPr>
          <p:cNvPr name="TextBox 34" id="34"/>
          <p:cNvSpPr txBox="true"/>
          <p:nvPr/>
        </p:nvSpPr>
        <p:spPr>
          <a:xfrm rot="0">
            <a:off x="1028700" y="1330375"/>
            <a:ext cx="5013079" cy="1971675"/>
          </a:xfrm>
          <a:prstGeom prst="rect">
            <a:avLst/>
          </a:prstGeom>
        </p:spPr>
        <p:txBody>
          <a:bodyPr anchor="t" rtlCol="false" tIns="0" lIns="0" bIns="0" rIns="0">
            <a:spAutoFit/>
          </a:bodyPr>
          <a:lstStyle/>
          <a:p>
            <a:pPr algn="l" marL="0" indent="0" lvl="0">
              <a:lnSpc>
                <a:spcPts val="7500"/>
              </a:lnSpc>
              <a:spcBef>
                <a:spcPct val="0"/>
              </a:spcBef>
            </a:pPr>
            <a:r>
              <a:rPr lang="en-US" sz="7500" strike="noStrike" u="none">
                <a:solidFill>
                  <a:srgbClr val="1D4031"/>
                </a:solidFill>
                <a:latin typeface="Londrina Solid Black"/>
                <a:ea typeface="Londrina Solid Black"/>
                <a:cs typeface="Londrina Solid Black"/>
                <a:sym typeface="Londrina Solid Black"/>
              </a:rPr>
              <a:t>RESOURCE</a:t>
            </a:r>
          </a:p>
          <a:p>
            <a:pPr algn="l" marL="0" indent="0" lvl="0">
              <a:lnSpc>
                <a:spcPts val="7500"/>
              </a:lnSpc>
              <a:spcBef>
                <a:spcPct val="0"/>
              </a:spcBef>
            </a:pPr>
            <a:r>
              <a:rPr lang="en-US" sz="7500" strike="noStrike" u="none">
                <a:solidFill>
                  <a:srgbClr val="1D4031"/>
                </a:solidFill>
                <a:latin typeface="Londrina Solid Black"/>
                <a:ea typeface="Londrina Solid Black"/>
                <a:cs typeface="Londrina Solid Black"/>
                <a:sym typeface="Londrina Solid Black"/>
              </a:rPr>
              <a:t>PAGE</a:t>
            </a:r>
          </a:p>
        </p:txBody>
      </p:sp>
      <p:sp>
        <p:nvSpPr>
          <p:cNvPr name="TextBox 35" id="35"/>
          <p:cNvSpPr txBox="true"/>
          <p:nvPr/>
        </p:nvSpPr>
        <p:spPr>
          <a:xfrm rot="0">
            <a:off x="1028700" y="7465111"/>
            <a:ext cx="5100408" cy="1542415"/>
          </a:xfrm>
          <a:prstGeom prst="rect">
            <a:avLst/>
          </a:prstGeom>
        </p:spPr>
        <p:txBody>
          <a:bodyPr anchor="t" rtlCol="false" tIns="0" lIns="0" bIns="0" rIns="0">
            <a:spAutoFit/>
          </a:bodyPr>
          <a:lstStyle/>
          <a:p>
            <a:pPr algn="l" marL="0" indent="0" lvl="0">
              <a:lnSpc>
                <a:spcPts val="2990"/>
              </a:lnSpc>
              <a:spcBef>
                <a:spcPct val="0"/>
              </a:spcBef>
            </a:pPr>
            <a:r>
              <a:rPr lang="en-US" sz="2300" strike="noStrike" u="none">
                <a:solidFill>
                  <a:srgbClr val="1D4031"/>
                </a:solidFill>
                <a:latin typeface="Agrandir"/>
                <a:ea typeface="Agrandir"/>
                <a:cs typeface="Agrandir"/>
                <a:sym typeface="Agrandir"/>
              </a:rPr>
              <a:t>Use these icons and illustrations</a:t>
            </a:r>
          </a:p>
          <a:p>
            <a:pPr algn="l" marL="0" indent="0" lvl="0">
              <a:lnSpc>
                <a:spcPts val="2990"/>
              </a:lnSpc>
              <a:spcBef>
                <a:spcPct val="0"/>
              </a:spcBef>
            </a:pPr>
            <a:r>
              <a:rPr lang="en-US" sz="2300" strike="noStrike" u="none">
                <a:solidFill>
                  <a:srgbClr val="1D4031"/>
                </a:solidFill>
                <a:latin typeface="Agrandir"/>
                <a:ea typeface="Agrandir"/>
                <a:cs typeface="Agrandir"/>
                <a:sym typeface="Agrandir"/>
              </a:rPr>
              <a:t>in your Canva Presentation.</a:t>
            </a:r>
          </a:p>
          <a:p>
            <a:pPr algn="l" marL="0" indent="0" lvl="0">
              <a:lnSpc>
                <a:spcPts val="2990"/>
              </a:lnSpc>
              <a:spcBef>
                <a:spcPct val="0"/>
              </a:spcBef>
            </a:pPr>
            <a:r>
              <a:rPr lang="en-US" sz="2300" strike="noStrike" u="none">
                <a:solidFill>
                  <a:srgbClr val="1D4031"/>
                </a:solidFill>
                <a:latin typeface="Agrandir"/>
                <a:ea typeface="Agrandir"/>
                <a:cs typeface="Agrandir"/>
                <a:sym typeface="Agrandir"/>
              </a:rPr>
              <a:t>Happy designing! Don't forget to delete this page before presenting. </a:t>
            </a:r>
          </a:p>
        </p:txBody>
      </p:sp>
      <p:grpSp>
        <p:nvGrpSpPr>
          <p:cNvPr name="Group 36" id="36"/>
          <p:cNvGrpSpPr/>
          <p:nvPr/>
        </p:nvGrpSpPr>
        <p:grpSpPr>
          <a:xfrm rot="0">
            <a:off x="11916740" y="8203020"/>
            <a:ext cx="1628117" cy="585637"/>
            <a:chOff x="0" y="0"/>
            <a:chExt cx="968823" cy="348488"/>
          </a:xfrm>
        </p:grpSpPr>
        <p:sp>
          <p:nvSpPr>
            <p:cNvPr name="Freeform 37" id="37"/>
            <p:cNvSpPr/>
            <p:nvPr/>
          </p:nvSpPr>
          <p:spPr>
            <a:xfrm flipH="false" flipV="false" rot="0">
              <a:off x="-127" y="0"/>
              <a:ext cx="969077" cy="348361"/>
            </a:xfrm>
            <a:custGeom>
              <a:avLst/>
              <a:gdLst/>
              <a:ahLst/>
              <a:cxnLst/>
              <a:rect r="r" b="b" t="t" l="l"/>
              <a:pathLst>
                <a:path h="348361" w="969077">
                  <a:moveTo>
                    <a:pt x="968950" y="172720"/>
                  </a:moveTo>
                  <a:cubicBezTo>
                    <a:pt x="968950" y="176530"/>
                    <a:pt x="968950" y="180340"/>
                    <a:pt x="968696" y="184023"/>
                  </a:cubicBezTo>
                  <a:cubicBezTo>
                    <a:pt x="967426" y="210693"/>
                    <a:pt x="959679" y="231775"/>
                    <a:pt x="954726" y="243332"/>
                  </a:cubicBezTo>
                  <a:lnTo>
                    <a:pt x="951678" y="253238"/>
                  </a:lnTo>
                  <a:cubicBezTo>
                    <a:pt x="945709" y="262128"/>
                    <a:pt x="941518" y="271272"/>
                    <a:pt x="931739" y="282194"/>
                  </a:cubicBezTo>
                  <a:cubicBezTo>
                    <a:pt x="927294" y="288290"/>
                    <a:pt x="930088" y="286639"/>
                    <a:pt x="932501" y="283972"/>
                  </a:cubicBezTo>
                  <a:cubicBezTo>
                    <a:pt x="927929" y="288925"/>
                    <a:pt x="923611" y="293624"/>
                    <a:pt x="919674" y="297942"/>
                  </a:cubicBezTo>
                  <a:cubicBezTo>
                    <a:pt x="915483" y="302133"/>
                    <a:pt x="911546" y="305689"/>
                    <a:pt x="908625" y="307721"/>
                  </a:cubicBezTo>
                  <a:lnTo>
                    <a:pt x="909895" y="305816"/>
                  </a:lnTo>
                  <a:cubicBezTo>
                    <a:pt x="893766" y="317119"/>
                    <a:pt x="886400" y="327533"/>
                    <a:pt x="865572" y="335153"/>
                  </a:cubicBezTo>
                  <a:lnTo>
                    <a:pt x="865572" y="334772"/>
                  </a:lnTo>
                  <a:cubicBezTo>
                    <a:pt x="856936" y="337439"/>
                    <a:pt x="847919" y="342646"/>
                    <a:pt x="840299" y="344932"/>
                  </a:cubicBezTo>
                  <a:cubicBezTo>
                    <a:pt x="829377" y="346964"/>
                    <a:pt x="838902" y="343281"/>
                    <a:pt x="830012" y="344805"/>
                  </a:cubicBezTo>
                  <a:cubicBezTo>
                    <a:pt x="826583" y="347218"/>
                    <a:pt x="816804" y="347980"/>
                    <a:pt x="807152" y="348361"/>
                  </a:cubicBezTo>
                  <a:cubicBezTo>
                    <a:pt x="810962" y="347980"/>
                    <a:pt x="814899" y="347472"/>
                    <a:pt x="818328" y="346837"/>
                  </a:cubicBezTo>
                  <a:cubicBezTo>
                    <a:pt x="814518" y="347218"/>
                    <a:pt x="810327" y="347345"/>
                    <a:pt x="806263" y="347472"/>
                  </a:cubicBezTo>
                  <a:cubicBezTo>
                    <a:pt x="802453" y="347726"/>
                    <a:pt x="798262" y="347726"/>
                    <a:pt x="795722" y="347472"/>
                  </a:cubicBezTo>
                  <a:cubicBezTo>
                    <a:pt x="785689" y="347091"/>
                    <a:pt x="756811" y="347345"/>
                    <a:pt x="730403" y="345948"/>
                  </a:cubicBezTo>
                  <a:cubicBezTo>
                    <a:pt x="639602" y="347091"/>
                    <a:pt x="503945" y="347599"/>
                    <a:pt x="369010" y="347853"/>
                  </a:cubicBezTo>
                  <a:cubicBezTo>
                    <a:pt x="301724" y="347980"/>
                    <a:pt x="234438" y="348107"/>
                    <a:pt x="192659" y="348234"/>
                  </a:cubicBezTo>
                  <a:cubicBezTo>
                    <a:pt x="187325" y="348234"/>
                    <a:pt x="181991" y="348361"/>
                    <a:pt x="176911" y="348361"/>
                  </a:cubicBezTo>
                  <a:cubicBezTo>
                    <a:pt x="171577" y="348361"/>
                    <a:pt x="164719" y="347980"/>
                    <a:pt x="159131" y="347726"/>
                  </a:cubicBezTo>
                  <a:cubicBezTo>
                    <a:pt x="147447" y="346583"/>
                    <a:pt x="136779" y="344678"/>
                    <a:pt x="127508" y="342011"/>
                  </a:cubicBezTo>
                  <a:lnTo>
                    <a:pt x="129540" y="342265"/>
                  </a:lnTo>
                  <a:cubicBezTo>
                    <a:pt x="117475" y="339090"/>
                    <a:pt x="96393" y="332232"/>
                    <a:pt x="74676" y="316992"/>
                  </a:cubicBezTo>
                  <a:cubicBezTo>
                    <a:pt x="53086" y="302006"/>
                    <a:pt x="30988" y="278892"/>
                    <a:pt x="17526" y="250571"/>
                  </a:cubicBezTo>
                  <a:cubicBezTo>
                    <a:pt x="10160" y="235966"/>
                    <a:pt x="5334" y="220472"/>
                    <a:pt x="2540" y="205105"/>
                  </a:cubicBezTo>
                  <a:cubicBezTo>
                    <a:pt x="2159" y="203454"/>
                    <a:pt x="1651" y="201803"/>
                    <a:pt x="1270" y="200279"/>
                  </a:cubicBezTo>
                  <a:cubicBezTo>
                    <a:pt x="762" y="194691"/>
                    <a:pt x="0" y="186055"/>
                    <a:pt x="127" y="175768"/>
                  </a:cubicBezTo>
                  <a:cubicBezTo>
                    <a:pt x="127" y="171958"/>
                    <a:pt x="127" y="168148"/>
                    <a:pt x="381" y="164465"/>
                  </a:cubicBezTo>
                  <a:cubicBezTo>
                    <a:pt x="1651" y="137795"/>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08030" y="2413"/>
                  </a:cubicBezTo>
                  <a:cubicBezTo>
                    <a:pt x="298830" y="1270"/>
                    <a:pt x="434488" y="762"/>
                    <a:pt x="569422" y="508"/>
                  </a:cubicBezTo>
                  <a:cubicBezTo>
                    <a:pt x="636708" y="381"/>
                    <a:pt x="703995" y="254"/>
                    <a:pt x="765493" y="127"/>
                  </a:cubicBezTo>
                  <a:cubicBezTo>
                    <a:pt x="780686" y="127"/>
                    <a:pt x="786959" y="0"/>
                    <a:pt x="792039" y="0"/>
                  </a:cubicBezTo>
                  <a:cubicBezTo>
                    <a:pt x="797373" y="0"/>
                    <a:pt x="804231" y="381"/>
                    <a:pt x="809819" y="635"/>
                  </a:cubicBezTo>
                  <a:cubicBezTo>
                    <a:pt x="821503" y="1778"/>
                    <a:pt x="832171" y="3683"/>
                    <a:pt x="841442" y="6350"/>
                  </a:cubicBezTo>
                  <a:lnTo>
                    <a:pt x="839283" y="6096"/>
                  </a:lnTo>
                  <a:cubicBezTo>
                    <a:pt x="851348" y="9271"/>
                    <a:pt x="872430" y="16129"/>
                    <a:pt x="894147" y="31369"/>
                  </a:cubicBezTo>
                  <a:cubicBezTo>
                    <a:pt x="915737" y="46355"/>
                    <a:pt x="937835" y="69469"/>
                    <a:pt x="951297" y="97790"/>
                  </a:cubicBezTo>
                  <a:cubicBezTo>
                    <a:pt x="958663" y="112395"/>
                    <a:pt x="963489" y="127889"/>
                    <a:pt x="966283" y="143256"/>
                  </a:cubicBezTo>
                  <a:cubicBezTo>
                    <a:pt x="966664" y="144907"/>
                    <a:pt x="967172" y="146558"/>
                    <a:pt x="967553" y="148082"/>
                  </a:cubicBezTo>
                  <a:cubicBezTo>
                    <a:pt x="968315" y="153924"/>
                    <a:pt x="969077" y="162433"/>
                    <a:pt x="968950" y="172720"/>
                  </a:cubicBezTo>
                  <a:close/>
                </a:path>
              </a:pathLst>
            </a:custGeom>
            <a:solidFill>
              <a:srgbClr val="FA9876"/>
            </a:solidFill>
          </p:spPr>
        </p:sp>
      </p:grpSp>
      <p:sp>
        <p:nvSpPr>
          <p:cNvPr name="Freeform 38" id="38"/>
          <p:cNvSpPr/>
          <p:nvPr/>
        </p:nvSpPr>
        <p:spPr>
          <a:xfrm flipH="false" flipV="false" rot="0">
            <a:off x="13756181" y="8042341"/>
            <a:ext cx="913641" cy="906996"/>
          </a:xfrm>
          <a:custGeom>
            <a:avLst/>
            <a:gdLst/>
            <a:ahLst/>
            <a:cxnLst/>
            <a:rect r="r" b="b" t="t" l="l"/>
            <a:pathLst>
              <a:path h="906996" w="913641">
                <a:moveTo>
                  <a:pt x="0" y="0"/>
                </a:moveTo>
                <a:lnTo>
                  <a:pt x="913640" y="0"/>
                </a:lnTo>
                <a:lnTo>
                  <a:pt x="913640" y="906996"/>
                </a:lnTo>
                <a:lnTo>
                  <a:pt x="0" y="906996"/>
                </a:lnTo>
                <a:lnTo>
                  <a:pt x="0" y="0"/>
                </a:lnTo>
                <a:close/>
              </a:path>
            </a:pathLst>
          </a:custGeom>
          <a:blipFill>
            <a:blip r:embed="rId66">
              <a:extLst>
                <a:ext uri="{96DAC541-7B7A-43D3-8B79-37D633B846F1}">
                  <asvg:svgBlip xmlns:asvg="http://schemas.microsoft.com/office/drawing/2016/SVG/main" r:embed="rId67"/>
                </a:ext>
              </a:extLst>
            </a:blip>
            <a:stretch>
              <a:fillRect l="0" t="0" r="0" b="0"/>
            </a:stretch>
          </a:blipFill>
        </p:spPr>
      </p:sp>
      <p:grpSp>
        <p:nvGrpSpPr>
          <p:cNvPr name="Group 39" id="39"/>
          <p:cNvGrpSpPr/>
          <p:nvPr/>
        </p:nvGrpSpPr>
        <p:grpSpPr>
          <a:xfrm rot="-10800000">
            <a:off x="6979329" y="8062129"/>
            <a:ext cx="1737760" cy="867419"/>
            <a:chOff x="0" y="0"/>
            <a:chExt cx="1748913" cy="872986"/>
          </a:xfrm>
        </p:grpSpPr>
        <p:sp>
          <p:nvSpPr>
            <p:cNvPr name="Freeform 40" id="40"/>
            <p:cNvSpPr/>
            <p:nvPr/>
          </p:nvSpPr>
          <p:spPr>
            <a:xfrm flipH="false" flipV="false" rot="0">
              <a:off x="0" y="0"/>
              <a:ext cx="1749802" cy="876034"/>
            </a:xfrm>
            <a:custGeom>
              <a:avLst/>
              <a:gdLst/>
              <a:ahLst/>
              <a:cxnLst/>
              <a:rect r="r" b="b" t="t" l="l"/>
              <a:pathLst>
                <a:path h="876034" w="1749802">
                  <a:moveTo>
                    <a:pt x="1687572" y="871208"/>
                  </a:moveTo>
                  <a:cubicBezTo>
                    <a:pt x="1694811" y="869176"/>
                    <a:pt x="1702304" y="866128"/>
                    <a:pt x="1708908" y="861937"/>
                  </a:cubicBezTo>
                  <a:cubicBezTo>
                    <a:pt x="1701922" y="866255"/>
                    <a:pt x="1694430" y="869430"/>
                    <a:pt x="1687572" y="871208"/>
                  </a:cubicBezTo>
                  <a:close/>
                  <a:moveTo>
                    <a:pt x="1748913" y="777228"/>
                  </a:moveTo>
                  <a:cubicBezTo>
                    <a:pt x="1748659" y="788658"/>
                    <a:pt x="1748278" y="789039"/>
                    <a:pt x="1747897" y="789039"/>
                  </a:cubicBezTo>
                  <a:cubicBezTo>
                    <a:pt x="1747643" y="789039"/>
                    <a:pt x="1747516" y="788912"/>
                    <a:pt x="1747262" y="789928"/>
                  </a:cubicBezTo>
                  <a:cubicBezTo>
                    <a:pt x="1747008" y="791198"/>
                    <a:pt x="1747135" y="792341"/>
                    <a:pt x="1746500" y="800215"/>
                  </a:cubicBezTo>
                  <a:cubicBezTo>
                    <a:pt x="1746627" y="806565"/>
                    <a:pt x="1745103" y="817868"/>
                    <a:pt x="1739007" y="829806"/>
                  </a:cubicBezTo>
                  <a:cubicBezTo>
                    <a:pt x="1733038" y="841744"/>
                    <a:pt x="1722370" y="853936"/>
                    <a:pt x="1708908" y="861937"/>
                  </a:cubicBezTo>
                  <a:cubicBezTo>
                    <a:pt x="1723894" y="853047"/>
                    <a:pt x="1735451" y="837553"/>
                    <a:pt x="1740404" y="824599"/>
                  </a:cubicBezTo>
                  <a:cubicBezTo>
                    <a:pt x="1745484" y="811518"/>
                    <a:pt x="1745357" y="802120"/>
                    <a:pt x="1744722" y="803263"/>
                  </a:cubicBezTo>
                  <a:cubicBezTo>
                    <a:pt x="1743452" y="813677"/>
                    <a:pt x="1740912" y="819138"/>
                    <a:pt x="1739769" y="822313"/>
                  </a:cubicBezTo>
                  <a:cubicBezTo>
                    <a:pt x="1738499" y="825488"/>
                    <a:pt x="1737610" y="826377"/>
                    <a:pt x="1736975" y="827520"/>
                  </a:cubicBezTo>
                  <a:cubicBezTo>
                    <a:pt x="1736213" y="828790"/>
                    <a:pt x="1735578" y="829806"/>
                    <a:pt x="1733927" y="832600"/>
                  </a:cubicBezTo>
                  <a:cubicBezTo>
                    <a:pt x="1733673" y="833108"/>
                    <a:pt x="1733291" y="833743"/>
                    <a:pt x="1732911" y="834251"/>
                  </a:cubicBezTo>
                  <a:cubicBezTo>
                    <a:pt x="1732911" y="834251"/>
                    <a:pt x="1731641" y="839077"/>
                    <a:pt x="1721735" y="848729"/>
                  </a:cubicBezTo>
                  <a:lnTo>
                    <a:pt x="1720591" y="851904"/>
                  </a:lnTo>
                  <a:cubicBezTo>
                    <a:pt x="1716147" y="856349"/>
                    <a:pt x="1709162" y="861175"/>
                    <a:pt x="1701669" y="864858"/>
                  </a:cubicBezTo>
                  <a:cubicBezTo>
                    <a:pt x="1682873" y="876034"/>
                    <a:pt x="1666871" y="872224"/>
                    <a:pt x="1666871" y="872224"/>
                  </a:cubicBezTo>
                  <a:lnTo>
                    <a:pt x="1641090" y="868795"/>
                  </a:lnTo>
                  <a:lnTo>
                    <a:pt x="1634232" y="869176"/>
                  </a:lnTo>
                  <a:lnTo>
                    <a:pt x="1587369" y="866001"/>
                  </a:lnTo>
                  <a:cubicBezTo>
                    <a:pt x="1448074" y="867525"/>
                    <a:pt x="1256283" y="865493"/>
                    <a:pt x="1131823" y="865112"/>
                  </a:cubicBezTo>
                  <a:cubicBezTo>
                    <a:pt x="1077317" y="865239"/>
                    <a:pt x="935076" y="864731"/>
                    <a:pt x="859292" y="866001"/>
                  </a:cubicBezTo>
                  <a:lnTo>
                    <a:pt x="862790" y="864858"/>
                  </a:lnTo>
                  <a:cubicBezTo>
                    <a:pt x="772141" y="865112"/>
                    <a:pt x="647389" y="866890"/>
                    <a:pt x="592591" y="867271"/>
                  </a:cubicBezTo>
                  <a:lnTo>
                    <a:pt x="594049" y="866763"/>
                  </a:lnTo>
                  <a:cubicBezTo>
                    <a:pt x="557614" y="866890"/>
                    <a:pt x="462010" y="868033"/>
                    <a:pt x="473669" y="870192"/>
                  </a:cubicBezTo>
                  <a:cubicBezTo>
                    <a:pt x="385643" y="869557"/>
                    <a:pt x="401092" y="867525"/>
                    <a:pt x="289456" y="868668"/>
                  </a:cubicBezTo>
                  <a:lnTo>
                    <a:pt x="306653" y="868922"/>
                  </a:lnTo>
                  <a:cubicBezTo>
                    <a:pt x="274591" y="868922"/>
                    <a:pt x="211632" y="869049"/>
                    <a:pt x="170688" y="869049"/>
                  </a:cubicBezTo>
                  <a:cubicBezTo>
                    <a:pt x="153670" y="869049"/>
                    <a:pt x="135001" y="868922"/>
                    <a:pt x="115570" y="868922"/>
                  </a:cubicBezTo>
                  <a:cubicBezTo>
                    <a:pt x="105791" y="868922"/>
                    <a:pt x="95885" y="868922"/>
                    <a:pt x="85852" y="868795"/>
                  </a:cubicBezTo>
                  <a:cubicBezTo>
                    <a:pt x="80645" y="868668"/>
                    <a:pt x="76708" y="868922"/>
                    <a:pt x="68453" y="868414"/>
                  </a:cubicBezTo>
                  <a:cubicBezTo>
                    <a:pt x="61087" y="867525"/>
                    <a:pt x="53975" y="865747"/>
                    <a:pt x="47117" y="862953"/>
                  </a:cubicBezTo>
                  <a:cubicBezTo>
                    <a:pt x="19558" y="851777"/>
                    <a:pt x="1143" y="823202"/>
                    <a:pt x="1270" y="795135"/>
                  </a:cubicBezTo>
                  <a:cubicBezTo>
                    <a:pt x="1270" y="775704"/>
                    <a:pt x="1270" y="757289"/>
                    <a:pt x="1397" y="740652"/>
                  </a:cubicBezTo>
                  <a:cubicBezTo>
                    <a:pt x="1270" y="707632"/>
                    <a:pt x="1270" y="681724"/>
                    <a:pt x="1270" y="671516"/>
                  </a:cubicBezTo>
                  <a:lnTo>
                    <a:pt x="1651" y="675205"/>
                  </a:lnTo>
                  <a:cubicBezTo>
                    <a:pt x="508" y="638101"/>
                    <a:pt x="1778" y="590877"/>
                    <a:pt x="0" y="553035"/>
                  </a:cubicBezTo>
                  <a:cubicBezTo>
                    <a:pt x="1016" y="482621"/>
                    <a:pt x="2413" y="179040"/>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508938" y="508"/>
                    <a:pt x="1269982" y="635"/>
                    <a:pt x="1598672" y="0"/>
                  </a:cubicBezTo>
                  <a:lnTo>
                    <a:pt x="1594481" y="254"/>
                  </a:lnTo>
                  <a:cubicBezTo>
                    <a:pt x="1607689" y="254"/>
                    <a:pt x="1625850" y="127"/>
                    <a:pt x="1647566" y="127"/>
                  </a:cubicBezTo>
                  <a:cubicBezTo>
                    <a:pt x="1653028" y="127"/>
                    <a:pt x="1658616" y="127"/>
                    <a:pt x="1664585" y="127"/>
                  </a:cubicBezTo>
                  <a:lnTo>
                    <a:pt x="1666871" y="127"/>
                  </a:lnTo>
                  <a:lnTo>
                    <a:pt x="1670300" y="254"/>
                  </a:lnTo>
                  <a:cubicBezTo>
                    <a:pt x="1672586" y="381"/>
                    <a:pt x="1674872" y="381"/>
                    <a:pt x="1677158" y="762"/>
                  </a:cubicBezTo>
                  <a:cubicBezTo>
                    <a:pt x="1681730" y="1270"/>
                    <a:pt x="1686429" y="2413"/>
                    <a:pt x="1691000" y="3810"/>
                  </a:cubicBezTo>
                  <a:cubicBezTo>
                    <a:pt x="1709288" y="9525"/>
                    <a:pt x="1726434" y="22860"/>
                    <a:pt x="1736466" y="41656"/>
                  </a:cubicBezTo>
                  <a:cubicBezTo>
                    <a:pt x="1741419" y="51054"/>
                    <a:pt x="1744722" y="61722"/>
                    <a:pt x="1745484" y="72771"/>
                  </a:cubicBezTo>
                  <a:cubicBezTo>
                    <a:pt x="1745865" y="79121"/>
                    <a:pt x="1745738" y="81915"/>
                    <a:pt x="1745738" y="85725"/>
                  </a:cubicBezTo>
                  <a:cubicBezTo>
                    <a:pt x="1745738" y="89408"/>
                    <a:pt x="1745738" y="93091"/>
                    <a:pt x="1745738" y="96901"/>
                  </a:cubicBezTo>
                  <a:cubicBezTo>
                    <a:pt x="1745738" y="111887"/>
                    <a:pt x="1745865" y="127254"/>
                    <a:pt x="1745865" y="143002"/>
                  </a:cubicBezTo>
                  <a:cubicBezTo>
                    <a:pt x="1745991" y="173980"/>
                    <a:pt x="1746119" y="201070"/>
                    <a:pt x="1746246" y="228161"/>
                  </a:cubicBezTo>
                  <a:cubicBezTo>
                    <a:pt x="1746500" y="336628"/>
                    <a:pt x="1746881" y="444989"/>
                    <a:pt x="1747008" y="488734"/>
                  </a:cubicBezTo>
                  <a:lnTo>
                    <a:pt x="1748278" y="506338"/>
                  </a:lnTo>
                  <a:cubicBezTo>
                    <a:pt x="1747262" y="524679"/>
                    <a:pt x="1748024" y="541861"/>
                    <a:pt x="1747262" y="567054"/>
                  </a:cubicBezTo>
                  <a:cubicBezTo>
                    <a:pt x="1747388" y="580230"/>
                    <a:pt x="1748405" y="574749"/>
                    <a:pt x="1748659" y="568530"/>
                  </a:cubicBezTo>
                  <a:cubicBezTo>
                    <a:pt x="1747897" y="590455"/>
                    <a:pt x="1748913" y="614278"/>
                    <a:pt x="1748150" y="626400"/>
                  </a:cubicBezTo>
                  <a:lnTo>
                    <a:pt x="1747769" y="622711"/>
                  </a:lnTo>
                  <a:cubicBezTo>
                    <a:pt x="1746500" y="656969"/>
                    <a:pt x="1749802" y="676891"/>
                    <a:pt x="1748405" y="721475"/>
                  </a:cubicBezTo>
                  <a:lnTo>
                    <a:pt x="1748150" y="721094"/>
                  </a:lnTo>
                  <a:cubicBezTo>
                    <a:pt x="1747262" y="739763"/>
                    <a:pt x="1748532" y="760972"/>
                    <a:pt x="1748913" y="777228"/>
                  </a:cubicBezTo>
                  <a:close/>
                  <a:moveTo>
                    <a:pt x="1706494" y="861556"/>
                  </a:moveTo>
                  <a:cubicBezTo>
                    <a:pt x="1705859" y="861937"/>
                    <a:pt x="1705352" y="862318"/>
                    <a:pt x="1704844" y="862699"/>
                  </a:cubicBezTo>
                  <a:cubicBezTo>
                    <a:pt x="1705352" y="862445"/>
                    <a:pt x="1705859" y="862318"/>
                    <a:pt x="1706368" y="861937"/>
                  </a:cubicBezTo>
                  <a:cubicBezTo>
                    <a:pt x="1706368" y="861937"/>
                    <a:pt x="1706494" y="861683"/>
                    <a:pt x="1706494" y="861556"/>
                  </a:cubicBezTo>
                  <a:close/>
                </a:path>
              </a:pathLst>
            </a:custGeom>
            <a:solidFill>
              <a:srgbClr val="FFD3A0"/>
            </a:solidFill>
          </p:spPr>
        </p:sp>
      </p:grpSp>
      <p:sp>
        <p:nvSpPr>
          <p:cNvPr name="Freeform 41" id="41"/>
          <p:cNvSpPr/>
          <p:nvPr/>
        </p:nvSpPr>
        <p:spPr>
          <a:xfrm flipH="false" flipV="false" rot="0">
            <a:off x="10050313" y="8140744"/>
            <a:ext cx="1655103" cy="710190"/>
          </a:xfrm>
          <a:custGeom>
            <a:avLst/>
            <a:gdLst/>
            <a:ahLst/>
            <a:cxnLst/>
            <a:rect r="r" b="b" t="t" l="l"/>
            <a:pathLst>
              <a:path h="710190" w="1655103">
                <a:moveTo>
                  <a:pt x="0" y="0"/>
                </a:moveTo>
                <a:lnTo>
                  <a:pt x="1655104" y="0"/>
                </a:lnTo>
                <a:lnTo>
                  <a:pt x="1655104" y="710190"/>
                </a:lnTo>
                <a:lnTo>
                  <a:pt x="0" y="710190"/>
                </a:lnTo>
                <a:lnTo>
                  <a:pt x="0" y="0"/>
                </a:lnTo>
                <a:close/>
              </a:path>
            </a:pathLst>
          </a:custGeom>
          <a:blipFill>
            <a:blip r:embed="rId68">
              <a:extLst>
                <a:ext uri="{96DAC541-7B7A-43D3-8B79-37D633B846F1}">
                  <asvg:svgBlip xmlns:asvg="http://schemas.microsoft.com/office/drawing/2016/SVG/main" r:embed="rId69"/>
                </a:ext>
              </a:extLst>
            </a:blip>
            <a:stretch>
              <a:fillRect l="0" t="0" r="0" b="0"/>
            </a:stretch>
          </a:blipFill>
        </p:spPr>
      </p:sp>
      <p:grpSp>
        <p:nvGrpSpPr>
          <p:cNvPr name="Group 42" id="42"/>
          <p:cNvGrpSpPr/>
          <p:nvPr/>
        </p:nvGrpSpPr>
        <p:grpSpPr>
          <a:xfrm rot="-10800000">
            <a:off x="8928413" y="8040668"/>
            <a:ext cx="910577" cy="910341"/>
            <a:chOff x="0" y="0"/>
            <a:chExt cx="977519" cy="977265"/>
          </a:xfrm>
        </p:grpSpPr>
        <p:sp>
          <p:nvSpPr>
            <p:cNvPr name="Freeform 43" id="43"/>
            <p:cNvSpPr/>
            <p:nvPr/>
          </p:nvSpPr>
          <p:spPr>
            <a:xfrm flipH="false" flipV="false" rot="0">
              <a:off x="0" y="0"/>
              <a:ext cx="978408" cy="980313"/>
            </a:xfrm>
            <a:custGeom>
              <a:avLst/>
              <a:gdLst/>
              <a:ahLst/>
              <a:cxnLst/>
              <a:rect r="r" b="b" t="t" l="l"/>
              <a:pathLst>
                <a:path h="980313" w="978408">
                  <a:moveTo>
                    <a:pt x="916178" y="975487"/>
                  </a:moveTo>
                  <a:cubicBezTo>
                    <a:pt x="923417" y="973455"/>
                    <a:pt x="930910" y="970407"/>
                    <a:pt x="937514" y="966216"/>
                  </a:cubicBezTo>
                  <a:cubicBezTo>
                    <a:pt x="930529" y="970534"/>
                    <a:pt x="923036" y="973709"/>
                    <a:pt x="916178" y="975487"/>
                  </a:cubicBezTo>
                  <a:close/>
                  <a:moveTo>
                    <a:pt x="977519" y="881507"/>
                  </a:moveTo>
                  <a:cubicBezTo>
                    <a:pt x="977265" y="892937"/>
                    <a:pt x="976884" y="893318"/>
                    <a:pt x="976503" y="893318"/>
                  </a:cubicBezTo>
                  <a:cubicBezTo>
                    <a:pt x="976249" y="893318"/>
                    <a:pt x="976122" y="893191"/>
                    <a:pt x="975868" y="894207"/>
                  </a:cubicBezTo>
                  <a:cubicBezTo>
                    <a:pt x="975614" y="895477"/>
                    <a:pt x="975741" y="896620"/>
                    <a:pt x="975106" y="904494"/>
                  </a:cubicBezTo>
                  <a:cubicBezTo>
                    <a:pt x="975233" y="910844"/>
                    <a:pt x="973709" y="922147"/>
                    <a:pt x="967613" y="934085"/>
                  </a:cubicBezTo>
                  <a:cubicBezTo>
                    <a:pt x="961644" y="946023"/>
                    <a:pt x="950976" y="958215"/>
                    <a:pt x="937514" y="966216"/>
                  </a:cubicBezTo>
                  <a:cubicBezTo>
                    <a:pt x="952500" y="957326"/>
                    <a:pt x="964057" y="941832"/>
                    <a:pt x="969010" y="928878"/>
                  </a:cubicBezTo>
                  <a:cubicBezTo>
                    <a:pt x="974090" y="915797"/>
                    <a:pt x="973963" y="906399"/>
                    <a:pt x="973328" y="907542"/>
                  </a:cubicBezTo>
                  <a:cubicBezTo>
                    <a:pt x="972058" y="917956"/>
                    <a:pt x="969518" y="923417"/>
                    <a:pt x="968375" y="926592"/>
                  </a:cubicBezTo>
                  <a:cubicBezTo>
                    <a:pt x="967105" y="929767"/>
                    <a:pt x="966216" y="930656"/>
                    <a:pt x="965581" y="931799"/>
                  </a:cubicBezTo>
                  <a:cubicBezTo>
                    <a:pt x="964819" y="933069"/>
                    <a:pt x="964184" y="934085"/>
                    <a:pt x="962533" y="936879"/>
                  </a:cubicBezTo>
                  <a:cubicBezTo>
                    <a:pt x="962279" y="937387"/>
                    <a:pt x="961898" y="938022"/>
                    <a:pt x="961517" y="938530"/>
                  </a:cubicBezTo>
                  <a:cubicBezTo>
                    <a:pt x="961517" y="938530"/>
                    <a:pt x="960247" y="943356"/>
                    <a:pt x="950341" y="953008"/>
                  </a:cubicBezTo>
                  <a:lnTo>
                    <a:pt x="949198" y="956183"/>
                  </a:lnTo>
                  <a:cubicBezTo>
                    <a:pt x="944753" y="960628"/>
                    <a:pt x="937768" y="965454"/>
                    <a:pt x="930275" y="969137"/>
                  </a:cubicBezTo>
                  <a:cubicBezTo>
                    <a:pt x="911479" y="980313"/>
                    <a:pt x="895477" y="976503"/>
                    <a:pt x="895477" y="976503"/>
                  </a:cubicBezTo>
                  <a:lnTo>
                    <a:pt x="869696" y="973074"/>
                  </a:lnTo>
                  <a:lnTo>
                    <a:pt x="862838" y="973455"/>
                  </a:lnTo>
                  <a:lnTo>
                    <a:pt x="815975" y="970280"/>
                  </a:lnTo>
                  <a:cubicBezTo>
                    <a:pt x="743458" y="971804"/>
                    <a:pt x="659892" y="969772"/>
                    <a:pt x="605663" y="969391"/>
                  </a:cubicBezTo>
                  <a:cubicBezTo>
                    <a:pt x="581914" y="969518"/>
                    <a:pt x="519938" y="969010"/>
                    <a:pt x="486918" y="970280"/>
                  </a:cubicBezTo>
                  <a:lnTo>
                    <a:pt x="488442" y="969137"/>
                  </a:lnTo>
                  <a:cubicBezTo>
                    <a:pt x="448945" y="969391"/>
                    <a:pt x="394589" y="971169"/>
                    <a:pt x="370713" y="971550"/>
                  </a:cubicBezTo>
                  <a:lnTo>
                    <a:pt x="371348" y="971042"/>
                  </a:lnTo>
                  <a:cubicBezTo>
                    <a:pt x="355473" y="971169"/>
                    <a:pt x="313817" y="972312"/>
                    <a:pt x="318897" y="974471"/>
                  </a:cubicBezTo>
                  <a:cubicBezTo>
                    <a:pt x="280543" y="973836"/>
                    <a:pt x="287274" y="971804"/>
                    <a:pt x="238633" y="972947"/>
                  </a:cubicBezTo>
                  <a:lnTo>
                    <a:pt x="246126" y="973201"/>
                  </a:lnTo>
                  <a:cubicBezTo>
                    <a:pt x="232156" y="973201"/>
                    <a:pt x="204724" y="973328"/>
                    <a:pt x="170688" y="973328"/>
                  </a:cubicBezTo>
                  <a:cubicBezTo>
                    <a:pt x="153670" y="973328"/>
                    <a:pt x="135001" y="973201"/>
                    <a:pt x="115570" y="973201"/>
                  </a:cubicBezTo>
                  <a:cubicBezTo>
                    <a:pt x="105791" y="973201"/>
                    <a:pt x="95885" y="973201"/>
                    <a:pt x="85852" y="973074"/>
                  </a:cubicBezTo>
                  <a:cubicBezTo>
                    <a:pt x="80645" y="972947"/>
                    <a:pt x="76708" y="973201"/>
                    <a:pt x="68453" y="972693"/>
                  </a:cubicBezTo>
                  <a:cubicBezTo>
                    <a:pt x="61087" y="971804"/>
                    <a:pt x="53975" y="970026"/>
                    <a:pt x="47117" y="967232"/>
                  </a:cubicBezTo>
                  <a:cubicBezTo>
                    <a:pt x="19558" y="956056"/>
                    <a:pt x="1143" y="927481"/>
                    <a:pt x="1270" y="899414"/>
                  </a:cubicBezTo>
                  <a:cubicBezTo>
                    <a:pt x="1270" y="879983"/>
                    <a:pt x="1270" y="861568"/>
                    <a:pt x="1397" y="844931"/>
                  </a:cubicBezTo>
                  <a:cubicBezTo>
                    <a:pt x="1270" y="811911"/>
                    <a:pt x="1270" y="786003"/>
                    <a:pt x="1270" y="773938"/>
                  </a:cubicBezTo>
                  <a:lnTo>
                    <a:pt x="1651" y="778383"/>
                  </a:lnTo>
                  <a:cubicBezTo>
                    <a:pt x="508" y="733679"/>
                    <a:pt x="1778" y="676783"/>
                    <a:pt x="0" y="631190"/>
                  </a:cubicBezTo>
                  <a:cubicBezTo>
                    <a:pt x="1016" y="546354"/>
                    <a:pt x="2413" y="180594"/>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334264" y="508"/>
                    <a:pt x="665861" y="635"/>
                    <a:pt x="827278" y="0"/>
                  </a:cubicBezTo>
                  <a:lnTo>
                    <a:pt x="823087" y="254"/>
                  </a:lnTo>
                  <a:cubicBezTo>
                    <a:pt x="836295" y="254"/>
                    <a:pt x="854456" y="127"/>
                    <a:pt x="876173" y="127"/>
                  </a:cubicBezTo>
                  <a:cubicBezTo>
                    <a:pt x="881634" y="127"/>
                    <a:pt x="887222" y="127"/>
                    <a:pt x="893191" y="127"/>
                  </a:cubicBezTo>
                  <a:lnTo>
                    <a:pt x="895477" y="127"/>
                  </a:lnTo>
                  <a:lnTo>
                    <a:pt x="898906" y="254"/>
                  </a:lnTo>
                  <a:cubicBezTo>
                    <a:pt x="901192" y="381"/>
                    <a:pt x="903478" y="381"/>
                    <a:pt x="905764" y="762"/>
                  </a:cubicBezTo>
                  <a:cubicBezTo>
                    <a:pt x="910336" y="1270"/>
                    <a:pt x="915035" y="2413"/>
                    <a:pt x="919607" y="3810"/>
                  </a:cubicBezTo>
                  <a:cubicBezTo>
                    <a:pt x="937895" y="9525"/>
                    <a:pt x="955040" y="22860"/>
                    <a:pt x="965073" y="41656"/>
                  </a:cubicBezTo>
                  <a:cubicBezTo>
                    <a:pt x="970026" y="51054"/>
                    <a:pt x="973328" y="61722"/>
                    <a:pt x="974090" y="72771"/>
                  </a:cubicBezTo>
                  <a:cubicBezTo>
                    <a:pt x="974471" y="79121"/>
                    <a:pt x="974344" y="81915"/>
                    <a:pt x="974344" y="85725"/>
                  </a:cubicBezTo>
                  <a:cubicBezTo>
                    <a:pt x="974344" y="89408"/>
                    <a:pt x="974344" y="93091"/>
                    <a:pt x="974344" y="96901"/>
                  </a:cubicBezTo>
                  <a:cubicBezTo>
                    <a:pt x="974344" y="111887"/>
                    <a:pt x="974471" y="127254"/>
                    <a:pt x="974471" y="143002"/>
                  </a:cubicBezTo>
                  <a:cubicBezTo>
                    <a:pt x="974598" y="174498"/>
                    <a:pt x="974725" y="207137"/>
                    <a:pt x="974852" y="239776"/>
                  </a:cubicBezTo>
                  <a:cubicBezTo>
                    <a:pt x="975106" y="370459"/>
                    <a:pt x="975487" y="501015"/>
                    <a:pt x="975614" y="553720"/>
                  </a:cubicBezTo>
                  <a:lnTo>
                    <a:pt x="976884" y="574929"/>
                  </a:lnTo>
                  <a:cubicBezTo>
                    <a:pt x="975868" y="597027"/>
                    <a:pt x="976630" y="617728"/>
                    <a:pt x="975868" y="648081"/>
                  </a:cubicBezTo>
                  <a:cubicBezTo>
                    <a:pt x="975995" y="663956"/>
                    <a:pt x="977011" y="657352"/>
                    <a:pt x="977265" y="649859"/>
                  </a:cubicBezTo>
                  <a:cubicBezTo>
                    <a:pt x="976503" y="676275"/>
                    <a:pt x="977519" y="704977"/>
                    <a:pt x="976757" y="719582"/>
                  </a:cubicBezTo>
                  <a:lnTo>
                    <a:pt x="976376" y="715137"/>
                  </a:lnTo>
                  <a:cubicBezTo>
                    <a:pt x="975106" y="756412"/>
                    <a:pt x="978408" y="780415"/>
                    <a:pt x="977011" y="825754"/>
                  </a:cubicBezTo>
                  <a:lnTo>
                    <a:pt x="976757" y="825373"/>
                  </a:lnTo>
                  <a:cubicBezTo>
                    <a:pt x="975868" y="844042"/>
                    <a:pt x="977138" y="865251"/>
                    <a:pt x="977519" y="881507"/>
                  </a:cubicBezTo>
                  <a:close/>
                  <a:moveTo>
                    <a:pt x="935101" y="965835"/>
                  </a:moveTo>
                  <a:cubicBezTo>
                    <a:pt x="934466" y="966216"/>
                    <a:pt x="933958" y="966597"/>
                    <a:pt x="933450" y="966978"/>
                  </a:cubicBezTo>
                  <a:cubicBezTo>
                    <a:pt x="933958" y="966724"/>
                    <a:pt x="934466" y="966597"/>
                    <a:pt x="934974" y="966216"/>
                  </a:cubicBezTo>
                  <a:cubicBezTo>
                    <a:pt x="934974" y="966216"/>
                    <a:pt x="935101" y="965962"/>
                    <a:pt x="935101" y="965835"/>
                  </a:cubicBezTo>
                  <a:close/>
                </a:path>
              </a:pathLst>
            </a:custGeom>
            <a:solidFill>
              <a:srgbClr val="FA9876"/>
            </a:solidFill>
          </p:spPr>
        </p:sp>
      </p:grpSp>
      <p:sp>
        <p:nvSpPr>
          <p:cNvPr name="Freeform 44" id="44"/>
          <p:cNvSpPr/>
          <p:nvPr/>
        </p:nvSpPr>
        <p:spPr>
          <a:xfrm flipH="false" flipV="false" rot="0">
            <a:off x="14881145" y="8247266"/>
            <a:ext cx="1995835" cy="497144"/>
          </a:xfrm>
          <a:custGeom>
            <a:avLst/>
            <a:gdLst/>
            <a:ahLst/>
            <a:cxnLst/>
            <a:rect r="r" b="b" t="t" l="l"/>
            <a:pathLst>
              <a:path h="497144" w="1995835">
                <a:moveTo>
                  <a:pt x="0" y="0"/>
                </a:moveTo>
                <a:lnTo>
                  <a:pt x="1995835" y="0"/>
                </a:lnTo>
                <a:lnTo>
                  <a:pt x="1995835" y="497145"/>
                </a:lnTo>
                <a:lnTo>
                  <a:pt x="0" y="497145"/>
                </a:lnTo>
                <a:lnTo>
                  <a:pt x="0" y="0"/>
                </a:lnTo>
                <a:close/>
              </a:path>
            </a:pathLst>
          </a:custGeom>
          <a:blipFill>
            <a:blip r:embed="rId70">
              <a:extLst>
                <a:ext uri="{96DAC541-7B7A-43D3-8B79-37D633B846F1}">
                  <asvg:svgBlip xmlns:asvg="http://schemas.microsoft.com/office/drawing/2016/SVG/main" r:embed="rId71"/>
                </a:ext>
              </a:extLst>
            </a:blip>
            <a:stretch>
              <a:fillRect l="0" t="0" r="0" b="0"/>
            </a:stretch>
          </a:blipFill>
        </p:spPr>
      </p:sp>
      <p:sp>
        <p:nvSpPr>
          <p:cNvPr name="Freeform 45" id="45"/>
          <p:cNvSpPr/>
          <p:nvPr/>
        </p:nvSpPr>
        <p:spPr>
          <a:xfrm flipH="false" flipV="false" rot="0">
            <a:off x="17088303" y="8156860"/>
            <a:ext cx="690512" cy="677957"/>
          </a:xfrm>
          <a:custGeom>
            <a:avLst/>
            <a:gdLst/>
            <a:ahLst/>
            <a:cxnLst/>
            <a:rect r="r" b="b" t="t" l="l"/>
            <a:pathLst>
              <a:path h="677957" w="690512">
                <a:moveTo>
                  <a:pt x="0" y="0"/>
                </a:moveTo>
                <a:lnTo>
                  <a:pt x="690512" y="0"/>
                </a:lnTo>
                <a:lnTo>
                  <a:pt x="690512" y="677957"/>
                </a:lnTo>
                <a:lnTo>
                  <a:pt x="0" y="677957"/>
                </a:lnTo>
                <a:lnTo>
                  <a:pt x="0" y="0"/>
                </a:lnTo>
                <a:close/>
              </a:path>
            </a:pathLst>
          </a:custGeom>
          <a:blipFill>
            <a:blip r:embed="rId72">
              <a:extLst>
                <a:ext uri="{96DAC541-7B7A-43D3-8B79-37D633B846F1}">
                  <asvg:svgBlip xmlns:asvg="http://schemas.microsoft.com/office/drawing/2016/SVG/main" r:embed="rId73"/>
                </a:ext>
              </a:extLst>
            </a:blip>
            <a:stretch>
              <a:fillRect l="0" t="0" r="0" b="0"/>
            </a:stretch>
          </a:blipFill>
        </p:spPr>
      </p:sp>
    </p:spTree>
  </p:cSld>
  <p:clrMapOvr>
    <a:masterClrMapping/>
  </p:clrMapOvr>
  <p:transition spd="fast">
    <p:fade/>
  </p:transition>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DDCC7"/>
        </a:solidFill>
      </p:bgPr>
    </p:bg>
    <p:spTree>
      <p:nvGrpSpPr>
        <p:cNvPr id="1" name=""/>
        <p:cNvGrpSpPr/>
        <p:nvPr/>
      </p:nvGrpSpPr>
      <p:grpSpPr>
        <a:xfrm>
          <a:off x="0" y="0"/>
          <a:ext cx="0" cy="0"/>
          <a:chOff x="0" y="0"/>
          <a:chExt cx="0" cy="0"/>
        </a:xfrm>
      </p:grpSpPr>
      <p:sp>
        <p:nvSpPr>
          <p:cNvPr name="Freeform 2" id="2"/>
          <p:cNvSpPr/>
          <p:nvPr/>
        </p:nvSpPr>
        <p:spPr>
          <a:xfrm flipH="false" flipV="false" rot="0">
            <a:off x="1811062" y="458963"/>
            <a:ext cx="14665875" cy="9369074"/>
          </a:xfrm>
          <a:custGeom>
            <a:avLst/>
            <a:gdLst/>
            <a:ahLst/>
            <a:cxnLst/>
            <a:rect r="r" b="b" t="t" l="l"/>
            <a:pathLst>
              <a:path h="9369074" w="14665875">
                <a:moveTo>
                  <a:pt x="0" y="0"/>
                </a:moveTo>
                <a:lnTo>
                  <a:pt x="14665876" y="0"/>
                </a:lnTo>
                <a:lnTo>
                  <a:pt x="14665876" y="9369074"/>
                </a:lnTo>
                <a:lnTo>
                  <a:pt x="0" y="9369074"/>
                </a:lnTo>
                <a:lnTo>
                  <a:pt x="0" y="0"/>
                </a:lnTo>
                <a:close/>
              </a:path>
            </a:pathLst>
          </a:custGeom>
          <a:blipFill>
            <a:blip r:embed="rId2">
              <a:extLst>
                <a:ext uri="{96DAC541-7B7A-43D3-8B79-37D633B846F1}">
                  <asvg:svgBlip xmlns:asvg="http://schemas.microsoft.com/office/drawing/2016/SVG/main" r:embed="rId3"/>
                </a:ext>
              </a:extLst>
            </a:blip>
            <a:stretch>
              <a:fillRect l="-4619" t="-7892" r="-5070" b="-7577"/>
            </a:stretch>
          </a:blipFill>
        </p:spPr>
      </p:sp>
      <p:sp>
        <p:nvSpPr>
          <p:cNvPr name="Freeform 3" id="3"/>
          <p:cNvSpPr/>
          <p:nvPr/>
        </p:nvSpPr>
        <p:spPr>
          <a:xfrm flipH="false" flipV="false" rot="873970">
            <a:off x="2355261" y="900532"/>
            <a:ext cx="1290814" cy="1567213"/>
          </a:xfrm>
          <a:custGeom>
            <a:avLst/>
            <a:gdLst/>
            <a:ahLst/>
            <a:cxnLst/>
            <a:rect r="r" b="b" t="t" l="l"/>
            <a:pathLst>
              <a:path h="1567213" w="1290814">
                <a:moveTo>
                  <a:pt x="0" y="0"/>
                </a:moveTo>
                <a:lnTo>
                  <a:pt x="1290813" y="0"/>
                </a:lnTo>
                <a:lnTo>
                  <a:pt x="1290813" y="1567213"/>
                </a:lnTo>
                <a:lnTo>
                  <a:pt x="0" y="156721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254765">
            <a:off x="2660805" y="3252901"/>
            <a:ext cx="1268140" cy="1284488"/>
          </a:xfrm>
          <a:custGeom>
            <a:avLst/>
            <a:gdLst/>
            <a:ahLst/>
            <a:cxnLst/>
            <a:rect r="r" b="b" t="t" l="l"/>
            <a:pathLst>
              <a:path h="1284488" w="1268140">
                <a:moveTo>
                  <a:pt x="0" y="0"/>
                </a:moveTo>
                <a:lnTo>
                  <a:pt x="1268140" y="0"/>
                </a:lnTo>
                <a:lnTo>
                  <a:pt x="1268140" y="1284488"/>
                </a:lnTo>
                <a:lnTo>
                  <a:pt x="0" y="128448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767345">
            <a:off x="401248" y="2298489"/>
            <a:ext cx="1652522" cy="1316009"/>
          </a:xfrm>
          <a:custGeom>
            <a:avLst/>
            <a:gdLst/>
            <a:ahLst/>
            <a:cxnLst/>
            <a:rect r="r" b="b" t="t" l="l"/>
            <a:pathLst>
              <a:path h="1316009" w="1652522">
                <a:moveTo>
                  <a:pt x="0" y="0"/>
                </a:moveTo>
                <a:lnTo>
                  <a:pt x="1652523" y="0"/>
                </a:lnTo>
                <a:lnTo>
                  <a:pt x="1652523" y="1316009"/>
                </a:lnTo>
                <a:lnTo>
                  <a:pt x="0" y="13160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123817">
            <a:off x="4370422" y="199596"/>
            <a:ext cx="1424868" cy="1459362"/>
          </a:xfrm>
          <a:custGeom>
            <a:avLst/>
            <a:gdLst/>
            <a:ahLst/>
            <a:cxnLst/>
            <a:rect r="r" b="b" t="t" l="l"/>
            <a:pathLst>
              <a:path h="1459362" w="1424868">
                <a:moveTo>
                  <a:pt x="0" y="0"/>
                </a:moveTo>
                <a:lnTo>
                  <a:pt x="1424868" y="0"/>
                </a:lnTo>
                <a:lnTo>
                  <a:pt x="1424868" y="1459361"/>
                </a:lnTo>
                <a:lnTo>
                  <a:pt x="0" y="145936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true" rot="0">
            <a:off x="14249658" y="-219655"/>
            <a:ext cx="4084874" cy="4114800"/>
          </a:xfrm>
          <a:custGeom>
            <a:avLst/>
            <a:gdLst/>
            <a:ahLst/>
            <a:cxnLst/>
            <a:rect r="r" b="b" t="t" l="l"/>
            <a:pathLst>
              <a:path h="4114800" w="4084874">
                <a:moveTo>
                  <a:pt x="0" y="4114800"/>
                </a:moveTo>
                <a:lnTo>
                  <a:pt x="4084874" y="4114800"/>
                </a:lnTo>
                <a:lnTo>
                  <a:pt x="4084874" y="0"/>
                </a:lnTo>
                <a:lnTo>
                  <a:pt x="0" y="0"/>
                </a:lnTo>
                <a:lnTo>
                  <a:pt x="0" y="411480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7731697">
            <a:off x="13352969" y="8367127"/>
            <a:ext cx="4236531" cy="978254"/>
          </a:xfrm>
          <a:custGeom>
            <a:avLst/>
            <a:gdLst/>
            <a:ahLst/>
            <a:cxnLst/>
            <a:rect r="r" b="b" t="t" l="l"/>
            <a:pathLst>
              <a:path h="978254" w="4236531">
                <a:moveTo>
                  <a:pt x="0" y="0"/>
                </a:moveTo>
                <a:lnTo>
                  <a:pt x="4236531" y="0"/>
                </a:lnTo>
                <a:lnTo>
                  <a:pt x="4236531" y="978253"/>
                </a:lnTo>
                <a:lnTo>
                  <a:pt x="0" y="97825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2439526">
            <a:off x="16044830" y="3491086"/>
            <a:ext cx="4983068" cy="6228835"/>
          </a:xfrm>
          <a:custGeom>
            <a:avLst/>
            <a:gdLst/>
            <a:ahLst/>
            <a:cxnLst/>
            <a:rect r="r" b="b" t="t" l="l"/>
            <a:pathLst>
              <a:path h="6228835" w="4983068">
                <a:moveTo>
                  <a:pt x="0" y="0"/>
                </a:moveTo>
                <a:lnTo>
                  <a:pt x="4983067" y="0"/>
                </a:lnTo>
                <a:lnTo>
                  <a:pt x="4983067" y="6228835"/>
                </a:lnTo>
                <a:lnTo>
                  <a:pt x="0" y="622883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0" id="10"/>
          <p:cNvSpPr/>
          <p:nvPr/>
        </p:nvSpPr>
        <p:spPr>
          <a:xfrm flipH="false" flipV="false" rot="0">
            <a:off x="166709" y="4452122"/>
            <a:ext cx="3128166" cy="7150094"/>
          </a:xfrm>
          <a:custGeom>
            <a:avLst/>
            <a:gdLst/>
            <a:ahLst/>
            <a:cxnLst/>
            <a:rect r="r" b="b" t="t" l="l"/>
            <a:pathLst>
              <a:path h="7150094" w="3128166">
                <a:moveTo>
                  <a:pt x="0" y="0"/>
                </a:moveTo>
                <a:lnTo>
                  <a:pt x="3128166" y="0"/>
                </a:lnTo>
                <a:lnTo>
                  <a:pt x="3128166" y="7150095"/>
                </a:lnTo>
                <a:lnTo>
                  <a:pt x="0" y="715009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grpSp>
        <p:nvGrpSpPr>
          <p:cNvPr name="Group 11" id="11"/>
          <p:cNvGrpSpPr/>
          <p:nvPr/>
        </p:nvGrpSpPr>
        <p:grpSpPr>
          <a:xfrm rot="0">
            <a:off x="5981269" y="8019866"/>
            <a:ext cx="6325462" cy="1238434"/>
            <a:chOff x="0" y="0"/>
            <a:chExt cx="8433949" cy="1651245"/>
          </a:xfrm>
        </p:grpSpPr>
        <p:grpSp>
          <p:nvGrpSpPr>
            <p:cNvPr name="Group 12" id="12"/>
            <p:cNvGrpSpPr/>
            <p:nvPr/>
          </p:nvGrpSpPr>
          <p:grpSpPr>
            <a:xfrm rot="0">
              <a:off x="0" y="0"/>
              <a:ext cx="8433949" cy="1651245"/>
              <a:chOff x="0" y="0"/>
              <a:chExt cx="1779948" cy="348488"/>
            </a:xfrm>
          </p:grpSpPr>
          <p:sp>
            <p:nvSpPr>
              <p:cNvPr name="Freeform 13" id="13"/>
              <p:cNvSpPr/>
              <p:nvPr/>
            </p:nvSpPr>
            <p:spPr>
              <a:xfrm flipH="false" flipV="false" rot="0">
                <a:off x="-127" y="0"/>
                <a:ext cx="1780202" cy="348361"/>
              </a:xfrm>
              <a:custGeom>
                <a:avLst/>
                <a:gdLst/>
                <a:ahLst/>
                <a:cxnLst/>
                <a:rect r="r" b="b" t="t" l="l"/>
                <a:pathLst>
                  <a:path h="348361" w="1780202">
                    <a:moveTo>
                      <a:pt x="1780075" y="172720"/>
                    </a:moveTo>
                    <a:cubicBezTo>
                      <a:pt x="1780075" y="176530"/>
                      <a:pt x="1780075" y="180340"/>
                      <a:pt x="1779821" y="184023"/>
                    </a:cubicBezTo>
                    <a:cubicBezTo>
                      <a:pt x="1778551" y="210693"/>
                      <a:pt x="1770804" y="231775"/>
                      <a:pt x="1765851" y="243332"/>
                    </a:cubicBezTo>
                    <a:lnTo>
                      <a:pt x="1762803" y="253238"/>
                    </a:lnTo>
                    <a:cubicBezTo>
                      <a:pt x="1756834" y="262128"/>
                      <a:pt x="1752643" y="271272"/>
                      <a:pt x="1742864" y="282194"/>
                    </a:cubicBezTo>
                    <a:cubicBezTo>
                      <a:pt x="1738419" y="288290"/>
                      <a:pt x="1741213" y="286639"/>
                      <a:pt x="1743626" y="283972"/>
                    </a:cubicBezTo>
                    <a:cubicBezTo>
                      <a:pt x="1739054" y="288925"/>
                      <a:pt x="1734736" y="293624"/>
                      <a:pt x="1730798" y="297942"/>
                    </a:cubicBezTo>
                    <a:cubicBezTo>
                      <a:pt x="1726608" y="302133"/>
                      <a:pt x="1722671" y="305689"/>
                      <a:pt x="1719750" y="307721"/>
                    </a:cubicBezTo>
                    <a:lnTo>
                      <a:pt x="1721020" y="305816"/>
                    </a:lnTo>
                    <a:cubicBezTo>
                      <a:pt x="1704891" y="317119"/>
                      <a:pt x="1697525" y="327533"/>
                      <a:pt x="1676697" y="335153"/>
                    </a:cubicBezTo>
                    <a:lnTo>
                      <a:pt x="1676697" y="334772"/>
                    </a:lnTo>
                    <a:cubicBezTo>
                      <a:pt x="1668061" y="337439"/>
                      <a:pt x="1659044" y="342646"/>
                      <a:pt x="1651423" y="344932"/>
                    </a:cubicBezTo>
                    <a:cubicBezTo>
                      <a:pt x="1640502" y="346964"/>
                      <a:pt x="1650027" y="343281"/>
                      <a:pt x="1641137" y="344805"/>
                    </a:cubicBezTo>
                    <a:cubicBezTo>
                      <a:pt x="1637708" y="347218"/>
                      <a:pt x="1627929" y="347980"/>
                      <a:pt x="1618277" y="348361"/>
                    </a:cubicBezTo>
                    <a:cubicBezTo>
                      <a:pt x="1622087" y="347980"/>
                      <a:pt x="1626023" y="347472"/>
                      <a:pt x="1629453" y="346837"/>
                    </a:cubicBezTo>
                    <a:cubicBezTo>
                      <a:pt x="1625643" y="347218"/>
                      <a:pt x="1621452" y="347345"/>
                      <a:pt x="1617388" y="347472"/>
                    </a:cubicBezTo>
                    <a:cubicBezTo>
                      <a:pt x="1613578" y="347726"/>
                      <a:pt x="1609387" y="347726"/>
                      <a:pt x="1606847" y="347472"/>
                    </a:cubicBezTo>
                    <a:cubicBezTo>
                      <a:pt x="1596814" y="347091"/>
                      <a:pt x="1532448" y="347345"/>
                      <a:pt x="1469032" y="345948"/>
                    </a:cubicBezTo>
                    <a:cubicBezTo>
                      <a:pt x="1250987" y="347091"/>
                      <a:pt x="925222" y="347599"/>
                      <a:pt x="601195" y="347853"/>
                    </a:cubicBezTo>
                    <a:cubicBezTo>
                      <a:pt x="439615" y="347980"/>
                      <a:pt x="278036" y="348107"/>
                      <a:pt x="192659" y="348234"/>
                    </a:cubicBezTo>
                    <a:cubicBezTo>
                      <a:pt x="187325" y="348234"/>
                      <a:pt x="181991" y="348361"/>
                      <a:pt x="176911" y="348361"/>
                    </a:cubicBezTo>
                    <a:cubicBezTo>
                      <a:pt x="171577" y="348361"/>
                      <a:pt x="164719" y="347980"/>
                      <a:pt x="159131" y="347726"/>
                    </a:cubicBezTo>
                    <a:cubicBezTo>
                      <a:pt x="147447" y="346583"/>
                      <a:pt x="136779" y="344678"/>
                      <a:pt x="127508" y="342011"/>
                    </a:cubicBezTo>
                    <a:lnTo>
                      <a:pt x="129540" y="342265"/>
                    </a:lnTo>
                    <a:cubicBezTo>
                      <a:pt x="117475" y="339090"/>
                      <a:pt x="96393" y="332232"/>
                      <a:pt x="74676" y="316992"/>
                    </a:cubicBezTo>
                    <a:cubicBezTo>
                      <a:pt x="53086" y="302006"/>
                      <a:pt x="30988" y="278892"/>
                      <a:pt x="17526" y="250571"/>
                    </a:cubicBezTo>
                    <a:cubicBezTo>
                      <a:pt x="10160" y="235966"/>
                      <a:pt x="5334" y="220472"/>
                      <a:pt x="2540" y="205105"/>
                    </a:cubicBezTo>
                    <a:cubicBezTo>
                      <a:pt x="2159" y="203454"/>
                      <a:pt x="1651" y="201803"/>
                      <a:pt x="1270" y="200279"/>
                    </a:cubicBezTo>
                    <a:cubicBezTo>
                      <a:pt x="762" y="194691"/>
                      <a:pt x="0" y="186055"/>
                      <a:pt x="127" y="175768"/>
                    </a:cubicBezTo>
                    <a:cubicBezTo>
                      <a:pt x="127" y="171958"/>
                      <a:pt x="127" y="168148"/>
                      <a:pt x="381" y="164465"/>
                    </a:cubicBezTo>
                    <a:cubicBezTo>
                      <a:pt x="1651" y="137795"/>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14620" y="2413"/>
                    </a:cubicBezTo>
                    <a:cubicBezTo>
                      <a:pt x="432666" y="1270"/>
                      <a:pt x="758430" y="762"/>
                      <a:pt x="1082458" y="508"/>
                    </a:cubicBezTo>
                    <a:cubicBezTo>
                      <a:pt x="1244038" y="381"/>
                      <a:pt x="1405617" y="254"/>
                      <a:pt x="1553297" y="127"/>
                    </a:cubicBezTo>
                    <a:cubicBezTo>
                      <a:pt x="1589783" y="127"/>
                      <a:pt x="1598084" y="0"/>
                      <a:pt x="1603164" y="0"/>
                    </a:cubicBezTo>
                    <a:cubicBezTo>
                      <a:pt x="1608498" y="0"/>
                      <a:pt x="1615356" y="381"/>
                      <a:pt x="1620944" y="635"/>
                    </a:cubicBezTo>
                    <a:cubicBezTo>
                      <a:pt x="1632628" y="1778"/>
                      <a:pt x="1643296" y="3683"/>
                      <a:pt x="1652567" y="6350"/>
                    </a:cubicBezTo>
                    <a:lnTo>
                      <a:pt x="1650408" y="6096"/>
                    </a:lnTo>
                    <a:cubicBezTo>
                      <a:pt x="1662473" y="9271"/>
                      <a:pt x="1683555" y="16129"/>
                      <a:pt x="1705272" y="31369"/>
                    </a:cubicBezTo>
                    <a:cubicBezTo>
                      <a:pt x="1726862" y="46355"/>
                      <a:pt x="1748960" y="69469"/>
                      <a:pt x="1762422" y="97790"/>
                    </a:cubicBezTo>
                    <a:cubicBezTo>
                      <a:pt x="1769788" y="112395"/>
                      <a:pt x="1774614" y="127889"/>
                      <a:pt x="1777408" y="143256"/>
                    </a:cubicBezTo>
                    <a:cubicBezTo>
                      <a:pt x="1777789" y="144907"/>
                      <a:pt x="1778297" y="146558"/>
                      <a:pt x="1778678" y="148082"/>
                    </a:cubicBezTo>
                    <a:cubicBezTo>
                      <a:pt x="1779440" y="153924"/>
                      <a:pt x="1780202" y="162433"/>
                      <a:pt x="1780075" y="172720"/>
                    </a:cubicBezTo>
                    <a:close/>
                  </a:path>
                </a:pathLst>
              </a:custGeom>
              <a:solidFill>
                <a:srgbClr val="1D4031"/>
              </a:solidFill>
            </p:spPr>
          </p:sp>
        </p:grpSp>
        <p:sp>
          <p:nvSpPr>
            <p:cNvPr name="TextBox 14" id="14"/>
            <p:cNvSpPr txBox="true"/>
            <p:nvPr/>
          </p:nvSpPr>
          <p:spPr>
            <a:xfrm rot="0">
              <a:off x="471755" y="235092"/>
              <a:ext cx="7490438" cy="590530"/>
            </a:xfrm>
            <a:prstGeom prst="rect">
              <a:avLst/>
            </a:prstGeom>
          </p:spPr>
          <p:txBody>
            <a:bodyPr anchor="t" rtlCol="false" tIns="0" lIns="0" bIns="0" rIns="0">
              <a:spAutoFit/>
            </a:bodyPr>
            <a:lstStyle/>
            <a:p>
              <a:pPr algn="ctr" marL="0" indent="0" lvl="0">
                <a:lnSpc>
                  <a:spcPts val="3107"/>
                </a:lnSpc>
                <a:spcBef>
                  <a:spcPct val="0"/>
                </a:spcBef>
              </a:pPr>
              <a:r>
                <a:rPr lang="en-US" b="true" sz="2390">
                  <a:solidFill>
                    <a:srgbClr val="FFF0E7"/>
                  </a:solidFill>
                  <a:latin typeface="Agrandir Bold"/>
                  <a:ea typeface="Agrandir Bold"/>
                  <a:cs typeface="Agrandir Bold"/>
                  <a:sym typeface="Agrandir Bold"/>
                </a:rPr>
                <a:t>Try this background for online class.</a:t>
              </a:r>
            </a:p>
          </p:txBody>
        </p:sp>
        <p:sp>
          <p:nvSpPr>
            <p:cNvPr name="TextBox 15" id="15"/>
            <p:cNvSpPr txBox="true"/>
            <p:nvPr/>
          </p:nvSpPr>
          <p:spPr>
            <a:xfrm rot="0">
              <a:off x="471755" y="883484"/>
              <a:ext cx="7490438" cy="430317"/>
            </a:xfrm>
            <a:prstGeom prst="rect">
              <a:avLst/>
            </a:prstGeom>
          </p:spPr>
          <p:txBody>
            <a:bodyPr anchor="t" rtlCol="false" tIns="0" lIns="0" bIns="0" rIns="0">
              <a:spAutoFit/>
            </a:bodyPr>
            <a:lstStyle/>
            <a:p>
              <a:pPr algn="ctr" marL="0" indent="0" lvl="0">
                <a:lnSpc>
                  <a:spcPts val="2382"/>
                </a:lnSpc>
                <a:spcBef>
                  <a:spcPct val="0"/>
                </a:spcBef>
              </a:pPr>
              <a:r>
                <a:rPr lang="en-US" sz="1832">
                  <a:solidFill>
                    <a:srgbClr val="FFF0E7"/>
                  </a:solidFill>
                  <a:latin typeface="Agrandir"/>
                  <a:ea typeface="Agrandir"/>
                  <a:cs typeface="Agrandir"/>
                  <a:sym typeface="Agrandir"/>
                </a:rPr>
                <a:t>*Please delete this section before downloading.</a:t>
              </a:r>
            </a:p>
          </p:txBody>
        </p:sp>
      </p:grpSp>
    </p:spTree>
  </p:cSld>
  <p:clrMapOvr>
    <a:masterClrMapping/>
  </p:clrMapOvr>
  <p:transition spd="fast">
    <p:fade/>
  </p:transition>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DDCC7"/>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7279354" y="-997598"/>
            <a:ext cx="10652029" cy="12288979"/>
          </a:xfrm>
          <a:custGeom>
            <a:avLst/>
            <a:gdLst/>
            <a:ahLst/>
            <a:cxnLst/>
            <a:rect r="r" b="b" t="t" l="l"/>
            <a:pathLst>
              <a:path h="12288979" w="10652029">
                <a:moveTo>
                  <a:pt x="0" y="0"/>
                </a:moveTo>
                <a:lnTo>
                  <a:pt x="10652028" y="0"/>
                </a:lnTo>
                <a:lnTo>
                  <a:pt x="10652028" y="12288978"/>
                </a:lnTo>
                <a:lnTo>
                  <a:pt x="0" y="12288978"/>
                </a:lnTo>
                <a:lnTo>
                  <a:pt x="0" y="0"/>
                </a:lnTo>
                <a:close/>
              </a:path>
            </a:pathLst>
          </a:custGeom>
          <a:blipFill>
            <a:blip r:embed="rId2">
              <a:extLst>
                <a:ext uri="{96DAC541-7B7A-43D3-8B79-37D633B846F1}">
                  <asvg:svgBlip xmlns:asvg="http://schemas.microsoft.com/office/drawing/2016/SVG/main" r:embed="rId3"/>
                </a:ext>
              </a:extLst>
            </a:blip>
            <a:stretch>
              <a:fillRect l="-123903" t="0" r="-44961" b="0"/>
            </a:stretch>
          </a:blipFill>
        </p:spPr>
      </p:sp>
      <p:sp>
        <p:nvSpPr>
          <p:cNvPr name="TextBox 3" id="3"/>
          <p:cNvSpPr txBox="true"/>
          <p:nvPr/>
        </p:nvSpPr>
        <p:spPr>
          <a:xfrm rot="0">
            <a:off x="1028700" y="2794216"/>
            <a:ext cx="4406371" cy="4829175"/>
          </a:xfrm>
          <a:prstGeom prst="rect">
            <a:avLst/>
          </a:prstGeom>
        </p:spPr>
        <p:txBody>
          <a:bodyPr anchor="t" rtlCol="false" tIns="0" lIns="0" bIns="0" rIns="0">
            <a:spAutoFit/>
          </a:bodyPr>
          <a:lstStyle/>
          <a:p>
            <a:pPr algn="l">
              <a:lnSpc>
                <a:spcPts val="7500"/>
              </a:lnSpc>
            </a:pPr>
            <a:r>
              <a:rPr lang="en-US" sz="7500">
                <a:solidFill>
                  <a:srgbClr val="1D4031"/>
                </a:solidFill>
                <a:latin typeface="Londrina Solid Black"/>
                <a:ea typeface="Londrina Solid Black"/>
                <a:cs typeface="Londrina Solid Black"/>
                <a:sym typeface="Londrina Solid Black"/>
              </a:rPr>
              <a:t>PRESS THESE KEYS</a:t>
            </a:r>
          </a:p>
          <a:p>
            <a:pPr algn="l" marL="0" indent="0" lvl="0">
              <a:lnSpc>
                <a:spcPts val="7500"/>
              </a:lnSpc>
              <a:spcBef>
                <a:spcPct val="0"/>
              </a:spcBef>
            </a:pPr>
            <a:r>
              <a:rPr lang="en-US" sz="7500">
                <a:solidFill>
                  <a:srgbClr val="1D4031"/>
                </a:solidFill>
                <a:latin typeface="Londrina Solid Black"/>
                <a:ea typeface="Londrina Solid Black"/>
                <a:cs typeface="Londrina Solid Black"/>
                <a:sym typeface="Londrina Solid Black"/>
              </a:rPr>
              <a:t>WHILE ON PRESENT MODE!</a:t>
            </a:r>
          </a:p>
        </p:txBody>
      </p:sp>
      <p:grpSp>
        <p:nvGrpSpPr>
          <p:cNvPr name="Group 4" id="4"/>
          <p:cNvGrpSpPr/>
          <p:nvPr/>
        </p:nvGrpSpPr>
        <p:grpSpPr>
          <a:xfrm rot="0">
            <a:off x="7268268" y="1342081"/>
            <a:ext cx="4964140" cy="1146205"/>
            <a:chOff x="0" y="0"/>
            <a:chExt cx="6618853" cy="1528274"/>
          </a:xfrm>
        </p:grpSpPr>
        <p:sp>
          <p:nvSpPr>
            <p:cNvPr name="Freeform 5" id="5"/>
            <p:cNvSpPr/>
            <p:nvPr/>
          </p:nvSpPr>
          <p:spPr>
            <a:xfrm flipH="false" flipV="false" rot="0">
              <a:off x="0" y="0"/>
              <a:ext cx="1531058" cy="1528274"/>
            </a:xfrm>
            <a:custGeom>
              <a:avLst/>
              <a:gdLst/>
              <a:ahLst/>
              <a:cxnLst/>
              <a:rect r="r" b="b" t="t" l="l"/>
              <a:pathLst>
                <a:path h="1528274" w="1531058">
                  <a:moveTo>
                    <a:pt x="0" y="0"/>
                  </a:moveTo>
                  <a:lnTo>
                    <a:pt x="1531058" y="0"/>
                  </a:lnTo>
                  <a:lnTo>
                    <a:pt x="1531058" y="1528274"/>
                  </a:lnTo>
                  <a:lnTo>
                    <a:pt x="0" y="152827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301168" y="329797"/>
              <a:ext cx="928722" cy="830580"/>
            </a:xfrm>
            <a:prstGeom prst="rect">
              <a:avLst/>
            </a:prstGeom>
          </p:spPr>
          <p:txBody>
            <a:bodyPr anchor="t" rtlCol="false" tIns="0" lIns="0" bIns="0" rIns="0">
              <a:spAutoFit/>
            </a:bodyPr>
            <a:lstStyle/>
            <a:p>
              <a:pPr algn="ctr" marL="0" indent="0" lvl="0">
                <a:lnSpc>
                  <a:spcPts val="3900"/>
                </a:lnSpc>
                <a:spcBef>
                  <a:spcPct val="0"/>
                </a:spcBef>
              </a:pPr>
              <a:r>
                <a:rPr lang="en-US" b="true" sz="3900">
                  <a:solidFill>
                    <a:srgbClr val="1D4031"/>
                  </a:solidFill>
                  <a:latin typeface="Agrandir Bold"/>
                  <a:ea typeface="Agrandir Bold"/>
                  <a:cs typeface="Agrandir Bold"/>
                  <a:sym typeface="Agrandir Bold"/>
                </a:rPr>
                <a:t>B</a:t>
              </a:r>
            </a:p>
          </p:txBody>
        </p:sp>
        <p:sp>
          <p:nvSpPr>
            <p:cNvPr name="TextBox 7" id="7"/>
            <p:cNvSpPr txBox="true"/>
            <p:nvPr/>
          </p:nvSpPr>
          <p:spPr>
            <a:xfrm rot="0">
              <a:off x="1908097" y="238357"/>
              <a:ext cx="4710755" cy="836083"/>
            </a:xfrm>
            <a:prstGeom prst="rect">
              <a:avLst/>
            </a:prstGeom>
          </p:spPr>
          <p:txBody>
            <a:bodyPr anchor="t" rtlCol="false" tIns="0" lIns="0" bIns="0" rIns="0">
              <a:spAutoFit/>
            </a:bodyPr>
            <a:lstStyle/>
            <a:p>
              <a:pPr algn="l" marL="0" indent="0" lvl="0">
                <a:lnSpc>
                  <a:spcPts val="4550"/>
                </a:lnSpc>
                <a:spcBef>
                  <a:spcPct val="0"/>
                </a:spcBef>
              </a:pPr>
              <a:r>
                <a:rPr lang="en-US" sz="3500">
                  <a:solidFill>
                    <a:srgbClr val="1D4031"/>
                  </a:solidFill>
                  <a:latin typeface="Agrandir"/>
                  <a:ea typeface="Agrandir"/>
                  <a:cs typeface="Agrandir"/>
                  <a:sym typeface="Agrandir"/>
                </a:rPr>
                <a:t>for blur</a:t>
              </a:r>
            </a:p>
          </p:txBody>
        </p:sp>
      </p:grpSp>
      <p:grpSp>
        <p:nvGrpSpPr>
          <p:cNvPr name="Group 8" id="8"/>
          <p:cNvGrpSpPr/>
          <p:nvPr/>
        </p:nvGrpSpPr>
        <p:grpSpPr>
          <a:xfrm rot="0">
            <a:off x="12518158" y="1342081"/>
            <a:ext cx="4967110" cy="1146205"/>
            <a:chOff x="0" y="0"/>
            <a:chExt cx="6622813" cy="1528274"/>
          </a:xfrm>
        </p:grpSpPr>
        <p:sp>
          <p:nvSpPr>
            <p:cNvPr name="Freeform 9" id="9"/>
            <p:cNvSpPr/>
            <p:nvPr/>
          </p:nvSpPr>
          <p:spPr>
            <a:xfrm flipH="false" flipV="false" rot="0">
              <a:off x="0" y="0"/>
              <a:ext cx="1531058" cy="1528274"/>
            </a:xfrm>
            <a:custGeom>
              <a:avLst/>
              <a:gdLst/>
              <a:ahLst/>
              <a:cxnLst/>
              <a:rect r="r" b="b" t="t" l="l"/>
              <a:pathLst>
                <a:path h="1528274" w="1531058">
                  <a:moveTo>
                    <a:pt x="0" y="0"/>
                  </a:moveTo>
                  <a:lnTo>
                    <a:pt x="1531058" y="0"/>
                  </a:lnTo>
                  <a:lnTo>
                    <a:pt x="1531058" y="1528274"/>
                  </a:lnTo>
                  <a:lnTo>
                    <a:pt x="0" y="152827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301168" y="329797"/>
              <a:ext cx="928722" cy="830580"/>
            </a:xfrm>
            <a:prstGeom prst="rect">
              <a:avLst/>
            </a:prstGeom>
          </p:spPr>
          <p:txBody>
            <a:bodyPr anchor="t" rtlCol="false" tIns="0" lIns="0" bIns="0" rIns="0">
              <a:spAutoFit/>
            </a:bodyPr>
            <a:lstStyle/>
            <a:p>
              <a:pPr algn="ctr" marL="0" indent="0" lvl="0">
                <a:lnSpc>
                  <a:spcPts val="3900"/>
                </a:lnSpc>
                <a:spcBef>
                  <a:spcPct val="0"/>
                </a:spcBef>
              </a:pPr>
              <a:r>
                <a:rPr lang="en-US" b="true" sz="3900">
                  <a:solidFill>
                    <a:srgbClr val="1D4031"/>
                  </a:solidFill>
                  <a:latin typeface="Agrandir Bold"/>
                  <a:ea typeface="Agrandir Bold"/>
                  <a:cs typeface="Agrandir Bold"/>
                  <a:sym typeface="Agrandir Bold"/>
                </a:rPr>
                <a:t>C</a:t>
              </a:r>
            </a:p>
          </p:txBody>
        </p:sp>
        <p:sp>
          <p:nvSpPr>
            <p:cNvPr name="TextBox 11" id="11"/>
            <p:cNvSpPr txBox="true"/>
            <p:nvPr/>
          </p:nvSpPr>
          <p:spPr>
            <a:xfrm rot="0">
              <a:off x="1912058" y="238357"/>
              <a:ext cx="4710755" cy="836083"/>
            </a:xfrm>
            <a:prstGeom prst="rect">
              <a:avLst/>
            </a:prstGeom>
          </p:spPr>
          <p:txBody>
            <a:bodyPr anchor="t" rtlCol="false" tIns="0" lIns="0" bIns="0" rIns="0">
              <a:spAutoFit/>
            </a:bodyPr>
            <a:lstStyle/>
            <a:p>
              <a:pPr algn="l" marL="0" indent="0" lvl="0">
                <a:lnSpc>
                  <a:spcPts val="4550"/>
                </a:lnSpc>
                <a:spcBef>
                  <a:spcPct val="0"/>
                </a:spcBef>
              </a:pPr>
              <a:r>
                <a:rPr lang="en-US" sz="3500">
                  <a:solidFill>
                    <a:srgbClr val="1D4031"/>
                  </a:solidFill>
                  <a:latin typeface="Agrandir"/>
                  <a:ea typeface="Agrandir"/>
                  <a:cs typeface="Agrandir"/>
                  <a:sym typeface="Agrandir"/>
                </a:rPr>
                <a:t>for confetti</a:t>
              </a:r>
            </a:p>
          </p:txBody>
        </p:sp>
      </p:grpSp>
      <p:grpSp>
        <p:nvGrpSpPr>
          <p:cNvPr name="Group 12" id="12"/>
          <p:cNvGrpSpPr/>
          <p:nvPr/>
        </p:nvGrpSpPr>
        <p:grpSpPr>
          <a:xfrm rot="0">
            <a:off x="7268268" y="3184934"/>
            <a:ext cx="4964140" cy="1146205"/>
            <a:chOff x="0" y="0"/>
            <a:chExt cx="6618853" cy="1528274"/>
          </a:xfrm>
        </p:grpSpPr>
        <p:sp>
          <p:nvSpPr>
            <p:cNvPr name="Freeform 13" id="13"/>
            <p:cNvSpPr/>
            <p:nvPr/>
          </p:nvSpPr>
          <p:spPr>
            <a:xfrm flipH="false" flipV="false" rot="0">
              <a:off x="0" y="0"/>
              <a:ext cx="1531058" cy="1528274"/>
            </a:xfrm>
            <a:custGeom>
              <a:avLst/>
              <a:gdLst/>
              <a:ahLst/>
              <a:cxnLst/>
              <a:rect r="r" b="b" t="t" l="l"/>
              <a:pathLst>
                <a:path h="1528274" w="1531058">
                  <a:moveTo>
                    <a:pt x="0" y="0"/>
                  </a:moveTo>
                  <a:lnTo>
                    <a:pt x="1531058" y="0"/>
                  </a:lnTo>
                  <a:lnTo>
                    <a:pt x="1531058" y="1528274"/>
                  </a:lnTo>
                  <a:lnTo>
                    <a:pt x="0" y="152827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4" id="14"/>
            <p:cNvSpPr txBox="true"/>
            <p:nvPr/>
          </p:nvSpPr>
          <p:spPr>
            <a:xfrm rot="0">
              <a:off x="301168" y="329797"/>
              <a:ext cx="928722" cy="830580"/>
            </a:xfrm>
            <a:prstGeom prst="rect">
              <a:avLst/>
            </a:prstGeom>
          </p:spPr>
          <p:txBody>
            <a:bodyPr anchor="t" rtlCol="false" tIns="0" lIns="0" bIns="0" rIns="0">
              <a:spAutoFit/>
            </a:bodyPr>
            <a:lstStyle/>
            <a:p>
              <a:pPr algn="ctr" marL="0" indent="0" lvl="0">
                <a:lnSpc>
                  <a:spcPts val="3900"/>
                </a:lnSpc>
                <a:spcBef>
                  <a:spcPct val="0"/>
                </a:spcBef>
              </a:pPr>
              <a:r>
                <a:rPr lang="en-US" b="true" sz="3900">
                  <a:solidFill>
                    <a:srgbClr val="1D4031"/>
                  </a:solidFill>
                  <a:latin typeface="Agrandir Bold"/>
                  <a:ea typeface="Agrandir Bold"/>
                  <a:cs typeface="Agrandir Bold"/>
                  <a:sym typeface="Agrandir Bold"/>
                </a:rPr>
                <a:t>D</a:t>
              </a:r>
            </a:p>
          </p:txBody>
        </p:sp>
        <p:sp>
          <p:nvSpPr>
            <p:cNvPr name="TextBox 15" id="15"/>
            <p:cNvSpPr txBox="true"/>
            <p:nvPr/>
          </p:nvSpPr>
          <p:spPr>
            <a:xfrm rot="0">
              <a:off x="1908097" y="238357"/>
              <a:ext cx="4710755" cy="836083"/>
            </a:xfrm>
            <a:prstGeom prst="rect">
              <a:avLst/>
            </a:prstGeom>
          </p:spPr>
          <p:txBody>
            <a:bodyPr anchor="t" rtlCol="false" tIns="0" lIns="0" bIns="0" rIns="0">
              <a:spAutoFit/>
            </a:bodyPr>
            <a:lstStyle/>
            <a:p>
              <a:pPr algn="l" marL="0" indent="0" lvl="0">
                <a:lnSpc>
                  <a:spcPts val="4550"/>
                </a:lnSpc>
                <a:spcBef>
                  <a:spcPct val="0"/>
                </a:spcBef>
              </a:pPr>
              <a:r>
                <a:rPr lang="en-US" sz="3500">
                  <a:solidFill>
                    <a:srgbClr val="1D4031"/>
                  </a:solidFill>
                  <a:latin typeface="Agrandir"/>
                  <a:ea typeface="Agrandir"/>
                  <a:cs typeface="Agrandir"/>
                  <a:sym typeface="Agrandir"/>
                </a:rPr>
                <a:t>for a drumroll</a:t>
              </a:r>
            </a:p>
          </p:txBody>
        </p:sp>
      </p:grpSp>
      <p:grpSp>
        <p:nvGrpSpPr>
          <p:cNvPr name="Group 16" id="16"/>
          <p:cNvGrpSpPr/>
          <p:nvPr/>
        </p:nvGrpSpPr>
        <p:grpSpPr>
          <a:xfrm rot="0">
            <a:off x="12518158" y="3184934"/>
            <a:ext cx="4967110" cy="1146205"/>
            <a:chOff x="0" y="0"/>
            <a:chExt cx="6622813" cy="1528274"/>
          </a:xfrm>
        </p:grpSpPr>
        <p:sp>
          <p:nvSpPr>
            <p:cNvPr name="Freeform 17" id="17"/>
            <p:cNvSpPr/>
            <p:nvPr/>
          </p:nvSpPr>
          <p:spPr>
            <a:xfrm flipH="false" flipV="false" rot="0">
              <a:off x="0" y="0"/>
              <a:ext cx="1531058" cy="1528274"/>
            </a:xfrm>
            <a:custGeom>
              <a:avLst/>
              <a:gdLst/>
              <a:ahLst/>
              <a:cxnLst/>
              <a:rect r="r" b="b" t="t" l="l"/>
              <a:pathLst>
                <a:path h="1528274" w="1531058">
                  <a:moveTo>
                    <a:pt x="0" y="0"/>
                  </a:moveTo>
                  <a:lnTo>
                    <a:pt x="1531058" y="0"/>
                  </a:lnTo>
                  <a:lnTo>
                    <a:pt x="1531058" y="1528274"/>
                  </a:lnTo>
                  <a:lnTo>
                    <a:pt x="0" y="152827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8" id="18"/>
            <p:cNvSpPr txBox="true"/>
            <p:nvPr/>
          </p:nvSpPr>
          <p:spPr>
            <a:xfrm rot="0">
              <a:off x="301168" y="329797"/>
              <a:ext cx="928722" cy="830580"/>
            </a:xfrm>
            <a:prstGeom prst="rect">
              <a:avLst/>
            </a:prstGeom>
          </p:spPr>
          <p:txBody>
            <a:bodyPr anchor="t" rtlCol="false" tIns="0" lIns="0" bIns="0" rIns="0">
              <a:spAutoFit/>
            </a:bodyPr>
            <a:lstStyle/>
            <a:p>
              <a:pPr algn="ctr" marL="0" indent="0" lvl="0">
                <a:lnSpc>
                  <a:spcPts val="3900"/>
                </a:lnSpc>
                <a:spcBef>
                  <a:spcPct val="0"/>
                </a:spcBef>
              </a:pPr>
              <a:r>
                <a:rPr lang="en-US" b="true" sz="3900">
                  <a:solidFill>
                    <a:srgbClr val="1D4031"/>
                  </a:solidFill>
                  <a:latin typeface="Agrandir Bold"/>
                  <a:ea typeface="Agrandir Bold"/>
                  <a:cs typeface="Agrandir Bold"/>
                  <a:sym typeface="Agrandir Bold"/>
                </a:rPr>
                <a:t>M</a:t>
              </a:r>
            </a:p>
          </p:txBody>
        </p:sp>
        <p:sp>
          <p:nvSpPr>
            <p:cNvPr name="TextBox 19" id="19"/>
            <p:cNvSpPr txBox="true"/>
            <p:nvPr/>
          </p:nvSpPr>
          <p:spPr>
            <a:xfrm rot="0">
              <a:off x="1912058" y="238357"/>
              <a:ext cx="4710755" cy="836083"/>
            </a:xfrm>
            <a:prstGeom prst="rect">
              <a:avLst/>
            </a:prstGeom>
          </p:spPr>
          <p:txBody>
            <a:bodyPr anchor="t" rtlCol="false" tIns="0" lIns="0" bIns="0" rIns="0">
              <a:spAutoFit/>
            </a:bodyPr>
            <a:lstStyle/>
            <a:p>
              <a:pPr algn="l" marL="0" indent="0" lvl="0">
                <a:lnSpc>
                  <a:spcPts val="4550"/>
                </a:lnSpc>
                <a:spcBef>
                  <a:spcPct val="0"/>
                </a:spcBef>
              </a:pPr>
              <a:r>
                <a:rPr lang="en-US" sz="3500">
                  <a:solidFill>
                    <a:srgbClr val="1D4031"/>
                  </a:solidFill>
                  <a:latin typeface="Agrandir"/>
                  <a:ea typeface="Agrandir"/>
                  <a:cs typeface="Agrandir"/>
                  <a:sym typeface="Agrandir"/>
                </a:rPr>
                <a:t>for mic drop</a:t>
              </a:r>
            </a:p>
          </p:txBody>
        </p:sp>
      </p:grpSp>
      <p:grpSp>
        <p:nvGrpSpPr>
          <p:cNvPr name="Group 20" id="20"/>
          <p:cNvGrpSpPr/>
          <p:nvPr/>
        </p:nvGrpSpPr>
        <p:grpSpPr>
          <a:xfrm rot="0">
            <a:off x="7268268" y="5306567"/>
            <a:ext cx="4964140" cy="1146205"/>
            <a:chOff x="0" y="0"/>
            <a:chExt cx="6618853" cy="1528274"/>
          </a:xfrm>
        </p:grpSpPr>
        <p:sp>
          <p:nvSpPr>
            <p:cNvPr name="Freeform 21" id="21"/>
            <p:cNvSpPr/>
            <p:nvPr/>
          </p:nvSpPr>
          <p:spPr>
            <a:xfrm flipH="false" flipV="false" rot="0">
              <a:off x="0" y="0"/>
              <a:ext cx="1531058" cy="1528274"/>
            </a:xfrm>
            <a:custGeom>
              <a:avLst/>
              <a:gdLst/>
              <a:ahLst/>
              <a:cxnLst/>
              <a:rect r="r" b="b" t="t" l="l"/>
              <a:pathLst>
                <a:path h="1528274" w="1531058">
                  <a:moveTo>
                    <a:pt x="0" y="0"/>
                  </a:moveTo>
                  <a:lnTo>
                    <a:pt x="1531058" y="0"/>
                  </a:lnTo>
                  <a:lnTo>
                    <a:pt x="1531058" y="1528274"/>
                  </a:lnTo>
                  <a:lnTo>
                    <a:pt x="0" y="152827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2" id="22"/>
            <p:cNvSpPr txBox="true"/>
            <p:nvPr/>
          </p:nvSpPr>
          <p:spPr>
            <a:xfrm rot="0">
              <a:off x="301168" y="329797"/>
              <a:ext cx="928722" cy="830580"/>
            </a:xfrm>
            <a:prstGeom prst="rect">
              <a:avLst/>
            </a:prstGeom>
          </p:spPr>
          <p:txBody>
            <a:bodyPr anchor="t" rtlCol="false" tIns="0" lIns="0" bIns="0" rIns="0">
              <a:spAutoFit/>
            </a:bodyPr>
            <a:lstStyle/>
            <a:p>
              <a:pPr algn="ctr" marL="0" indent="0" lvl="0">
                <a:lnSpc>
                  <a:spcPts val="3900"/>
                </a:lnSpc>
                <a:spcBef>
                  <a:spcPct val="0"/>
                </a:spcBef>
              </a:pPr>
              <a:r>
                <a:rPr lang="en-US" b="true" sz="3900">
                  <a:solidFill>
                    <a:srgbClr val="1D4031"/>
                  </a:solidFill>
                  <a:latin typeface="Agrandir Bold"/>
                  <a:ea typeface="Agrandir Bold"/>
                  <a:cs typeface="Agrandir Bold"/>
                  <a:sym typeface="Agrandir Bold"/>
                </a:rPr>
                <a:t>O</a:t>
              </a:r>
            </a:p>
          </p:txBody>
        </p:sp>
        <p:sp>
          <p:nvSpPr>
            <p:cNvPr name="TextBox 23" id="23"/>
            <p:cNvSpPr txBox="true"/>
            <p:nvPr/>
          </p:nvSpPr>
          <p:spPr>
            <a:xfrm rot="0">
              <a:off x="1908097" y="238357"/>
              <a:ext cx="4710755" cy="836083"/>
            </a:xfrm>
            <a:prstGeom prst="rect">
              <a:avLst/>
            </a:prstGeom>
          </p:spPr>
          <p:txBody>
            <a:bodyPr anchor="t" rtlCol="false" tIns="0" lIns="0" bIns="0" rIns="0">
              <a:spAutoFit/>
            </a:bodyPr>
            <a:lstStyle/>
            <a:p>
              <a:pPr algn="l" marL="0" indent="0" lvl="0">
                <a:lnSpc>
                  <a:spcPts val="4550"/>
                </a:lnSpc>
                <a:spcBef>
                  <a:spcPct val="0"/>
                </a:spcBef>
              </a:pPr>
              <a:r>
                <a:rPr lang="en-US" sz="3500">
                  <a:solidFill>
                    <a:srgbClr val="1D4031"/>
                  </a:solidFill>
                  <a:latin typeface="Agrandir"/>
                  <a:ea typeface="Agrandir"/>
                  <a:cs typeface="Agrandir"/>
                  <a:sym typeface="Agrandir"/>
                </a:rPr>
                <a:t>for bubbles</a:t>
              </a:r>
            </a:p>
          </p:txBody>
        </p:sp>
      </p:grpSp>
      <p:grpSp>
        <p:nvGrpSpPr>
          <p:cNvPr name="Group 24" id="24"/>
          <p:cNvGrpSpPr/>
          <p:nvPr/>
        </p:nvGrpSpPr>
        <p:grpSpPr>
          <a:xfrm rot="0">
            <a:off x="12518158" y="5306567"/>
            <a:ext cx="4967110" cy="1146205"/>
            <a:chOff x="0" y="0"/>
            <a:chExt cx="6622813" cy="1528274"/>
          </a:xfrm>
        </p:grpSpPr>
        <p:sp>
          <p:nvSpPr>
            <p:cNvPr name="Freeform 25" id="25"/>
            <p:cNvSpPr/>
            <p:nvPr/>
          </p:nvSpPr>
          <p:spPr>
            <a:xfrm flipH="false" flipV="false" rot="0">
              <a:off x="0" y="0"/>
              <a:ext cx="1531058" cy="1528274"/>
            </a:xfrm>
            <a:custGeom>
              <a:avLst/>
              <a:gdLst/>
              <a:ahLst/>
              <a:cxnLst/>
              <a:rect r="r" b="b" t="t" l="l"/>
              <a:pathLst>
                <a:path h="1528274" w="1531058">
                  <a:moveTo>
                    <a:pt x="0" y="0"/>
                  </a:moveTo>
                  <a:lnTo>
                    <a:pt x="1531058" y="0"/>
                  </a:lnTo>
                  <a:lnTo>
                    <a:pt x="1531058" y="1528274"/>
                  </a:lnTo>
                  <a:lnTo>
                    <a:pt x="0" y="152827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6" id="26"/>
            <p:cNvSpPr txBox="true"/>
            <p:nvPr/>
          </p:nvSpPr>
          <p:spPr>
            <a:xfrm rot="0">
              <a:off x="301168" y="329797"/>
              <a:ext cx="928722" cy="830580"/>
            </a:xfrm>
            <a:prstGeom prst="rect">
              <a:avLst/>
            </a:prstGeom>
          </p:spPr>
          <p:txBody>
            <a:bodyPr anchor="t" rtlCol="false" tIns="0" lIns="0" bIns="0" rIns="0">
              <a:spAutoFit/>
            </a:bodyPr>
            <a:lstStyle/>
            <a:p>
              <a:pPr algn="ctr" marL="0" indent="0" lvl="0">
                <a:lnSpc>
                  <a:spcPts val="3900"/>
                </a:lnSpc>
                <a:spcBef>
                  <a:spcPct val="0"/>
                </a:spcBef>
              </a:pPr>
              <a:r>
                <a:rPr lang="en-US" b="true" sz="3900">
                  <a:solidFill>
                    <a:srgbClr val="1D4031"/>
                  </a:solidFill>
                  <a:latin typeface="Agrandir Bold"/>
                  <a:ea typeface="Agrandir Bold"/>
                  <a:cs typeface="Agrandir Bold"/>
                  <a:sym typeface="Agrandir Bold"/>
                </a:rPr>
                <a:t>Q</a:t>
              </a:r>
            </a:p>
          </p:txBody>
        </p:sp>
        <p:sp>
          <p:nvSpPr>
            <p:cNvPr name="TextBox 27" id="27"/>
            <p:cNvSpPr txBox="true"/>
            <p:nvPr/>
          </p:nvSpPr>
          <p:spPr>
            <a:xfrm rot="0">
              <a:off x="1912058" y="238357"/>
              <a:ext cx="4710755" cy="836083"/>
            </a:xfrm>
            <a:prstGeom prst="rect">
              <a:avLst/>
            </a:prstGeom>
          </p:spPr>
          <p:txBody>
            <a:bodyPr anchor="t" rtlCol="false" tIns="0" lIns="0" bIns="0" rIns="0">
              <a:spAutoFit/>
            </a:bodyPr>
            <a:lstStyle/>
            <a:p>
              <a:pPr algn="l" marL="0" indent="0" lvl="0">
                <a:lnSpc>
                  <a:spcPts val="4550"/>
                </a:lnSpc>
                <a:spcBef>
                  <a:spcPct val="0"/>
                </a:spcBef>
              </a:pPr>
              <a:r>
                <a:rPr lang="en-US" sz="3500">
                  <a:solidFill>
                    <a:srgbClr val="1D4031"/>
                  </a:solidFill>
                  <a:latin typeface="Agrandir"/>
                  <a:ea typeface="Agrandir"/>
                  <a:cs typeface="Agrandir"/>
                  <a:sym typeface="Agrandir"/>
                </a:rPr>
                <a:t>for quiet</a:t>
              </a:r>
            </a:p>
          </p:txBody>
        </p:sp>
      </p:grpSp>
      <p:grpSp>
        <p:nvGrpSpPr>
          <p:cNvPr name="Group 28" id="28"/>
          <p:cNvGrpSpPr/>
          <p:nvPr/>
        </p:nvGrpSpPr>
        <p:grpSpPr>
          <a:xfrm rot="0">
            <a:off x="7268268" y="7428200"/>
            <a:ext cx="4964140" cy="1146205"/>
            <a:chOff x="0" y="0"/>
            <a:chExt cx="6618853" cy="1528274"/>
          </a:xfrm>
        </p:grpSpPr>
        <p:sp>
          <p:nvSpPr>
            <p:cNvPr name="Freeform 29" id="29"/>
            <p:cNvSpPr/>
            <p:nvPr/>
          </p:nvSpPr>
          <p:spPr>
            <a:xfrm flipH="false" flipV="false" rot="0">
              <a:off x="0" y="0"/>
              <a:ext cx="1531058" cy="1528274"/>
            </a:xfrm>
            <a:custGeom>
              <a:avLst/>
              <a:gdLst/>
              <a:ahLst/>
              <a:cxnLst/>
              <a:rect r="r" b="b" t="t" l="l"/>
              <a:pathLst>
                <a:path h="1528274" w="1531058">
                  <a:moveTo>
                    <a:pt x="0" y="0"/>
                  </a:moveTo>
                  <a:lnTo>
                    <a:pt x="1531058" y="0"/>
                  </a:lnTo>
                  <a:lnTo>
                    <a:pt x="1531058" y="1528274"/>
                  </a:lnTo>
                  <a:lnTo>
                    <a:pt x="0" y="152827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30" id="30"/>
            <p:cNvSpPr txBox="true"/>
            <p:nvPr/>
          </p:nvSpPr>
          <p:spPr>
            <a:xfrm rot="0">
              <a:off x="301168" y="329797"/>
              <a:ext cx="928722" cy="830580"/>
            </a:xfrm>
            <a:prstGeom prst="rect">
              <a:avLst/>
            </a:prstGeom>
          </p:spPr>
          <p:txBody>
            <a:bodyPr anchor="t" rtlCol="false" tIns="0" lIns="0" bIns="0" rIns="0">
              <a:spAutoFit/>
            </a:bodyPr>
            <a:lstStyle/>
            <a:p>
              <a:pPr algn="ctr" marL="0" indent="0" lvl="0">
                <a:lnSpc>
                  <a:spcPts val="3900"/>
                </a:lnSpc>
                <a:spcBef>
                  <a:spcPct val="0"/>
                </a:spcBef>
              </a:pPr>
              <a:r>
                <a:rPr lang="en-US" b="true" sz="3900">
                  <a:solidFill>
                    <a:srgbClr val="1D4031"/>
                  </a:solidFill>
                  <a:latin typeface="Agrandir Bold"/>
                  <a:ea typeface="Agrandir Bold"/>
                  <a:cs typeface="Agrandir Bold"/>
                  <a:sym typeface="Agrandir Bold"/>
                </a:rPr>
                <a:t>U</a:t>
              </a:r>
            </a:p>
          </p:txBody>
        </p:sp>
        <p:sp>
          <p:nvSpPr>
            <p:cNvPr name="TextBox 31" id="31"/>
            <p:cNvSpPr txBox="true"/>
            <p:nvPr/>
          </p:nvSpPr>
          <p:spPr>
            <a:xfrm rot="0">
              <a:off x="1908097" y="238357"/>
              <a:ext cx="4710755" cy="836083"/>
            </a:xfrm>
            <a:prstGeom prst="rect">
              <a:avLst/>
            </a:prstGeom>
          </p:spPr>
          <p:txBody>
            <a:bodyPr anchor="t" rtlCol="false" tIns="0" lIns="0" bIns="0" rIns="0">
              <a:spAutoFit/>
            </a:bodyPr>
            <a:lstStyle/>
            <a:p>
              <a:pPr algn="l" marL="0" indent="0" lvl="0">
                <a:lnSpc>
                  <a:spcPts val="4550"/>
                </a:lnSpc>
                <a:spcBef>
                  <a:spcPct val="0"/>
                </a:spcBef>
              </a:pPr>
              <a:r>
                <a:rPr lang="en-US" sz="3500">
                  <a:solidFill>
                    <a:srgbClr val="1D4031"/>
                  </a:solidFill>
                  <a:latin typeface="Agrandir"/>
                  <a:ea typeface="Agrandir"/>
                  <a:cs typeface="Agrandir"/>
                  <a:sym typeface="Agrandir"/>
                </a:rPr>
                <a:t>for unveil</a:t>
              </a:r>
            </a:p>
          </p:txBody>
        </p:sp>
      </p:grpSp>
      <p:grpSp>
        <p:nvGrpSpPr>
          <p:cNvPr name="Group 32" id="32"/>
          <p:cNvGrpSpPr/>
          <p:nvPr/>
        </p:nvGrpSpPr>
        <p:grpSpPr>
          <a:xfrm rot="0">
            <a:off x="12518158" y="7244338"/>
            <a:ext cx="4156310" cy="1513928"/>
            <a:chOff x="0" y="0"/>
            <a:chExt cx="5541746" cy="2018570"/>
          </a:xfrm>
        </p:grpSpPr>
        <p:sp>
          <p:nvSpPr>
            <p:cNvPr name="TextBox 33" id="33"/>
            <p:cNvSpPr txBox="true"/>
            <p:nvPr/>
          </p:nvSpPr>
          <p:spPr>
            <a:xfrm rot="0">
              <a:off x="270267" y="-133350"/>
              <a:ext cx="5271480" cy="836083"/>
            </a:xfrm>
            <a:prstGeom prst="rect">
              <a:avLst/>
            </a:prstGeom>
          </p:spPr>
          <p:txBody>
            <a:bodyPr anchor="t" rtlCol="false" tIns="0" lIns="0" bIns="0" rIns="0">
              <a:spAutoFit/>
            </a:bodyPr>
            <a:lstStyle/>
            <a:p>
              <a:pPr algn="l" marL="0" indent="0" lvl="0">
                <a:lnSpc>
                  <a:spcPts val="4550"/>
                </a:lnSpc>
                <a:spcBef>
                  <a:spcPct val="0"/>
                </a:spcBef>
              </a:pPr>
              <a:r>
                <a:rPr lang="en-US" sz="3500">
                  <a:solidFill>
                    <a:srgbClr val="1D4031"/>
                  </a:solidFill>
                  <a:latin typeface="Agrandir"/>
                  <a:ea typeface="Agrandir"/>
                  <a:cs typeface="Agrandir"/>
                  <a:sym typeface="Agrandir"/>
                </a:rPr>
                <a:t>Any number from</a:t>
              </a:r>
            </a:p>
          </p:txBody>
        </p:sp>
        <p:sp>
          <p:nvSpPr>
            <p:cNvPr name="TextBox 34" id="34"/>
            <p:cNvSpPr txBox="true"/>
            <p:nvPr/>
          </p:nvSpPr>
          <p:spPr>
            <a:xfrm rot="0">
              <a:off x="2120085" y="914954"/>
              <a:ext cx="3151395" cy="836083"/>
            </a:xfrm>
            <a:prstGeom prst="rect">
              <a:avLst/>
            </a:prstGeom>
          </p:spPr>
          <p:txBody>
            <a:bodyPr anchor="t" rtlCol="false" tIns="0" lIns="0" bIns="0" rIns="0">
              <a:spAutoFit/>
            </a:bodyPr>
            <a:lstStyle/>
            <a:p>
              <a:pPr algn="l" marL="0" indent="0" lvl="0">
                <a:lnSpc>
                  <a:spcPts val="4550"/>
                </a:lnSpc>
                <a:spcBef>
                  <a:spcPct val="0"/>
                </a:spcBef>
              </a:pPr>
              <a:r>
                <a:rPr lang="en-US" sz="3500">
                  <a:solidFill>
                    <a:srgbClr val="1D4031"/>
                  </a:solidFill>
                  <a:latin typeface="Agrandir"/>
                  <a:ea typeface="Agrandir"/>
                  <a:cs typeface="Agrandir"/>
                  <a:sym typeface="Agrandir"/>
                </a:rPr>
                <a:t>for a timer</a:t>
              </a:r>
            </a:p>
          </p:txBody>
        </p:sp>
        <p:grpSp>
          <p:nvGrpSpPr>
            <p:cNvPr name="Group 35" id="35"/>
            <p:cNvGrpSpPr/>
            <p:nvPr/>
          </p:nvGrpSpPr>
          <p:grpSpPr>
            <a:xfrm rot="-10800000">
              <a:off x="0" y="828130"/>
              <a:ext cx="1912058" cy="1190440"/>
              <a:chOff x="0" y="0"/>
              <a:chExt cx="986916" cy="614450"/>
            </a:xfrm>
          </p:grpSpPr>
          <p:sp>
            <p:nvSpPr>
              <p:cNvPr name="Freeform 36" id="36"/>
              <p:cNvSpPr/>
              <p:nvPr/>
            </p:nvSpPr>
            <p:spPr>
              <a:xfrm flipH="false" flipV="false" rot="0">
                <a:off x="0" y="0"/>
                <a:ext cx="987805" cy="617499"/>
              </a:xfrm>
              <a:custGeom>
                <a:avLst/>
                <a:gdLst/>
                <a:ahLst/>
                <a:cxnLst/>
                <a:rect r="r" b="b" t="t" l="l"/>
                <a:pathLst>
                  <a:path h="617499" w="987805">
                    <a:moveTo>
                      <a:pt x="925575" y="612672"/>
                    </a:moveTo>
                    <a:cubicBezTo>
                      <a:pt x="932814" y="610640"/>
                      <a:pt x="940307" y="607592"/>
                      <a:pt x="946911" y="603401"/>
                    </a:cubicBezTo>
                    <a:cubicBezTo>
                      <a:pt x="939926" y="607719"/>
                      <a:pt x="932433" y="610894"/>
                      <a:pt x="925575" y="612672"/>
                    </a:cubicBezTo>
                    <a:close/>
                    <a:moveTo>
                      <a:pt x="986916" y="518693"/>
                    </a:moveTo>
                    <a:cubicBezTo>
                      <a:pt x="986662" y="530123"/>
                      <a:pt x="986281" y="530504"/>
                      <a:pt x="985900" y="530504"/>
                    </a:cubicBezTo>
                    <a:cubicBezTo>
                      <a:pt x="985646" y="530504"/>
                      <a:pt x="985519" y="530377"/>
                      <a:pt x="985265" y="531393"/>
                    </a:cubicBezTo>
                    <a:cubicBezTo>
                      <a:pt x="985011" y="532663"/>
                      <a:pt x="985138" y="533806"/>
                      <a:pt x="984503" y="541680"/>
                    </a:cubicBezTo>
                    <a:cubicBezTo>
                      <a:pt x="984630" y="548030"/>
                      <a:pt x="983106" y="559333"/>
                      <a:pt x="977010" y="571271"/>
                    </a:cubicBezTo>
                    <a:cubicBezTo>
                      <a:pt x="971041" y="583209"/>
                      <a:pt x="960373" y="595401"/>
                      <a:pt x="946911" y="603402"/>
                    </a:cubicBezTo>
                    <a:cubicBezTo>
                      <a:pt x="961897" y="594512"/>
                      <a:pt x="973454" y="579018"/>
                      <a:pt x="978407" y="566064"/>
                    </a:cubicBezTo>
                    <a:cubicBezTo>
                      <a:pt x="983487" y="552983"/>
                      <a:pt x="983360" y="543585"/>
                      <a:pt x="982725" y="544728"/>
                    </a:cubicBezTo>
                    <a:cubicBezTo>
                      <a:pt x="981455" y="555142"/>
                      <a:pt x="978915" y="560603"/>
                      <a:pt x="977772" y="563778"/>
                    </a:cubicBezTo>
                    <a:cubicBezTo>
                      <a:pt x="976502" y="566953"/>
                      <a:pt x="975613" y="567842"/>
                      <a:pt x="974978" y="568985"/>
                    </a:cubicBezTo>
                    <a:cubicBezTo>
                      <a:pt x="974216" y="570255"/>
                      <a:pt x="973581" y="571271"/>
                      <a:pt x="971930" y="574065"/>
                    </a:cubicBezTo>
                    <a:cubicBezTo>
                      <a:pt x="971676" y="574573"/>
                      <a:pt x="971295" y="575208"/>
                      <a:pt x="970914" y="575716"/>
                    </a:cubicBezTo>
                    <a:cubicBezTo>
                      <a:pt x="970914" y="575716"/>
                      <a:pt x="969644" y="580542"/>
                      <a:pt x="959738" y="590194"/>
                    </a:cubicBezTo>
                    <a:lnTo>
                      <a:pt x="958595" y="593369"/>
                    </a:lnTo>
                    <a:cubicBezTo>
                      <a:pt x="954150" y="597814"/>
                      <a:pt x="947165" y="602640"/>
                      <a:pt x="939672" y="606323"/>
                    </a:cubicBezTo>
                    <a:cubicBezTo>
                      <a:pt x="920876" y="617499"/>
                      <a:pt x="904874" y="613689"/>
                      <a:pt x="904874" y="613689"/>
                    </a:cubicBezTo>
                    <a:lnTo>
                      <a:pt x="879093" y="610260"/>
                    </a:lnTo>
                    <a:lnTo>
                      <a:pt x="872235" y="610641"/>
                    </a:lnTo>
                    <a:lnTo>
                      <a:pt x="825372" y="607466"/>
                    </a:lnTo>
                    <a:cubicBezTo>
                      <a:pt x="752041" y="608990"/>
                      <a:pt x="667157" y="606958"/>
                      <a:pt x="612073" y="606577"/>
                    </a:cubicBezTo>
                    <a:cubicBezTo>
                      <a:pt x="587949" y="606704"/>
                      <a:pt x="524995" y="606196"/>
                      <a:pt x="491454" y="607466"/>
                    </a:cubicBezTo>
                    <a:lnTo>
                      <a:pt x="493002" y="606323"/>
                    </a:lnTo>
                    <a:cubicBezTo>
                      <a:pt x="452882" y="606577"/>
                      <a:pt x="397669" y="608355"/>
                      <a:pt x="373416" y="608736"/>
                    </a:cubicBezTo>
                    <a:lnTo>
                      <a:pt x="374061" y="608228"/>
                    </a:lnTo>
                    <a:cubicBezTo>
                      <a:pt x="357935" y="608355"/>
                      <a:pt x="315622" y="609498"/>
                      <a:pt x="320782" y="611657"/>
                    </a:cubicBezTo>
                    <a:cubicBezTo>
                      <a:pt x="281823" y="611022"/>
                      <a:pt x="288661" y="608990"/>
                      <a:pt x="239252" y="610133"/>
                    </a:cubicBezTo>
                    <a:lnTo>
                      <a:pt x="246863" y="610387"/>
                    </a:lnTo>
                    <a:cubicBezTo>
                      <a:pt x="232673" y="610387"/>
                      <a:pt x="204808" y="610514"/>
                      <a:pt x="170688" y="610514"/>
                    </a:cubicBezTo>
                    <a:cubicBezTo>
                      <a:pt x="153670" y="610514"/>
                      <a:pt x="135001" y="610387"/>
                      <a:pt x="115570" y="610387"/>
                    </a:cubicBezTo>
                    <a:cubicBezTo>
                      <a:pt x="105791" y="610387"/>
                      <a:pt x="95885" y="610387"/>
                      <a:pt x="85852" y="610260"/>
                    </a:cubicBezTo>
                    <a:cubicBezTo>
                      <a:pt x="80645" y="610133"/>
                      <a:pt x="76708" y="610387"/>
                      <a:pt x="68453" y="609879"/>
                    </a:cubicBezTo>
                    <a:cubicBezTo>
                      <a:pt x="61087" y="608990"/>
                      <a:pt x="53975" y="607212"/>
                      <a:pt x="47117" y="604418"/>
                    </a:cubicBezTo>
                    <a:cubicBezTo>
                      <a:pt x="19558" y="593242"/>
                      <a:pt x="1143" y="564667"/>
                      <a:pt x="1270" y="536600"/>
                    </a:cubicBezTo>
                    <a:cubicBezTo>
                      <a:pt x="1270" y="517169"/>
                      <a:pt x="1270" y="498754"/>
                      <a:pt x="1397" y="482117"/>
                    </a:cubicBezTo>
                    <a:cubicBezTo>
                      <a:pt x="1270" y="449097"/>
                      <a:pt x="1270" y="423189"/>
                      <a:pt x="1270" y="417584"/>
                    </a:cubicBezTo>
                    <a:lnTo>
                      <a:pt x="1651" y="419399"/>
                    </a:lnTo>
                    <a:cubicBezTo>
                      <a:pt x="508" y="401137"/>
                      <a:pt x="1778" y="377893"/>
                      <a:pt x="0" y="359267"/>
                    </a:cubicBezTo>
                    <a:cubicBezTo>
                      <a:pt x="1016" y="324609"/>
                      <a:pt x="2413" y="175186"/>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336392" y="508"/>
                      <a:pt x="673220" y="635"/>
                      <a:pt x="836675" y="0"/>
                    </a:cubicBezTo>
                    <a:lnTo>
                      <a:pt x="832484" y="254"/>
                    </a:lnTo>
                    <a:cubicBezTo>
                      <a:pt x="845692" y="254"/>
                      <a:pt x="863853" y="127"/>
                      <a:pt x="885570" y="127"/>
                    </a:cubicBezTo>
                    <a:cubicBezTo>
                      <a:pt x="891031" y="127"/>
                      <a:pt x="896619" y="127"/>
                      <a:pt x="902588" y="127"/>
                    </a:cubicBezTo>
                    <a:lnTo>
                      <a:pt x="904874" y="127"/>
                    </a:lnTo>
                    <a:lnTo>
                      <a:pt x="908303" y="254"/>
                    </a:lnTo>
                    <a:cubicBezTo>
                      <a:pt x="910589" y="381"/>
                      <a:pt x="912875" y="381"/>
                      <a:pt x="915161" y="762"/>
                    </a:cubicBezTo>
                    <a:cubicBezTo>
                      <a:pt x="919733" y="1270"/>
                      <a:pt x="924432" y="2413"/>
                      <a:pt x="929004" y="3810"/>
                    </a:cubicBezTo>
                    <a:cubicBezTo>
                      <a:pt x="947292" y="9525"/>
                      <a:pt x="964437" y="22860"/>
                      <a:pt x="974470" y="41656"/>
                    </a:cubicBezTo>
                    <a:cubicBezTo>
                      <a:pt x="979423" y="51054"/>
                      <a:pt x="982725" y="61722"/>
                      <a:pt x="983487" y="72771"/>
                    </a:cubicBezTo>
                    <a:cubicBezTo>
                      <a:pt x="983868" y="79121"/>
                      <a:pt x="983741" y="81915"/>
                      <a:pt x="983741" y="85725"/>
                    </a:cubicBezTo>
                    <a:cubicBezTo>
                      <a:pt x="983741" y="89408"/>
                      <a:pt x="983741" y="93091"/>
                      <a:pt x="983741" y="96901"/>
                    </a:cubicBezTo>
                    <a:cubicBezTo>
                      <a:pt x="983741" y="111887"/>
                      <a:pt x="983868" y="127254"/>
                      <a:pt x="983868" y="143002"/>
                    </a:cubicBezTo>
                    <a:cubicBezTo>
                      <a:pt x="983995" y="172695"/>
                      <a:pt x="984122" y="186029"/>
                      <a:pt x="984249" y="199363"/>
                    </a:cubicBezTo>
                    <a:cubicBezTo>
                      <a:pt x="984503" y="252751"/>
                      <a:pt x="984884" y="306087"/>
                      <a:pt x="985011" y="327618"/>
                    </a:cubicBezTo>
                    <a:lnTo>
                      <a:pt x="986281" y="336283"/>
                    </a:lnTo>
                    <a:cubicBezTo>
                      <a:pt x="985265" y="345310"/>
                      <a:pt x="986027" y="353767"/>
                      <a:pt x="985265" y="366167"/>
                    </a:cubicBezTo>
                    <a:cubicBezTo>
                      <a:pt x="985392" y="372653"/>
                      <a:pt x="986408" y="369955"/>
                      <a:pt x="986662" y="366894"/>
                    </a:cubicBezTo>
                    <a:cubicBezTo>
                      <a:pt x="985900" y="377685"/>
                      <a:pt x="986916" y="389411"/>
                      <a:pt x="986154" y="395378"/>
                    </a:cubicBezTo>
                    <a:lnTo>
                      <a:pt x="985773" y="393562"/>
                    </a:lnTo>
                    <a:cubicBezTo>
                      <a:pt x="984503" y="410424"/>
                      <a:pt x="987805" y="420230"/>
                      <a:pt x="986408" y="462939"/>
                    </a:cubicBezTo>
                    <a:lnTo>
                      <a:pt x="986154" y="462558"/>
                    </a:lnTo>
                    <a:cubicBezTo>
                      <a:pt x="985265" y="481228"/>
                      <a:pt x="986535" y="502436"/>
                      <a:pt x="986916" y="518693"/>
                    </a:cubicBezTo>
                    <a:close/>
                    <a:moveTo>
                      <a:pt x="944498" y="603021"/>
                    </a:moveTo>
                    <a:cubicBezTo>
                      <a:pt x="943863" y="603402"/>
                      <a:pt x="943355" y="603783"/>
                      <a:pt x="942847" y="604164"/>
                    </a:cubicBezTo>
                    <a:cubicBezTo>
                      <a:pt x="943355" y="603910"/>
                      <a:pt x="943863" y="603783"/>
                      <a:pt x="944371" y="603402"/>
                    </a:cubicBezTo>
                    <a:cubicBezTo>
                      <a:pt x="944371" y="603402"/>
                      <a:pt x="944498" y="603147"/>
                      <a:pt x="944498" y="603021"/>
                    </a:cubicBezTo>
                    <a:close/>
                  </a:path>
                </a:pathLst>
              </a:custGeom>
              <a:solidFill>
                <a:srgbClr val="FA9876"/>
              </a:solidFill>
            </p:spPr>
          </p:sp>
        </p:grpSp>
        <p:sp>
          <p:nvSpPr>
            <p:cNvPr name="TextBox 37" id="37"/>
            <p:cNvSpPr txBox="true"/>
            <p:nvPr/>
          </p:nvSpPr>
          <p:spPr>
            <a:xfrm rot="0">
              <a:off x="151410" y="1010204"/>
              <a:ext cx="1609238" cy="830580"/>
            </a:xfrm>
            <a:prstGeom prst="rect">
              <a:avLst/>
            </a:prstGeom>
          </p:spPr>
          <p:txBody>
            <a:bodyPr anchor="t" rtlCol="false" tIns="0" lIns="0" bIns="0" rIns="0">
              <a:spAutoFit/>
            </a:bodyPr>
            <a:lstStyle/>
            <a:p>
              <a:pPr algn="ctr" marL="0" indent="0" lvl="0">
                <a:lnSpc>
                  <a:spcPts val="3900"/>
                </a:lnSpc>
                <a:spcBef>
                  <a:spcPct val="0"/>
                </a:spcBef>
              </a:pPr>
              <a:r>
                <a:rPr lang="en-US" b="true" sz="3900">
                  <a:solidFill>
                    <a:srgbClr val="1D4031"/>
                  </a:solidFill>
                  <a:latin typeface="Agrandir Bold"/>
                  <a:ea typeface="Agrandir Bold"/>
                  <a:cs typeface="Agrandir Bold"/>
                  <a:sym typeface="Agrandir Bold"/>
                </a:rPr>
                <a:t>0-9</a:t>
              </a:r>
            </a:p>
          </p:txBody>
        </p:sp>
      </p:grpSp>
    </p:spTree>
  </p:cSld>
  <p:clrMapOvr>
    <a:masterClrMapping/>
  </p:clrMapOvr>
  <p:transition spd="fast">
    <p:fade/>
  </p:transition>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DDCC7"/>
        </a:solidFill>
      </p:bgPr>
    </p:bg>
    <p:spTree>
      <p:nvGrpSpPr>
        <p:cNvPr id="1" name=""/>
        <p:cNvGrpSpPr/>
        <p:nvPr/>
      </p:nvGrpSpPr>
      <p:grpSpPr>
        <a:xfrm>
          <a:off x="0" y="0"/>
          <a:ext cx="0" cy="0"/>
          <a:chOff x="0" y="0"/>
          <a:chExt cx="0" cy="0"/>
        </a:xfrm>
      </p:grpSpPr>
      <p:sp>
        <p:nvSpPr>
          <p:cNvPr name="Freeform 2" id="2"/>
          <p:cNvSpPr/>
          <p:nvPr/>
        </p:nvSpPr>
        <p:spPr>
          <a:xfrm flipH="false" flipV="false" rot="0">
            <a:off x="-906276" y="7506900"/>
            <a:ext cx="20022439" cy="4987408"/>
          </a:xfrm>
          <a:custGeom>
            <a:avLst/>
            <a:gdLst/>
            <a:ahLst/>
            <a:cxnLst/>
            <a:rect r="r" b="b" t="t" l="l"/>
            <a:pathLst>
              <a:path h="4987408" w="20022439">
                <a:moveTo>
                  <a:pt x="0" y="0"/>
                </a:moveTo>
                <a:lnTo>
                  <a:pt x="20022440" y="0"/>
                </a:lnTo>
                <a:lnTo>
                  <a:pt x="20022440" y="4987407"/>
                </a:lnTo>
                <a:lnTo>
                  <a:pt x="0" y="498740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6591486" y="1163373"/>
            <a:ext cx="16022105" cy="8171274"/>
          </a:xfrm>
          <a:custGeom>
            <a:avLst/>
            <a:gdLst/>
            <a:ahLst/>
            <a:cxnLst/>
            <a:rect r="r" b="b" t="t" l="l"/>
            <a:pathLst>
              <a:path h="8171274" w="16022105">
                <a:moveTo>
                  <a:pt x="16022106" y="0"/>
                </a:moveTo>
                <a:lnTo>
                  <a:pt x="0" y="0"/>
                </a:lnTo>
                <a:lnTo>
                  <a:pt x="0" y="8171274"/>
                </a:lnTo>
                <a:lnTo>
                  <a:pt x="16022106" y="8171274"/>
                </a:lnTo>
                <a:lnTo>
                  <a:pt x="16022106"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9250828" y="4562334"/>
            <a:ext cx="8008472" cy="986808"/>
            <a:chOff x="0" y="0"/>
            <a:chExt cx="10677963" cy="1315745"/>
          </a:xfrm>
        </p:grpSpPr>
        <p:sp>
          <p:nvSpPr>
            <p:cNvPr name="Freeform 5" id="5"/>
            <p:cNvSpPr/>
            <p:nvPr/>
          </p:nvSpPr>
          <p:spPr>
            <a:xfrm flipH="false" flipV="false" rot="0">
              <a:off x="0" y="0"/>
              <a:ext cx="10677963" cy="1315745"/>
            </a:xfrm>
            <a:custGeom>
              <a:avLst/>
              <a:gdLst/>
              <a:ahLst/>
              <a:cxnLst/>
              <a:rect r="r" b="b" t="t" l="l"/>
              <a:pathLst>
                <a:path h="1315745" w="10677963">
                  <a:moveTo>
                    <a:pt x="0" y="0"/>
                  </a:moveTo>
                  <a:lnTo>
                    <a:pt x="10677963" y="0"/>
                  </a:lnTo>
                  <a:lnTo>
                    <a:pt x="10677963" y="1315745"/>
                  </a:lnTo>
                  <a:lnTo>
                    <a:pt x="0" y="1315745"/>
                  </a:lnTo>
                  <a:lnTo>
                    <a:pt x="0" y="0"/>
                  </a:lnTo>
                  <a:close/>
                </a:path>
              </a:pathLst>
            </a:custGeom>
            <a:blipFill>
              <a:blip r:embed="rId6">
                <a:extLst>
                  <a:ext uri="{96DAC541-7B7A-43D3-8B79-37D633B846F1}">
                    <asvg:svgBlip xmlns:asvg="http://schemas.microsoft.com/office/drawing/2016/SVG/main" r:embed="rId7"/>
                  </a:ext>
                </a:extLst>
              </a:blip>
              <a:stretch>
                <a:fillRect l="0" t="-51075" r="0" b="-51075"/>
              </a:stretch>
            </a:blipFill>
          </p:spPr>
        </p:sp>
        <p:sp>
          <p:nvSpPr>
            <p:cNvPr name="TextBox 6" id="6"/>
            <p:cNvSpPr txBox="true"/>
            <p:nvPr/>
          </p:nvSpPr>
          <p:spPr>
            <a:xfrm rot="0">
              <a:off x="212227" y="185009"/>
              <a:ext cx="10253508" cy="812377"/>
            </a:xfrm>
            <a:prstGeom prst="rect">
              <a:avLst/>
            </a:prstGeom>
          </p:spPr>
          <p:txBody>
            <a:bodyPr anchor="t" rtlCol="false" tIns="0" lIns="0" bIns="0" rIns="0">
              <a:spAutoFit/>
            </a:bodyPr>
            <a:lstStyle/>
            <a:p>
              <a:pPr algn="ctr" marL="0" indent="0" lvl="0">
                <a:lnSpc>
                  <a:spcPts val="4419"/>
                </a:lnSpc>
                <a:spcBef>
                  <a:spcPct val="0"/>
                </a:spcBef>
              </a:pPr>
              <a:r>
                <a:rPr lang="en-US" sz="3399">
                  <a:solidFill>
                    <a:srgbClr val="1D4031"/>
                  </a:solidFill>
                  <a:latin typeface="Agrandir"/>
                  <a:ea typeface="Agrandir"/>
                  <a:cs typeface="Agrandir"/>
                  <a:sym typeface="Agrandir"/>
                </a:rPr>
                <a:t>Операциялар тәртібі</a:t>
              </a:r>
            </a:p>
          </p:txBody>
        </p:sp>
      </p:grpSp>
      <p:sp>
        <p:nvSpPr>
          <p:cNvPr name="Freeform 7" id="7"/>
          <p:cNvSpPr/>
          <p:nvPr/>
        </p:nvSpPr>
        <p:spPr>
          <a:xfrm flipH="false" flipV="false" rot="0">
            <a:off x="1594313" y="-1495872"/>
            <a:ext cx="3080302" cy="2991743"/>
          </a:xfrm>
          <a:custGeom>
            <a:avLst/>
            <a:gdLst/>
            <a:ahLst/>
            <a:cxnLst/>
            <a:rect r="r" b="b" t="t" l="l"/>
            <a:pathLst>
              <a:path h="2991743" w="3080302">
                <a:moveTo>
                  <a:pt x="0" y="0"/>
                </a:moveTo>
                <a:lnTo>
                  <a:pt x="3080302" y="0"/>
                </a:lnTo>
                <a:lnTo>
                  <a:pt x="3080302" y="2991744"/>
                </a:lnTo>
                <a:lnTo>
                  <a:pt x="0" y="299174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1248292" y="3307626"/>
            <a:ext cx="5184553" cy="1931054"/>
          </a:xfrm>
          <a:prstGeom prst="rect">
            <a:avLst/>
          </a:prstGeom>
        </p:spPr>
        <p:txBody>
          <a:bodyPr anchor="t" rtlCol="false" tIns="0" lIns="0" bIns="0" rIns="0">
            <a:spAutoFit/>
          </a:bodyPr>
          <a:lstStyle/>
          <a:p>
            <a:pPr algn="l" marL="0" indent="0" lvl="0">
              <a:lnSpc>
                <a:spcPts val="7400"/>
              </a:lnSpc>
              <a:spcBef>
                <a:spcPct val="0"/>
              </a:spcBef>
            </a:pPr>
            <a:r>
              <a:rPr lang="en-US" sz="7400">
                <a:solidFill>
                  <a:srgbClr val="1D4031"/>
                </a:solidFill>
                <a:latin typeface="Londrina Solid Black"/>
                <a:ea typeface="Londrina Solid Black"/>
                <a:cs typeface="Londrina Solid Black"/>
                <a:sym typeface="Londrina Solid Black"/>
              </a:rPr>
              <a:t>САБАҚТЫҢ ЖОСПАРЫ</a:t>
            </a:r>
          </a:p>
        </p:txBody>
      </p:sp>
      <p:grpSp>
        <p:nvGrpSpPr>
          <p:cNvPr name="Group 9" id="9"/>
          <p:cNvGrpSpPr/>
          <p:nvPr/>
        </p:nvGrpSpPr>
        <p:grpSpPr>
          <a:xfrm rot="0">
            <a:off x="9250828" y="6248018"/>
            <a:ext cx="8008472" cy="986808"/>
            <a:chOff x="0" y="0"/>
            <a:chExt cx="10677963" cy="1315745"/>
          </a:xfrm>
        </p:grpSpPr>
        <p:sp>
          <p:nvSpPr>
            <p:cNvPr name="Freeform 10" id="10"/>
            <p:cNvSpPr/>
            <p:nvPr/>
          </p:nvSpPr>
          <p:spPr>
            <a:xfrm flipH="false" flipV="false" rot="0">
              <a:off x="0" y="0"/>
              <a:ext cx="10677963" cy="1315745"/>
            </a:xfrm>
            <a:custGeom>
              <a:avLst/>
              <a:gdLst/>
              <a:ahLst/>
              <a:cxnLst/>
              <a:rect r="r" b="b" t="t" l="l"/>
              <a:pathLst>
                <a:path h="1315745" w="10677963">
                  <a:moveTo>
                    <a:pt x="0" y="0"/>
                  </a:moveTo>
                  <a:lnTo>
                    <a:pt x="10677963" y="0"/>
                  </a:lnTo>
                  <a:lnTo>
                    <a:pt x="10677963" y="1315745"/>
                  </a:lnTo>
                  <a:lnTo>
                    <a:pt x="0" y="1315745"/>
                  </a:lnTo>
                  <a:lnTo>
                    <a:pt x="0" y="0"/>
                  </a:lnTo>
                  <a:close/>
                </a:path>
              </a:pathLst>
            </a:custGeom>
            <a:blipFill>
              <a:blip r:embed="rId6">
                <a:extLst>
                  <a:ext uri="{96DAC541-7B7A-43D3-8B79-37D633B846F1}">
                    <asvg:svgBlip xmlns:asvg="http://schemas.microsoft.com/office/drawing/2016/SVG/main" r:embed="rId7"/>
                  </a:ext>
                </a:extLst>
              </a:blip>
              <a:stretch>
                <a:fillRect l="0" t="-51075" r="0" b="-51075"/>
              </a:stretch>
            </a:blipFill>
          </p:spPr>
        </p:sp>
        <p:sp>
          <p:nvSpPr>
            <p:cNvPr name="TextBox 11" id="11"/>
            <p:cNvSpPr txBox="true"/>
            <p:nvPr/>
          </p:nvSpPr>
          <p:spPr>
            <a:xfrm rot="0">
              <a:off x="212227" y="185009"/>
              <a:ext cx="10253508" cy="812377"/>
            </a:xfrm>
            <a:prstGeom prst="rect">
              <a:avLst/>
            </a:prstGeom>
          </p:spPr>
          <p:txBody>
            <a:bodyPr anchor="t" rtlCol="false" tIns="0" lIns="0" bIns="0" rIns="0">
              <a:spAutoFit/>
            </a:bodyPr>
            <a:lstStyle/>
            <a:p>
              <a:pPr algn="ctr" marL="0" indent="0" lvl="0">
                <a:lnSpc>
                  <a:spcPts val="4419"/>
                </a:lnSpc>
                <a:spcBef>
                  <a:spcPct val="0"/>
                </a:spcBef>
              </a:pPr>
              <a:r>
                <a:rPr lang="en-US" sz="3399">
                  <a:solidFill>
                    <a:srgbClr val="1D4031"/>
                  </a:solidFill>
                  <a:latin typeface="Agrandir"/>
                  <a:ea typeface="Agrandir"/>
                  <a:cs typeface="Agrandir"/>
                  <a:sym typeface="Agrandir"/>
                </a:rPr>
                <a:t>Өрнектердегі топтастыру белгісі</a:t>
              </a:r>
            </a:p>
          </p:txBody>
        </p:sp>
      </p:grpSp>
      <p:grpSp>
        <p:nvGrpSpPr>
          <p:cNvPr name="Group 12" id="12"/>
          <p:cNvGrpSpPr/>
          <p:nvPr/>
        </p:nvGrpSpPr>
        <p:grpSpPr>
          <a:xfrm rot="0">
            <a:off x="9250828" y="2876650"/>
            <a:ext cx="8008472" cy="986808"/>
            <a:chOff x="0" y="0"/>
            <a:chExt cx="10677963" cy="1315745"/>
          </a:xfrm>
        </p:grpSpPr>
        <p:sp>
          <p:nvSpPr>
            <p:cNvPr name="Freeform 13" id="13"/>
            <p:cNvSpPr/>
            <p:nvPr/>
          </p:nvSpPr>
          <p:spPr>
            <a:xfrm flipH="false" flipV="false" rot="0">
              <a:off x="0" y="0"/>
              <a:ext cx="10677963" cy="1315745"/>
            </a:xfrm>
            <a:custGeom>
              <a:avLst/>
              <a:gdLst/>
              <a:ahLst/>
              <a:cxnLst/>
              <a:rect r="r" b="b" t="t" l="l"/>
              <a:pathLst>
                <a:path h="1315745" w="10677963">
                  <a:moveTo>
                    <a:pt x="0" y="0"/>
                  </a:moveTo>
                  <a:lnTo>
                    <a:pt x="10677963" y="0"/>
                  </a:lnTo>
                  <a:lnTo>
                    <a:pt x="10677963" y="1315745"/>
                  </a:lnTo>
                  <a:lnTo>
                    <a:pt x="0" y="1315745"/>
                  </a:lnTo>
                  <a:lnTo>
                    <a:pt x="0" y="0"/>
                  </a:lnTo>
                  <a:close/>
                </a:path>
              </a:pathLst>
            </a:custGeom>
            <a:blipFill>
              <a:blip r:embed="rId6">
                <a:extLst>
                  <a:ext uri="{96DAC541-7B7A-43D3-8B79-37D633B846F1}">
                    <asvg:svgBlip xmlns:asvg="http://schemas.microsoft.com/office/drawing/2016/SVG/main" r:embed="rId7"/>
                  </a:ext>
                </a:extLst>
              </a:blip>
              <a:stretch>
                <a:fillRect l="0" t="-51075" r="0" b="-51075"/>
              </a:stretch>
            </a:blipFill>
          </p:spPr>
        </p:sp>
        <p:sp>
          <p:nvSpPr>
            <p:cNvPr name="TextBox 14" id="14"/>
            <p:cNvSpPr txBox="true"/>
            <p:nvPr/>
          </p:nvSpPr>
          <p:spPr>
            <a:xfrm rot="0">
              <a:off x="212227" y="185009"/>
              <a:ext cx="10253508" cy="812377"/>
            </a:xfrm>
            <a:prstGeom prst="rect">
              <a:avLst/>
            </a:prstGeom>
          </p:spPr>
          <p:txBody>
            <a:bodyPr anchor="t" rtlCol="false" tIns="0" lIns="0" bIns="0" rIns="0">
              <a:spAutoFit/>
            </a:bodyPr>
            <a:lstStyle/>
            <a:p>
              <a:pPr algn="ctr" marL="0" indent="0" lvl="0">
                <a:lnSpc>
                  <a:spcPts val="4419"/>
                </a:lnSpc>
                <a:spcBef>
                  <a:spcPct val="0"/>
                </a:spcBef>
              </a:pPr>
              <a:r>
                <a:rPr lang="en-US" sz="3399">
                  <a:solidFill>
                    <a:srgbClr val="1D4031"/>
                  </a:solidFill>
                  <a:latin typeface="Agrandir"/>
                  <a:ea typeface="Agrandir"/>
                  <a:cs typeface="Agrandir"/>
                  <a:sym typeface="Agrandir"/>
                </a:rPr>
                <a:t>Өрнектер жазу</a:t>
              </a:r>
            </a:p>
          </p:txBody>
        </p:sp>
      </p:grpSp>
    </p:spTree>
  </p:cSld>
  <p:clrMapOvr>
    <a:masterClrMapping/>
  </p:clrMapOvr>
  <p:transition spd="fast">
    <p:fade/>
  </p:transition>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DDCC7"/>
        </a:solidFill>
      </p:bgPr>
    </p:bg>
    <p:spTree>
      <p:nvGrpSpPr>
        <p:cNvPr id="1" name=""/>
        <p:cNvGrpSpPr/>
        <p:nvPr/>
      </p:nvGrpSpPr>
      <p:grpSpPr>
        <a:xfrm>
          <a:off x="0" y="0"/>
          <a:ext cx="0" cy="0"/>
          <a:chOff x="0" y="0"/>
          <a:chExt cx="0" cy="0"/>
        </a:xfrm>
      </p:grpSpPr>
      <p:sp>
        <p:nvSpPr>
          <p:cNvPr name="Freeform 2" id="2"/>
          <p:cNvSpPr/>
          <p:nvPr/>
        </p:nvSpPr>
        <p:spPr>
          <a:xfrm flipH="false" flipV="false" rot="0">
            <a:off x="-522819" y="4342885"/>
            <a:ext cx="10030971" cy="5434963"/>
          </a:xfrm>
          <a:custGeom>
            <a:avLst/>
            <a:gdLst/>
            <a:ahLst/>
            <a:cxnLst/>
            <a:rect r="r" b="b" t="t" l="l"/>
            <a:pathLst>
              <a:path h="5434963" w="10030971">
                <a:moveTo>
                  <a:pt x="0" y="0"/>
                </a:moveTo>
                <a:lnTo>
                  <a:pt x="10030971" y="0"/>
                </a:lnTo>
                <a:lnTo>
                  <a:pt x="10030971" y="5434962"/>
                </a:lnTo>
                <a:lnTo>
                  <a:pt x="0" y="5434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44485" y="3677627"/>
            <a:ext cx="4348579" cy="2591794"/>
            <a:chOff x="0" y="0"/>
            <a:chExt cx="5798105" cy="3455726"/>
          </a:xfrm>
        </p:grpSpPr>
        <p:sp>
          <p:nvSpPr>
            <p:cNvPr name="Freeform 4" id="4"/>
            <p:cNvSpPr/>
            <p:nvPr/>
          </p:nvSpPr>
          <p:spPr>
            <a:xfrm flipH="false" flipV="false" rot="0">
              <a:off x="0" y="0"/>
              <a:ext cx="3118623" cy="1837152"/>
            </a:xfrm>
            <a:custGeom>
              <a:avLst/>
              <a:gdLst/>
              <a:ahLst/>
              <a:cxnLst/>
              <a:rect r="r" b="b" t="t" l="l"/>
              <a:pathLst>
                <a:path h="1837152" w="3118623">
                  <a:moveTo>
                    <a:pt x="0" y="0"/>
                  </a:moveTo>
                  <a:lnTo>
                    <a:pt x="3118623" y="0"/>
                  </a:lnTo>
                  <a:lnTo>
                    <a:pt x="3118623" y="1837152"/>
                  </a:lnTo>
                  <a:lnTo>
                    <a:pt x="0" y="18371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2679483" y="369164"/>
              <a:ext cx="3118623" cy="1837152"/>
            </a:xfrm>
            <a:custGeom>
              <a:avLst/>
              <a:gdLst/>
              <a:ahLst/>
              <a:cxnLst/>
              <a:rect r="r" b="b" t="t" l="l"/>
              <a:pathLst>
                <a:path h="1837152" w="3118623">
                  <a:moveTo>
                    <a:pt x="0" y="0"/>
                  </a:moveTo>
                  <a:lnTo>
                    <a:pt x="3118622" y="0"/>
                  </a:lnTo>
                  <a:lnTo>
                    <a:pt x="3118622" y="1837152"/>
                  </a:lnTo>
                  <a:lnTo>
                    <a:pt x="0" y="18371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923996" y="1618574"/>
              <a:ext cx="3118623" cy="1837152"/>
            </a:xfrm>
            <a:custGeom>
              <a:avLst/>
              <a:gdLst/>
              <a:ahLst/>
              <a:cxnLst/>
              <a:rect r="r" b="b" t="t" l="l"/>
              <a:pathLst>
                <a:path h="1837152" w="3118623">
                  <a:moveTo>
                    <a:pt x="0" y="0"/>
                  </a:moveTo>
                  <a:lnTo>
                    <a:pt x="3118623" y="0"/>
                  </a:lnTo>
                  <a:lnTo>
                    <a:pt x="3118623" y="1837152"/>
                  </a:lnTo>
                  <a:lnTo>
                    <a:pt x="0" y="18371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7" id="7"/>
          <p:cNvGrpSpPr/>
          <p:nvPr/>
        </p:nvGrpSpPr>
        <p:grpSpPr>
          <a:xfrm rot="0">
            <a:off x="3913484" y="4973525"/>
            <a:ext cx="4348579" cy="2591794"/>
            <a:chOff x="0" y="0"/>
            <a:chExt cx="5798105" cy="3455726"/>
          </a:xfrm>
        </p:grpSpPr>
        <p:sp>
          <p:nvSpPr>
            <p:cNvPr name="Freeform 8" id="8"/>
            <p:cNvSpPr/>
            <p:nvPr/>
          </p:nvSpPr>
          <p:spPr>
            <a:xfrm flipH="false" flipV="false" rot="0">
              <a:off x="0" y="0"/>
              <a:ext cx="3118623" cy="1837152"/>
            </a:xfrm>
            <a:custGeom>
              <a:avLst/>
              <a:gdLst/>
              <a:ahLst/>
              <a:cxnLst/>
              <a:rect r="r" b="b" t="t" l="l"/>
              <a:pathLst>
                <a:path h="1837152" w="3118623">
                  <a:moveTo>
                    <a:pt x="0" y="0"/>
                  </a:moveTo>
                  <a:lnTo>
                    <a:pt x="3118623" y="0"/>
                  </a:lnTo>
                  <a:lnTo>
                    <a:pt x="3118623" y="1837152"/>
                  </a:lnTo>
                  <a:lnTo>
                    <a:pt x="0" y="18371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2679483" y="369164"/>
              <a:ext cx="3118623" cy="1837152"/>
            </a:xfrm>
            <a:custGeom>
              <a:avLst/>
              <a:gdLst/>
              <a:ahLst/>
              <a:cxnLst/>
              <a:rect r="r" b="b" t="t" l="l"/>
              <a:pathLst>
                <a:path h="1837152" w="3118623">
                  <a:moveTo>
                    <a:pt x="0" y="0"/>
                  </a:moveTo>
                  <a:lnTo>
                    <a:pt x="3118622" y="0"/>
                  </a:lnTo>
                  <a:lnTo>
                    <a:pt x="3118622" y="1837152"/>
                  </a:lnTo>
                  <a:lnTo>
                    <a:pt x="0" y="18371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23996" y="1618574"/>
              <a:ext cx="3118623" cy="1837152"/>
            </a:xfrm>
            <a:custGeom>
              <a:avLst/>
              <a:gdLst/>
              <a:ahLst/>
              <a:cxnLst/>
              <a:rect r="r" b="b" t="t" l="l"/>
              <a:pathLst>
                <a:path h="1837152" w="3118623">
                  <a:moveTo>
                    <a:pt x="0" y="0"/>
                  </a:moveTo>
                  <a:lnTo>
                    <a:pt x="3118623" y="0"/>
                  </a:lnTo>
                  <a:lnTo>
                    <a:pt x="3118623" y="1837152"/>
                  </a:lnTo>
                  <a:lnTo>
                    <a:pt x="0" y="18371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Freeform 11" id="11"/>
          <p:cNvSpPr/>
          <p:nvPr/>
        </p:nvSpPr>
        <p:spPr>
          <a:xfrm flipH="false" flipV="false" rot="0">
            <a:off x="8084582" y="6748483"/>
            <a:ext cx="2338967" cy="1377864"/>
          </a:xfrm>
          <a:custGeom>
            <a:avLst/>
            <a:gdLst/>
            <a:ahLst/>
            <a:cxnLst/>
            <a:rect r="r" b="b" t="t" l="l"/>
            <a:pathLst>
              <a:path h="1377864" w="2338967">
                <a:moveTo>
                  <a:pt x="0" y="0"/>
                </a:moveTo>
                <a:lnTo>
                  <a:pt x="2338967" y="0"/>
                </a:lnTo>
                <a:lnTo>
                  <a:pt x="2338967" y="1377865"/>
                </a:lnTo>
                <a:lnTo>
                  <a:pt x="0" y="13778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0">
            <a:off x="403929" y="6350022"/>
            <a:ext cx="4384050" cy="2591794"/>
            <a:chOff x="0" y="0"/>
            <a:chExt cx="5845401" cy="3455726"/>
          </a:xfrm>
        </p:grpSpPr>
        <p:sp>
          <p:nvSpPr>
            <p:cNvPr name="Freeform 13" id="13"/>
            <p:cNvSpPr/>
            <p:nvPr/>
          </p:nvSpPr>
          <p:spPr>
            <a:xfrm flipH="false" flipV="false" rot="0">
              <a:off x="1802782" y="0"/>
              <a:ext cx="3118623" cy="1837152"/>
            </a:xfrm>
            <a:custGeom>
              <a:avLst/>
              <a:gdLst/>
              <a:ahLst/>
              <a:cxnLst/>
              <a:rect r="r" b="b" t="t" l="l"/>
              <a:pathLst>
                <a:path h="1837152" w="3118623">
                  <a:moveTo>
                    <a:pt x="0" y="0"/>
                  </a:moveTo>
                  <a:lnTo>
                    <a:pt x="3118622" y="0"/>
                  </a:lnTo>
                  <a:lnTo>
                    <a:pt x="3118622" y="1837152"/>
                  </a:lnTo>
                  <a:lnTo>
                    <a:pt x="0" y="18371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0" y="1258747"/>
              <a:ext cx="3118623" cy="1837152"/>
            </a:xfrm>
            <a:custGeom>
              <a:avLst/>
              <a:gdLst/>
              <a:ahLst/>
              <a:cxnLst/>
              <a:rect r="r" b="b" t="t" l="l"/>
              <a:pathLst>
                <a:path h="1837152" w="3118623">
                  <a:moveTo>
                    <a:pt x="0" y="0"/>
                  </a:moveTo>
                  <a:lnTo>
                    <a:pt x="3118623" y="0"/>
                  </a:lnTo>
                  <a:lnTo>
                    <a:pt x="3118623" y="1837152"/>
                  </a:lnTo>
                  <a:lnTo>
                    <a:pt x="0" y="18371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2726778" y="1618574"/>
              <a:ext cx="3118623" cy="1837152"/>
            </a:xfrm>
            <a:custGeom>
              <a:avLst/>
              <a:gdLst/>
              <a:ahLst/>
              <a:cxnLst/>
              <a:rect r="r" b="b" t="t" l="l"/>
              <a:pathLst>
                <a:path h="1837152" w="3118623">
                  <a:moveTo>
                    <a:pt x="0" y="0"/>
                  </a:moveTo>
                  <a:lnTo>
                    <a:pt x="3118623" y="0"/>
                  </a:lnTo>
                  <a:lnTo>
                    <a:pt x="3118623" y="1837152"/>
                  </a:lnTo>
                  <a:lnTo>
                    <a:pt x="0" y="18371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16" id="16"/>
          <p:cNvGrpSpPr/>
          <p:nvPr/>
        </p:nvGrpSpPr>
        <p:grpSpPr>
          <a:xfrm rot="0">
            <a:off x="4727594" y="7645919"/>
            <a:ext cx="4384050" cy="2591794"/>
            <a:chOff x="0" y="0"/>
            <a:chExt cx="5845401" cy="3455726"/>
          </a:xfrm>
        </p:grpSpPr>
        <p:sp>
          <p:nvSpPr>
            <p:cNvPr name="Freeform 17" id="17"/>
            <p:cNvSpPr/>
            <p:nvPr/>
          </p:nvSpPr>
          <p:spPr>
            <a:xfrm flipH="false" flipV="false" rot="0">
              <a:off x="1802782" y="0"/>
              <a:ext cx="3118623" cy="1837152"/>
            </a:xfrm>
            <a:custGeom>
              <a:avLst/>
              <a:gdLst/>
              <a:ahLst/>
              <a:cxnLst/>
              <a:rect r="r" b="b" t="t" l="l"/>
              <a:pathLst>
                <a:path h="1837152" w="3118623">
                  <a:moveTo>
                    <a:pt x="0" y="0"/>
                  </a:moveTo>
                  <a:lnTo>
                    <a:pt x="3118622" y="0"/>
                  </a:lnTo>
                  <a:lnTo>
                    <a:pt x="3118622" y="1837152"/>
                  </a:lnTo>
                  <a:lnTo>
                    <a:pt x="0" y="18371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0">
              <a:off x="0" y="1258747"/>
              <a:ext cx="3118623" cy="1837152"/>
            </a:xfrm>
            <a:custGeom>
              <a:avLst/>
              <a:gdLst/>
              <a:ahLst/>
              <a:cxnLst/>
              <a:rect r="r" b="b" t="t" l="l"/>
              <a:pathLst>
                <a:path h="1837152" w="3118623">
                  <a:moveTo>
                    <a:pt x="0" y="0"/>
                  </a:moveTo>
                  <a:lnTo>
                    <a:pt x="3118623" y="0"/>
                  </a:lnTo>
                  <a:lnTo>
                    <a:pt x="3118623" y="1837152"/>
                  </a:lnTo>
                  <a:lnTo>
                    <a:pt x="0" y="18371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0">
              <a:off x="2726778" y="1618574"/>
              <a:ext cx="3118623" cy="1837152"/>
            </a:xfrm>
            <a:custGeom>
              <a:avLst/>
              <a:gdLst/>
              <a:ahLst/>
              <a:cxnLst/>
              <a:rect r="r" b="b" t="t" l="l"/>
              <a:pathLst>
                <a:path h="1837152" w="3118623">
                  <a:moveTo>
                    <a:pt x="0" y="0"/>
                  </a:moveTo>
                  <a:lnTo>
                    <a:pt x="3118623" y="0"/>
                  </a:lnTo>
                  <a:lnTo>
                    <a:pt x="3118623" y="1837152"/>
                  </a:lnTo>
                  <a:lnTo>
                    <a:pt x="0" y="18371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20" id="20"/>
          <p:cNvGrpSpPr/>
          <p:nvPr/>
        </p:nvGrpSpPr>
        <p:grpSpPr>
          <a:xfrm rot="0">
            <a:off x="11795073" y="4808057"/>
            <a:ext cx="4704324" cy="1171804"/>
            <a:chOff x="0" y="0"/>
            <a:chExt cx="6272432" cy="1562406"/>
          </a:xfrm>
        </p:grpSpPr>
        <p:sp>
          <p:nvSpPr>
            <p:cNvPr name="Freeform 21" id="21"/>
            <p:cNvSpPr/>
            <p:nvPr/>
          </p:nvSpPr>
          <p:spPr>
            <a:xfrm flipH="false" flipV="false" rot="0">
              <a:off x="0" y="0"/>
              <a:ext cx="6272432" cy="1562406"/>
            </a:xfrm>
            <a:custGeom>
              <a:avLst/>
              <a:gdLst/>
              <a:ahLst/>
              <a:cxnLst/>
              <a:rect r="r" b="b" t="t" l="l"/>
              <a:pathLst>
                <a:path h="1562406" w="6272432">
                  <a:moveTo>
                    <a:pt x="0" y="0"/>
                  </a:moveTo>
                  <a:lnTo>
                    <a:pt x="6272432" y="0"/>
                  </a:lnTo>
                  <a:lnTo>
                    <a:pt x="6272432" y="1562406"/>
                  </a:lnTo>
                  <a:lnTo>
                    <a:pt x="0" y="15624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2" id="22"/>
            <p:cNvSpPr txBox="true"/>
            <p:nvPr/>
          </p:nvSpPr>
          <p:spPr>
            <a:xfrm rot="0">
              <a:off x="775079" y="245886"/>
              <a:ext cx="4722273" cy="927759"/>
            </a:xfrm>
            <a:prstGeom prst="rect">
              <a:avLst/>
            </a:prstGeom>
          </p:spPr>
          <p:txBody>
            <a:bodyPr anchor="t" rtlCol="false" tIns="0" lIns="0" bIns="0" rIns="0">
              <a:spAutoFit/>
            </a:bodyPr>
            <a:lstStyle/>
            <a:p>
              <a:pPr algn="ctr" marL="0" indent="0" lvl="0">
                <a:lnSpc>
                  <a:spcPts val="5068"/>
                </a:lnSpc>
                <a:spcBef>
                  <a:spcPct val="0"/>
                </a:spcBef>
              </a:pPr>
              <a:r>
                <a:rPr lang="en-US" b="true" sz="3898">
                  <a:solidFill>
                    <a:srgbClr val="1D4031"/>
                  </a:solidFill>
                  <a:latin typeface="Agrandir Bold"/>
                  <a:ea typeface="Agrandir Bold"/>
                  <a:cs typeface="Agrandir Bold"/>
                  <a:sym typeface="Agrandir Bold"/>
                </a:rPr>
                <a:t>9 ÷ 4 + 3</a:t>
              </a:r>
            </a:p>
          </p:txBody>
        </p:sp>
      </p:grpSp>
      <p:grpSp>
        <p:nvGrpSpPr>
          <p:cNvPr name="Group 23" id="23"/>
          <p:cNvGrpSpPr/>
          <p:nvPr/>
        </p:nvGrpSpPr>
        <p:grpSpPr>
          <a:xfrm rot="0">
            <a:off x="11795073" y="6265611"/>
            <a:ext cx="4704324" cy="1171804"/>
            <a:chOff x="0" y="0"/>
            <a:chExt cx="6272432" cy="1562406"/>
          </a:xfrm>
        </p:grpSpPr>
        <p:sp>
          <p:nvSpPr>
            <p:cNvPr name="Freeform 24" id="24"/>
            <p:cNvSpPr/>
            <p:nvPr/>
          </p:nvSpPr>
          <p:spPr>
            <a:xfrm flipH="false" flipV="false" rot="0">
              <a:off x="0" y="0"/>
              <a:ext cx="6272432" cy="1562406"/>
            </a:xfrm>
            <a:custGeom>
              <a:avLst/>
              <a:gdLst/>
              <a:ahLst/>
              <a:cxnLst/>
              <a:rect r="r" b="b" t="t" l="l"/>
              <a:pathLst>
                <a:path h="1562406" w="6272432">
                  <a:moveTo>
                    <a:pt x="0" y="0"/>
                  </a:moveTo>
                  <a:lnTo>
                    <a:pt x="6272432" y="0"/>
                  </a:lnTo>
                  <a:lnTo>
                    <a:pt x="6272432" y="1562406"/>
                  </a:lnTo>
                  <a:lnTo>
                    <a:pt x="0" y="15624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5" id="25"/>
            <p:cNvSpPr txBox="true"/>
            <p:nvPr/>
          </p:nvSpPr>
          <p:spPr>
            <a:xfrm rot="0">
              <a:off x="775079" y="245886"/>
              <a:ext cx="4722273" cy="927759"/>
            </a:xfrm>
            <a:prstGeom prst="rect">
              <a:avLst/>
            </a:prstGeom>
          </p:spPr>
          <p:txBody>
            <a:bodyPr anchor="t" rtlCol="false" tIns="0" lIns="0" bIns="0" rIns="0">
              <a:spAutoFit/>
            </a:bodyPr>
            <a:lstStyle/>
            <a:p>
              <a:pPr algn="ctr" marL="0" indent="0" lvl="0">
                <a:lnSpc>
                  <a:spcPts val="5068"/>
                </a:lnSpc>
                <a:spcBef>
                  <a:spcPct val="0"/>
                </a:spcBef>
              </a:pPr>
              <a:r>
                <a:rPr lang="en-US" b="true" sz="3898">
                  <a:solidFill>
                    <a:srgbClr val="1D4031"/>
                  </a:solidFill>
                  <a:latin typeface="Agrandir Bold"/>
                  <a:ea typeface="Agrandir Bold"/>
                  <a:cs typeface="Agrandir Bold"/>
                  <a:sym typeface="Agrandir Bold"/>
                </a:rPr>
                <a:t>4 × 9 + 3</a:t>
              </a:r>
            </a:p>
          </p:txBody>
        </p:sp>
      </p:grpSp>
      <p:grpSp>
        <p:nvGrpSpPr>
          <p:cNvPr name="Group 26" id="26"/>
          <p:cNvGrpSpPr/>
          <p:nvPr/>
        </p:nvGrpSpPr>
        <p:grpSpPr>
          <a:xfrm rot="0">
            <a:off x="11795073" y="7726755"/>
            <a:ext cx="4704324" cy="1171804"/>
            <a:chOff x="0" y="0"/>
            <a:chExt cx="6272432" cy="1562406"/>
          </a:xfrm>
        </p:grpSpPr>
        <p:sp>
          <p:nvSpPr>
            <p:cNvPr name="Freeform 27" id="27"/>
            <p:cNvSpPr/>
            <p:nvPr/>
          </p:nvSpPr>
          <p:spPr>
            <a:xfrm flipH="false" flipV="false" rot="0">
              <a:off x="0" y="0"/>
              <a:ext cx="6272432" cy="1562406"/>
            </a:xfrm>
            <a:custGeom>
              <a:avLst/>
              <a:gdLst/>
              <a:ahLst/>
              <a:cxnLst/>
              <a:rect r="r" b="b" t="t" l="l"/>
              <a:pathLst>
                <a:path h="1562406" w="6272432">
                  <a:moveTo>
                    <a:pt x="0" y="0"/>
                  </a:moveTo>
                  <a:lnTo>
                    <a:pt x="6272432" y="0"/>
                  </a:lnTo>
                  <a:lnTo>
                    <a:pt x="6272432" y="1562406"/>
                  </a:lnTo>
                  <a:lnTo>
                    <a:pt x="0" y="15624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8" id="28"/>
            <p:cNvSpPr txBox="true"/>
            <p:nvPr/>
          </p:nvSpPr>
          <p:spPr>
            <a:xfrm rot="0">
              <a:off x="221384" y="245886"/>
              <a:ext cx="5829663" cy="927759"/>
            </a:xfrm>
            <a:prstGeom prst="rect">
              <a:avLst/>
            </a:prstGeom>
          </p:spPr>
          <p:txBody>
            <a:bodyPr anchor="t" rtlCol="false" tIns="0" lIns="0" bIns="0" rIns="0">
              <a:spAutoFit/>
            </a:bodyPr>
            <a:lstStyle/>
            <a:p>
              <a:pPr algn="ctr" marL="0" indent="0" lvl="0">
                <a:lnSpc>
                  <a:spcPts val="5068"/>
                </a:lnSpc>
                <a:spcBef>
                  <a:spcPct val="0"/>
                </a:spcBef>
              </a:pPr>
              <a:r>
                <a:rPr lang="en-US" b="true" sz="3898">
                  <a:solidFill>
                    <a:srgbClr val="1D4031"/>
                  </a:solidFill>
                  <a:latin typeface="Agrandir Bold"/>
                  <a:ea typeface="Agrandir Bold"/>
                  <a:cs typeface="Agrandir Bold"/>
                  <a:sym typeface="Agrandir Bold"/>
                </a:rPr>
                <a:t>9 + 9 + 9 + 9 + 3</a:t>
              </a:r>
            </a:p>
          </p:txBody>
        </p:sp>
      </p:grpSp>
      <p:grpSp>
        <p:nvGrpSpPr>
          <p:cNvPr name="Group 29" id="29"/>
          <p:cNvGrpSpPr/>
          <p:nvPr/>
        </p:nvGrpSpPr>
        <p:grpSpPr>
          <a:xfrm rot="0">
            <a:off x="3265234" y="718674"/>
            <a:ext cx="11757532" cy="3108379"/>
            <a:chOff x="0" y="0"/>
            <a:chExt cx="15676710" cy="4144505"/>
          </a:xfrm>
        </p:grpSpPr>
        <p:sp>
          <p:nvSpPr>
            <p:cNvPr name="TextBox 30" id="30"/>
            <p:cNvSpPr txBox="true"/>
            <p:nvPr/>
          </p:nvSpPr>
          <p:spPr>
            <a:xfrm rot="0">
              <a:off x="246854" y="2365846"/>
              <a:ext cx="15429856" cy="1778659"/>
            </a:xfrm>
            <a:prstGeom prst="rect">
              <a:avLst/>
            </a:prstGeom>
          </p:spPr>
          <p:txBody>
            <a:bodyPr anchor="t" rtlCol="false" tIns="0" lIns="0" bIns="0" rIns="0">
              <a:spAutoFit/>
            </a:bodyPr>
            <a:lstStyle/>
            <a:p>
              <a:pPr algn="ctr">
                <a:lnSpc>
                  <a:spcPts val="5068"/>
                </a:lnSpc>
              </a:pPr>
              <a:r>
                <a:rPr lang="en-US" sz="3898">
                  <a:solidFill>
                    <a:srgbClr val="1D4031"/>
                  </a:solidFill>
                  <a:latin typeface="Agrandir"/>
                  <a:ea typeface="Agrandir"/>
                  <a:cs typeface="Agrandir"/>
                  <a:sym typeface="Agrandir"/>
                </a:rPr>
                <a:t>Сіз білдіретін өрнекті анықтай аласыз ба</a:t>
              </a:r>
            </a:p>
            <a:p>
              <a:pPr algn="ctr">
                <a:lnSpc>
                  <a:spcPts val="5068"/>
                </a:lnSpc>
              </a:pPr>
              <a:r>
                <a:rPr lang="en-US" sz="3898">
                  <a:solidFill>
                    <a:srgbClr val="1D4031"/>
                  </a:solidFill>
                  <a:latin typeface="Agrandir"/>
                  <a:ea typeface="Agrandir"/>
                  <a:cs typeface="Agrandir"/>
                  <a:sym typeface="Agrandir"/>
                </a:rPr>
                <a:t>cookie файлдарының жалпы саны?</a:t>
              </a:r>
            </a:p>
          </p:txBody>
        </p:sp>
        <p:sp>
          <p:nvSpPr>
            <p:cNvPr name="TextBox 31" id="31"/>
            <p:cNvSpPr txBox="true"/>
            <p:nvPr/>
          </p:nvSpPr>
          <p:spPr>
            <a:xfrm rot="0">
              <a:off x="0" y="180975"/>
              <a:ext cx="15676710" cy="1952625"/>
            </a:xfrm>
            <a:prstGeom prst="rect">
              <a:avLst/>
            </a:prstGeom>
          </p:spPr>
          <p:txBody>
            <a:bodyPr anchor="t" rtlCol="false" tIns="0" lIns="0" bIns="0" rIns="0">
              <a:spAutoFit/>
            </a:bodyPr>
            <a:lstStyle/>
            <a:p>
              <a:pPr algn="ctr" marL="0" indent="0" lvl="0">
                <a:lnSpc>
                  <a:spcPts val="10500"/>
                </a:lnSpc>
                <a:spcBef>
                  <a:spcPct val="0"/>
                </a:spcBef>
              </a:pPr>
              <a:r>
                <a:rPr lang="en-US" sz="10500">
                  <a:solidFill>
                    <a:srgbClr val="1D4031"/>
                  </a:solidFill>
                  <a:latin typeface="Londrina Solid Black"/>
                  <a:ea typeface="Londrina Solid Black"/>
                  <a:cs typeface="Londrina Solid Black"/>
                  <a:sym typeface="Londrina Solid Black"/>
                </a:rPr>
                <a:t>АШУ УАҚЫТЫ!</a:t>
              </a:r>
            </a:p>
          </p:txBody>
        </p:sp>
      </p:grpSp>
    </p:spTree>
  </p:cSld>
  <p:clrMapOvr>
    <a:masterClrMapping/>
  </p:clrMapOvr>
  <p:transition spd="fast">
    <p:fade/>
  </p:transition>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DDCC7"/>
        </a:solidFill>
      </p:bgPr>
    </p:bg>
    <p:spTree>
      <p:nvGrpSpPr>
        <p:cNvPr id="1" name=""/>
        <p:cNvGrpSpPr/>
        <p:nvPr/>
      </p:nvGrpSpPr>
      <p:grpSpPr>
        <a:xfrm>
          <a:off x="0" y="0"/>
          <a:ext cx="0" cy="0"/>
          <a:chOff x="0" y="0"/>
          <a:chExt cx="0" cy="0"/>
        </a:xfrm>
      </p:grpSpPr>
      <p:sp>
        <p:nvSpPr>
          <p:cNvPr name="Freeform 2" id="2"/>
          <p:cNvSpPr/>
          <p:nvPr/>
        </p:nvSpPr>
        <p:spPr>
          <a:xfrm flipH="false" flipV="false" rot="0">
            <a:off x="-522819" y="4342885"/>
            <a:ext cx="10030971" cy="5434963"/>
          </a:xfrm>
          <a:custGeom>
            <a:avLst/>
            <a:gdLst/>
            <a:ahLst/>
            <a:cxnLst/>
            <a:rect r="r" b="b" t="t" l="l"/>
            <a:pathLst>
              <a:path h="5434963" w="10030971">
                <a:moveTo>
                  <a:pt x="0" y="0"/>
                </a:moveTo>
                <a:lnTo>
                  <a:pt x="10030971" y="0"/>
                </a:lnTo>
                <a:lnTo>
                  <a:pt x="10030971" y="5434962"/>
                </a:lnTo>
                <a:lnTo>
                  <a:pt x="0" y="5434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44485" y="3677627"/>
            <a:ext cx="4348579" cy="2591794"/>
            <a:chOff x="0" y="0"/>
            <a:chExt cx="5798105" cy="3455726"/>
          </a:xfrm>
        </p:grpSpPr>
        <p:sp>
          <p:nvSpPr>
            <p:cNvPr name="Freeform 4" id="4"/>
            <p:cNvSpPr/>
            <p:nvPr/>
          </p:nvSpPr>
          <p:spPr>
            <a:xfrm flipH="false" flipV="false" rot="0">
              <a:off x="0" y="0"/>
              <a:ext cx="3118623" cy="1837152"/>
            </a:xfrm>
            <a:custGeom>
              <a:avLst/>
              <a:gdLst/>
              <a:ahLst/>
              <a:cxnLst/>
              <a:rect r="r" b="b" t="t" l="l"/>
              <a:pathLst>
                <a:path h="1837152" w="3118623">
                  <a:moveTo>
                    <a:pt x="0" y="0"/>
                  </a:moveTo>
                  <a:lnTo>
                    <a:pt x="3118623" y="0"/>
                  </a:lnTo>
                  <a:lnTo>
                    <a:pt x="3118623" y="1837152"/>
                  </a:lnTo>
                  <a:lnTo>
                    <a:pt x="0" y="18371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2679483" y="369164"/>
              <a:ext cx="3118623" cy="1837152"/>
            </a:xfrm>
            <a:custGeom>
              <a:avLst/>
              <a:gdLst/>
              <a:ahLst/>
              <a:cxnLst/>
              <a:rect r="r" b="b" t="t" l="l"/>
              <a:pathLst>
                <a:path h="1837152" w="3118623">
                  <a:moveTo>
                    <a:pt x="0" y="0"/>
                  </a:moveTo>
                  <a:lnTo>
                    <a:pt x="3118622" y="0"/>
                  </a:lnTo>
                  <a:lnTo>
                    <a:pt x="3118622" y="1837152"/>
                  </a:lnTo>
                  <a:lnTo>
                    <a:pt x="0" y="18371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923996" y="1618574"/>
              <a:ext cx="3118623" cy="1837152"/>
            </a:xfrm>
            <a:custGeom>
              <a:avLst/>
              <a:gdLst/>
              <a:ahLst/>
              <a:cxnLst/>
              <a:rect r="r" b="b" t="t" l="l"/>
              <a:pathLst>
                <a:path h="1837152" w="3118623">
                  <a:moveTo>
                    <a:pt x="0" y="0"/>
                  </a:moveTo>
                  <a:lnTo>
                    <a:pt x="3118623" y="0"/>
                  </a:lnTo>
                  <a:lnTo>
                    <a:pt x="3118623" y="1837152"/>
                  </a:lnTo>
                  <a:lnTo>
                    <a:pt x="0" y="18371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7" id="7"/>
          <p:cNvGrpSpPr/>
          <p:nvPr/>
        </p:nvGrpSpPr>
        <p:grpSpPr>
          <a:xfrm rot="0">
            <a:off x="3913484" y="4973525"/>
            <a:ext cx="4348579" cy="2591794"/>
            <a:chOff x="0" y="0"/>
            <a:chExt cx="5798105" cy="3455726"/>
          </a:xfrm>
        </p:grpSpPr>
        <p:sp>
          <p:nvSpPr>
            <p:cNvPr name="Freeform 8" id="8"/>
            <p:cNvSpPr/>
            <p:nvPr/>
          </p:nvSpPr>
          <p:spPr>
            <a:xfrm flipH="false" flipV="false" rot="0">
              <a:off x="0" y="0"/>
              <a:ext cx="3118623" cy="1837152"/>
            </a:xfrm>
            <a:custGeom>
              <a:avLst/>
              <a:gdLst/>
              <a:ahLst/>
              <a:cxnLst/>
              <a:rect r="r" b="b" t="t" l="l"/>
              <a:pathLst>
                <a:path h="1837152" w="3118623">
                  <a:moveTo>
                    <a:pt x="0" y="0"/>
                  </a:moveTo>
                  <a:lnTo>
                    <a:pt x="3118623" y="0"/>
                  </a:lnTo>
                  <a:lnTo>
                    <a:pt x="3118623" y="1837152"/>
                  </a:lnTo>
                  <a:lnTo>
                    <a:pt x="0" y="18371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2679483" y="369164"/>
              <a:ext cx="3118623" cy="1837152"/>
            </a:xfrm>
            <a:custGeom>
              <a:avLst/>
              <a:gdLst/>
              <a:ahLst/>
              <a:cxnLst/>
              <a:rect r="r" b="b" t="t" l="l"/>
              <a:pathLst>
                <a:path h="1837152" w="3118623">
                  <a:moveTo>
                    <a:pt x="0" y="0"/>
                  </a:moveTo>
                  <a:lnTo>
                    <a:pt x="3118622" y="0"/>
                  </a:lnTo>
                  <a:lnTo>
                    <a:pt x="3118622" y="1837152"/>
                  </a:lnTo>
                  <a:lnTo>
                    <a:pt x="0" y="18371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23996" y="1618574"/>
              <a:ext cx="3118623" cy="1837152"/>
            </a:xfrm>
            <a:custGeom>
              <a:avLst/>
              <a:gdLst/>
              <a:ahLst/>
              <a:cxnLst/>
              <a:rect r="r" b="b" t="t" l="l"/>
              <a:pathLst>
                <a:path h="1837152" w="3118623">
                  <a:moveTo>
                    <a:pt x="0" y="0"/>
                  </a:moveTo>
                  <a:lnTo>
                    <a:pt x="3118623" y="0"/>
                  </a:lnTo>
                  <a:lnTo>
                    <a:pt x="3118623" y="1837152"/>
                  </a:lnTo>
                  <a:lnTo>
                    <a:pt x="0" y="18371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Freeform 11" id="11"/>
          <p:cNvSpPr/>
          <p:nvPr/>
        </p:nvSpPr>
        <p:spPr>
          <a:xfrm flipH="false" flipV="false" rot="0">
            <a:off x="8084582" y="6748483"/>
            <a:ext cx="2338967" cy="1377864"/>
          </a:xfrm>
          <a:custGeom>
            <a:avLst/>
            <a:gdLst/>
            <a:ahLst/>
            <a:cxnLst/>
            <a:rect r="r" b="b" t="t" l="l"/>
            <a:pathLst>
              <a:path h="1377864" w="2338967">
                <a:moveTo>
                  <a:pt x="0" y="0"/>
                </a:moveTo>
                <a:lnTo>
                  <a:pt x="2338967" y="0"/>
                </a:lnTo>
                <a:lnTo>
                  <a:pt x="2338967" y="1377865"/>
                </a:lnTo>
                <a:lnTo>
                  <a:pt x="0" y="13778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0">
            <a:off x="403929" y="6350022"/>
            <a:ext cx="4384050" cy="2591794"/>
            <a:chOff x="0" y="0"/>
            <a:chExt cx="5845401" cy="3455726"/>
          </a:xfrm>
        </p:grpSpPr>
        <p:sp>
          <p:nvSpPr>
            <p:cNvPr name="Freeform 13" id="13"/>
            <p:cNvSpPr/>
            <p:nvPr/>
          </p:nvSpPr>
          <p:spPr>
            <a:xfrm flipH="false" flipV="false" rot="0">
              <a:off x="1802782" y="0"/>
              <a:ext cx="3118623" cy="1837152"/>
            </a:xfrm>
            <a:custGeom>
              <a:avLst/>
              <a:gdLst/>
              <a:ahLst/>
              <a:cxnLst/>
              <a:rect r="r" b="b" t="t" l="l"/>
              <a:pathLst>
                <a:path h="1837152" w="3118623">
                  <a:moveTo>
                    <a:pt x="0" y="0"/>
                  </a:moveTo>
                  <a:lnTo>
                    <a:pt x="3118622" y="0"/>
                  </a:lnTo>
                  <a:lnTo>
                    <a:pt x="3118622" y="1837152"/>
                  </a:lnTo>
                  <a:lnTo>
                    <a:pt x="0" y="18371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0" y="1258747"/>
              <a:ext cx="3118623" cy="1837152"/>
            </a:xfrm>
            <a:custGeom>
              <a:avLst/>
              <a:gdLst/>
              <a:ahLst/>
              <a:cxnLst/>
              <a:rect r="r" b="b" t="t" l="l"/>
              <a:pathLst>
                <a:path h="1837152" w="3118623">
                  <a:moveTo>
                    <a:pt x="0" y="0"/>
                  </a:moveTo>
                  <a:lnTo>
                    <a:pt x="3118623" y="0"/>
                  </a:lnTo>
                  <a:lnTo>
                    <a:pt x="3118623" y="1837152"/>
                  </a:lnTo>
                  <a:lnTo>
                    <a:pt x="0" y="18371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2726778" y="1618574"/>
              <a:ext cx="3118623" cy="1837152"/>
            </a:xfrm>
            <a:custGeom>
              <a:avLst/>
              <a:gdLst/>
              <a:ahLst/>
              <a:cxnLst/>
              <a:rect r="r" b="b" t="t" l="l"/>
              <a:pathLst>
                <a:path h="1837152" w="3118623">
                  <a:moveTo>
                    <a:pt x="0" y="0"/>
                  </a:moveTo>
                  <a:lnTo>
                    <a:pt x="3118623" y="0"/>
                  </a:lnTo>
                  <a:lnTo>
                    <a:pt x="3118623" y="1837152"/>
                  </a:lnTo>
                  <a:lnTo>
                    <a:pt x="0" y="18371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16" id="16"/>
          <p:cNvGrpSpPr/>
          <p:nvPr/>
        </p:nvGrpSpPr>
        <p:grpSpPr>
          <a:xfrm rot="0">
            <a:off x="4727594" y="7645919"/>
            <a:ext cx="4384050" cy="2591794"/>
            <a:chOff x="0" y="0"/>
            <a:chExt cx="5845401" cy="3455726"/>
          </a:xfrm>
        </p:grpSpPr>
        <p:sp>
          <p:nvSpPr>
            <p:cNvPr name="Freeform 17" id="17"/>
            <p:cNvSpPr/>
            <p:nvPr/>
          </p:nvSpPr>
          <p:spPr>
            <a:xfrm flipH="false" flipV="false" rot="0">
              <a:off x="1802782" y="0"/>
              <a:ext cx="3118623" cy="1837152"/>
            </a:xfrm>
            <a:custGeom>
              <a:avLst/>
              <a:gdLst/>
              <a:ahLst/>
              <a:cxnLst/>
              <a:rect r="r" b="b" t="t" l="l"/>
              <a:pathLst>
                <a:path h="1837152" w="3118623">
                  <a:moveTo>
                    <a:pt x="0" y="0"/>
                  </a:moveTo>
                  <a:lnTo>
                    <a:pt x="3118622" y="0"/>
                  </a:lnTo>
                  <a:lnTo>
                    <a:pt x="3118622" y="1837152"/>
                  </a:lnTo>
                  <a:lnTo>
                    <a:pt x="0" y="18371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0">
              <a:off x="0" y="1258747"/>
              <a:ext cx="3118623" cy="1837152"/>
            </a:xfrm>
            <a:custGeom>
              <a:avLst/>
              <a:gdLst/>
              <a:ahLst/>
              <a:cxnLst/>
              <a:rect r="r" b="b" t="t" l="l"/>
              <a:pathLst>
                <a:path h="1837152" w="3118623">
                  <a:moveTo>
                    <a:pt x="0" y="0"/>
                  </a:moveTo>
                  <a:lnTo>
                    <a:pt x="3118623" y="0"/>
                  </a:lnTo>
                  <a:lnTo>
                    <a:pt x="3118623" y="1837152"/>
                  </a:lnTo>
                  <a:lnTo>
                    <a:pt x="0" y="18371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0">
              <a:off x="2726778" y="1618574"/>
              <a:ext cx="3118623" cy="1837152"/>
            </a:xfrm>
            <a:custGeom>
              <a:avLst/>
              <a:gdLst/>
              <a:ahLst/>
              <a:cxnLst/>
              <a:rect r="r" b="b" t="t" l="l"/>
              <a:pathLst>
                <a:path h="1837152" w="3118623">
                  <a:moveTo>
                    <a:pt x="0" y="0"/>
                  </a:moveTo>
                  <a:lnTo>
                    <a:pt x="3118623" y="0"/>
                  </a:lnTo>
                  <a:lnTo>
                    <a:pt x="3118623" y="1837152"/>
                  </a:lnTo>
                  <a:lnTo>
                    <a:pt x="0" y="18371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Freeform 20" id="20"/>
          <p:cNvSpPr/>
          <p:nvPr/>
        </p:nvSpPr>
        <p:spPr>
          <a:xfrm flipH="false" flipV="false" rot="0">
            <a:off x="10974810" y="6471764"/>
            <a:ext cx="678623" cy="969462"/>
          </a:xfrm>
          <a:custGeom>
            <a:avLst/>
            <a:gdLst/>
            <a:ahLst/>
            <a:cxnLst/>
            <a:rect r="r" b="b" t="t" l="l"/>
            <a:pathLst>
              <a:path h="969462" w="678623">
                <a:moveTo>
                  <a:pt x="0" y="0"/>
                </a:moveTo>
                <a:lnTo>
                  <a:pt x="678623" y="0"/>
                </a:lnTo>
                <a:lnTo>
                  <a:pt x="678623" y="969462"/>
                </a:lnTo>
                <a:lnTo>
                  <a:pt x="0" y="9694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1" id="21"/>
          <p:cNvSpPr/>
          <p:nvPr/>
        </p:nvSpPr>
        <p:spPr>
          <a:xfrm flipH="false" flipV="false" rot="0">
            <a:off x="10974810" y="7929098"/>
            <a:ext cx="678623" cy="969462"/>
          </a:xfrm>
          <a:custGeom>
            <a:avLst/>
            <a:gdLst/>
            <a:ahLst/>
            <a:cxnLst/>
            <a:rect r="r" b="b" t="t" l="l"/>
            <a:pathLst>
              <a:path h="969462" w="678623">
                <a:moveTo>
                  <a:pt x="0" y="0"/>
                </a:moveTo>
                <a:lnTo>
                  <a:pt x="678623" y="0"/>
                </a:lnTo>
                <a:lnTo>
                  <a:pt x="678623" y="969461"/>
                </a:lnTo>
                <a:lnTo>
                  <a:pt x="0" y="96946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22" id="22"/>
          <p:cNvGrpSpPr/>
          <p:nvPr/>
        </p:nvGrpSpPr>
        <p:grpSpPr>
          <a:xfrm rot="0">
            <a:off x="11795073" y="4808057"/>
            <a:ext cx="4704324" cy="1171804"/>
            <a:chOff x="0" y="0"/>
            <a:chExt cx="6272432" cy="1562406"/>
          </a:xfrm>
        </p:grpSpPr>
        <p:sp>
          <p:nvSpPr>
            <p:cNvPr name="Freeform 23" id="23"/>
            <p:cNvSpPr/>
            <p:nvPr/>
          </p:nvSpPr>
          <p:spPr>
            <a:xfrm flipH="false" flipV="false" rot="0">
              <a:off x="0" y="0"/>
              <a:ext cx="6272432" cy="1562406"/>
            </a:xfrm>
            <a:custGeom>
              <a:avLst/>
              <a:gdLst/>
              <a:ahLst/>
              <a:cxnLst/>
              <a:rect r="r" b="b" t="t" l="l"/>
              <a:pathLst>
                <a:path h="1562406" w="6272432">
                  <a:moveTo>
                    <a:pt x="0" y="0"/>
                  </a:moveTo>
                  <a:lnTo>
                    <a:pt x="6272432" y="0"/>
                  </a:lnTo>
                  <a:lnTo>
                    <a:pt x="6272432" y="1562406"/>
                  </a:lnTo>
                  <a:lnTo>
                    <a:pt x="0" y="15624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4" id="24"/>
            <p:cNvSpPr txBox="true"/>
            <p:nvPr/>
          </p:nvSpPr>
          <p:spPr>
            <a:xfrm rot="0">
              <a:off x="775079" y="245886"/>
              <a:ext cx="4722273" cy="927759"/>
            </a:xfrm>
            <a:prstGeom prst="rect">
              <a:avLst/>
            </a:prstGeom>
          </p:spPr>
          <p:txBody>
            <a:bodyPr anchor="t" rtlCol="false" tIns="0" lIns="0" bIns="0" rIns="0">
              <a:spAutoFit/>
            </a:bodyPr>
            <a:lstStyle/>
            <a:p>
              <a:pPr algn="ctr" marL="0" indent="0" lvl="0">
                <a:lnSpc>
                  <a:spcPts val="5068"/>
                </a:lnSpc>
                <a:spcBef>
                  <a:spcPct val="0"/>
                </a:spcBef>
              </a:pPr>
              <a:r>
                <a:rPr lang="en-US" b="true" sz="3898">
                  <a:solidFill>
                    <a:srgbClr val="1D4031"/>
                  </a:solidFill>
                  <a:latin typeface="Agrandir Bold"/>
                  <a:ea typeface="Agrandir Bold"/>
                  <a:cs typeface="Agrandir Bold"/>
                  <a:sym typeface="Agrandir Bold"/>
                </a:rPr>
                <a:t>9 ÷ 4 + 3</a:t>
              </a:r>
            </a:p>
          </p:txBody>
        </p:sp>
      </p:grpSp>
      <p:grpSp>
        <p:nvGrpSpPr>
          <p:cNvPr name="Group 25" id="25"/>
          <p:cNvGrpSpPr/>
          <p:nvPr/>
        </p:nvGrpSpPr>
        <p:grpSpPr>
          <a:xfrm rot="0">
            <a:off x="11795073" y="6265611"/>
            <a:ext cx="4704324" cy="1171804"/>
            <a:chOff x="0" y="0"/>
            <a:chExt cx="6272432" cy="1562406"/>
          </a:xfrm>
        </p:grpSpPr>
        <p:sp>
          <p:nvSpPr>
            <p:cNvPr name="Freeform 26" id="26"/>
            <p:cNvSpPr/>
            <p:nvPr/>
          </p:nvSpPr>
          <p:spPr>
            <a:xfrm flipH="false" flipV="false" rot="0">
              <a:off x="0" y="0"/>
              <a:ext cx="6272432" cy="1562406"/>
            </a:xfrm>
            <a:custGeom>
              <a:avLst/>
              <a:gdLst/>
              <a:ahLst/>
              <a:cxnLst/>
              <a:rect r="r" b="b" t="t" l="l"/>
              <a:pathLst>
                <a:path h="1562406" w="6272432">
                  <a:moveTo>
                    <a:pt x="0" y="0"/>
                  </a:moveTo>
                  <a:lnTo>
                    <a:pt x="6272432" y="0"/>
                  </a:lnTo>
                  <a:lnTo>
                    <a:pt x="6272432" y="1562406"/>
                  </a:lnTo>
                  <a:lnTo>
                    <a:pt x="0" y="15624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7" id="27"/>
            <p:cNvSpPr txBox="true"/>
            <p:nvPr/>
          </p:nvSpPr>
          <p:spPr>
            <a:xfrm rot="0">
              <a:off x="775079" y="245886"/>
              <a:ext cx="4722273" cy="927759"/>
            </a:xfrm>
            <a:prstGeom prst="rect">
              <a:avLst/>
            </a:prstGeom>
          </p:spPr>
          <p:txBody>
            <a:bodyPr anchor="t" rtlCol="false" tIns="0" lIns="0" bIns="0" rIns="0">
              <a:spAutoFit/>
            </a:bodyPr>
            <a:lstStyle/>
            <a:p>
              <a:pPr algn="ctr" marL="0" indent="0" lvl="0">
                <a:lnSpc>
                  <a:spcPts val="5068"/>
                </a:lnSpc>
                <a:spcBef>
                  <a:spcPct val="0"/>
                </a:spcBef>
              </a:pPr>
              <a:r>
                <a:rPr lang="en-US" b="true" sz="3898">
                  <a:solidFill>
                    <a:srgbClr val="1D4031"/>
                  </a:solidFill>
                  <a:latin typeface="Agrandir Bold"/>
                  <a:ea typeface="Agrandir Bold"/>
                  <a:cs typeface="Agrandir Bold"/>
                  <a:sym typeface="Agrandir Bold"/>
                </a:rPr>
                <a:t>4 × 9 + 3</a:t>
              </a:r>
            </a:p>
          </p:txBody>
        </p:sp>
      </p:grpSp>
      <p:grpSp>
        <p:nvGrpSpPr>
          <p:cNvPr name="Group 28" id="28"/>
          <p:cNvGrpSpPr/>
          <p:nvPr/>
        </p:nvGrpSpPr>
        <p:grpSpPr>
          <a:xfrm rot="0">
            <a:off x="11795073" y="7726755"/>
            <a:ext cx="4704324" cy="1171804"/>
            <a:chOff x="0" y="0"/>
            <a:chExt cx="6272432" cy="1562406"/>
          </a:xfrm>
        </p:grpSpPr>
        <p:sp>
          <p:nvSpPr>
            <p:cNvPr name="Freeform 29" id="29"/>
            <p:cNvSpPr/>
            <p:nvPr/>
          </p:nvSpPr>
          <p:spPr>
            <a:xfrm flipH="false" flipV="false" rot="0">
              <a:off x="0" y="0"/>
              <a:ext cx="6272432" cy="1562406"/>
            </a:xfrm>
            <a:custGeom>
              <a:avLst/>
              <a:gdLst/>
              <a:ahLst/>
              <a:cxnLst/>
              <a:rect r="r" b="b" t="t" l="l"/>
              <a:pathLst>
                <a:path h="1562406" w="6272432">
                  <a:moveTo>
                    <a:pt x="0" y="0"/>
                  </a:moveTo>
                  <a:lnTo>
                    <a:pt x="6272432" y="0"/>
                  </a:lnTo>
                  <a:lnTo>
                    <a:pt x="6272432" y="1562406"/>
                  </a:lnTo>
                  <a:lnTo>
                    <a:pt x="0" y="15624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30" id="30"/>
            <p:cNvSpPr txBox="true"/>
            <p:nvPr/>
          </p:nvSpPr>
          <p:spPr>
            <a:xfrm rot="0">
              <a:off x="221384" y="245886"/>
              <a:ext cx="5829663" cy="927759"/>
            </a:xfrm>
            <a:prstGeom prst="rect">
              <a:avLst/>
            </a:prstGeom>
          </p:spPr>
          <p:txBody>
            <a:bodyPr anchor="t" rtlCol="false" tIns="0" lIns="0" bIns="0" rIns="0">
              <a:spAutoFit/>
            </a:bodyPr>
            <a:lstStyle/>
            <a:p>
              <a:pPr algn="ctr" marL="0" indent="0" lvl="0">
                <a:lnSpc>
                  <a:spcPts val="5068"/>
                </a:lnSpc>
                <a:spcBef>
                  <a:spcPct val="0"/>
                </a:spcBef>
              </a:pPr>
              <a:r>
                <a:rPr lang="en-US" b="true" sz="3898">
                  <a:solidFill>
                    <a:srgbClr val="1D4031"/>
                  </a:solidFill>
                  <a:latin typeface="Agrandir Bold"/>
                  <a:ea typeface="Agrandir Bold"/>
                  <a:cs typeface="Agrandir Bold"/>
                  <a:sym typeface="Agrandir Bold"/>
                </a:rPr>
                <a:t>9 + 9 + 9 + 9 + 3</a:t>
              </a:r>
            </a:p>
          </p:txBody>
        </p:sp>
      </p:grpSp>
      <p:grpSp>
        <p:nvGrpSpPr>
          <p:cNvPr name="Group 31" id="31"/>
          <p:cNvGrpSpPr/>
          <p:nvPr/>
        </p:nvGrpSpPr>
        <p:grpSpPr>
          <a:xfrm rot="0">
            <a:off x="1285387" y="582999"/>
            <a:ext cx="1979847" cy="1965448"/>
            <a:chOff x="0" y="0"/>
            <a:chExt cx="2639796" cy="2620598"/>
          </a:xfrm>
        </p:grpSpPr>
        <p:sp>
          <p:nvSpPr>
            <p:cNvPr name="Freeform 32" id="32"/>
            <p:cNvSpPr/>
            <p:nvPr/>
          </p:nvSpPr>
          <p:spPr>
            <a:xfrm flipH="false" flipV="false" rot="0">
              <a:off x="0" y="0"/>
              <a:ext cx="2639796" cy="2620598"/>
            </a:xfrm>
            <a:custGeom>
              <a:avLst/>
              <a:gdLst/>
              <a:ahLst/>
              <a:cxnLst/>
              <a:rect r="r" b="b" t="t" l="l"/>
              <a:pathLst>
                <a:path h="2620598" w="2639796">
                  <a:moveTo>
                    <a:pt x="0" y="0"/>
                  </a:moveTo>
                  <a:lnTo>
                    <a:pt x="2639796" y="0"/>
                  </a:lnTo>
                  <a:lnTo>
                    <a:pt x="2639796" y="2620598"/>
                  </a:lnTo>
                  <a:lnTo>
                    <a:pt x="0" y="262059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33" id="33"/>
            <p:cNvSpPr txBox="true"/>
            <p:nvPr/>
          </p:nvSpPr>
          <p:spPr>
            <a:xfrm rot="-590091">
              <a:off x="188099" y="757965"/>
              <a:ext cx="2248956" cy="1037378"/>
            </a:xfrm>
            <a:prstGeom prst="rect">
              <a:avLst/>
            </a:prstGeom>
          </p:spPr>
          <p:txBody>
            <a:bodyPr anchor="t" rtlCol="false" tIns="0" lIns="0" bIns="0" rIns="0">
              <a:spAutoFit/>
            </a:bodyPr>
            <a:lstStyle/>
            <a:p>
              <a:pPr algn="ctr">
                <a:lnSpc>
                  <a:spcPts val="2990"/>
                </a:lnSpc>
              </a:pPr>
              <a:r>
                <a:rPr lang="en-US" sz="2300" b="true">
                  <a:solidFill>
                    <a:srgbClr val="1D4031"/>
                  </a:solidFill>
                  <a:latin typeface="Agrandir Bold"/>
                  <a:ea typeface="Agrandir Bold"/>
                  <a:cs typeface="Agrandir Bold"/>
                  <a:sym typeface="Agrandir Bold"/>
                </a:rPr>
                <a:t>ANSWER</a:t>
              </a:r>
            </a:p>
            <a:p>
              <a:pPr algn="ctr" marL="0" indent="0" lvl="0">
                <a:lnSpc>
                  <a:spcPts val="2990"/>
                </a:lnSpc>
                <a:spcBef>
                  <a:spcPct val="0"/>
                </a:spcBef>
              </a:pPr>
              <a:r>
                <a:rPr lang="en-US" b="true" sz="2300">
                  <a:solidFill>
                    <a:srgbClr val="1D4031"/>
                  </a:solidFill>
                  <a:latin typeface="Agrandir Bold"/>
                  <a:ea typeface="Agrandir Bold"/>
                  <a:cs typeface="Agrandir Bold"/>
                  <a:sym typeface="Agrandir Bold"/>
                </a:rPr>
                <a:t>KEY</a:t>
              </a:r>
            </a:p>
          </p:txBody>
        </p:sp>
      </p:grpSp>
      <p:grpSp>
        <p:nvGrpSpPr>
          <p:cNvPr name="Group 34" id="34"/>
          <p:cNvGrpSpPr/>
          <p:nvPr/>
        </p:nvGrpSpPr>
        <p:grpSpPr>
          <a:xfrm rot="0">
            <a:off x="3265234" y="718674"/>
            <a:ext cx="11757532" cy="3108379"/>
            <a:chOff x="0" y="0"/>
            <a:chExt cx="15676710" cy="4144505"/>
          </a:xfrm>
        </p:grpSpPr>
        <p:sp>
          <p:nvSpPr>
            <p:cNvPr name="TextBox 35" id="35"/>
            <p:cNvSpPr txBox="true"/>
            <p:nvPr/>
          </p:nvSpPr>
          <p:spPr>
            <a:xfrm rot="0">
              <a:off x="246854" y="2365846"/>
              <a:ext cx="15429856" cy="1778659"/>
            </a:xfrm>
            <a:prstGeom prst="rect">
              <a:avLst/>
            </a:prstGeom>
          </p:spPr>
          <p:txBody>
            <a:bodyPr anchor="t" rtlCol="false" tIns="0" lIns="0" bIns="0" rIns="0">
              <a:spAutoFit/>
            </a:bodyPr>
            <a:lstStyle/>
            <a:p>
              <a:pPr algn="ctr">
                <a:lnSpc>
                  <a:spcPts val="5068"/>
                </a:lnSpc>
              </a:pPr>
              <a:r>
                <a:rPr lang="en-US" sz="3898">
                  <a:solidFill>
                    <a:srgbClr val="1D4031"/>
                  </a:solidFill>
                  <a:latin typeface="Agrandir"/>
                  <a:ea typeface="Agrandir"/>
                  <a:cs typeface="Agrandir"/>
                  <a:sym typeface="Agrandir"/>
                </a:rPr>
                <a:t>Көрсететін өрнекті анықтай аласыз ба</a:t>
              </a:r>
            </a:p>
            <a:p>
              <a:pPr algn="ctr">
                <a:lnSpc>
                  <a:spcPts val="5068"/>
                </a:lnSpc>
              </a:pPr>
              <a:r>
                <a:rPr lang="en-US" sz="3898">
                  <a:solidFill>
                    <a:srgbClr val="1D4031"/>
                  </a:solidFill>
                  <a:latin typeface="Agrandir"/>
                  <a:ea typeface="Agrandir"/>
                  <a:cs typeface="Agrandir"/>
                  <a:sym typeface="Agrandir"/>
                </a:rPr>
                <a:t>cookie файлдарының жалпы саны?</a:t>
              </a:r>
            </a:p>
          </p:txBody>
        </p:sp>
        <p:sp>
          <p:nvSpPr>
            <p:cNvPr name="TextBox 36" id="36"/>
            <p:cNvSpPr txBox="true"/>
            <p:nvPr/>
          </p:nvSpPr>
          <p:spPr>
            <a:xfrm rot="0">
              <a:off x="0" y="180975"/>
              <a:ext cx="15676710" cy="1952625"/>
            </a:xfrm>
            <a:prstGeom prst="rect">
              <a:avLst/>
            </a:prstGeom>
          </p:spPr>
          <p:txBody>
            <a:bodyPr anchor="t" rtlCol="false" tIns="0" lIns="0" bIns="0" rIns="0">
              <a:spAutoFit/>
            </a:bodyPr>
            <a:lstStyle/>
            <a:p>
              <a:pPr algn="ctr" marL="0" indent="0" lvl="0">
                <a:lnSpc>
                  <a:spcPts val="10500"/>
                </a:lnSpc>
                <a:spcBef>
                  <a:spcPct val="0"/>
                </a:spcBef>
              </a:pPr>
              <a:r>
                <a:rPr lang="en-US" sz="10500">
                  <a:solidFill>
                    <a:srgbClr val="1D4031"/>
                  </a:solidFill>
                  <a:latin typeface="Londrina Solid Black"/>
                  <a:ea typeface="Londrina Solid Black"/>
                  <a:cs typeface="Londrina Solid Black"/>
                  <a:sym typeface="Londrina Solid Black"/>
                </a:rPr>
                <a:t>АШУ УАҚЫТЫ!</a:t>
              </a:r>
            </a:p>
          </p:txBody>
        </p:sp>
      </p:grpSp>
    </p:spTree>
  </p:cSld>
  <p:clrMapOvr>
    <a:masterClrMapping/>
  </p:clrMapOvr>
  <p:transition spd="fast">
    <p:fade/>
  </p:transition>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DDCC7"/>
        </a:solidFill>
      </p:bgPr>
    </p:bg>
    <p:spTree>
      <p:nvGrpSpPr>
        <p:cNvPr id="1" name=""/>
        <p:cNvGrpSpPr/>
        <p:nvPr/>
      </p:nvGrpSpPr>
      <p:grpSpPr>
        <a:xfrm>
          <a:off x="0" y="0"/>
          <a:ext cx="0" cy="0"/>
          <a:chOff x="0" y="0"/>
          <a:chExt cx="0" cy="0"/>
        </a:xfrm>
      </p:grpSpPr>
      <p:sp>
        <p:nvSpPr>
          <p:cNvPr name="Freeform 2" id="2"/>
          <p:cNvSpPr/>
          <p:nvPr/>
        </p:nvSpPr>
        <p:spPr>
          <a:xfrm flipH="false" flipV="false" rot="0">
            <a:off x="-68475" y="9670204"/>
            <a:ext cx="18403007" cy="616796"/>
          </a:xfrm>
          <a:custGeom>
            <a:avLst/>
            <a:gdLst/>
            <a:ahLst/>
            <a:cxnLst/>
            <a:rect r="r" b="b" t="t" l="l"/>
            <a:pathLst>
              <a:path h="616796" w="18403007">
                <a:moveTo>
                  <a:pt x="0" y="0"/>
                </a:moveTo>
                <a:lnTo>
                  <a:pt x="18403007" y="0"/>
                </a:lnTo>
                <a:lnTo>
                  <a:pt x="18403007" y="616796"/>
                </a:lnTo>
                <a:lnTo>
                  <a:pt x="0" y="616796"/>
                </a:lnTo>
                <a:lnTo>
                  <a:pt x="0" y="0"/>
                </a:lnTo>
                <a:close/>
              </a:path>
            </a:pathLst>
          </a:custGeom>
          <a:blipFill>
            <a:blip r:embed="rId2">
              <a:extLst>
                <a:ext uri="{96DAC541-7B7A-43D3-8B79-37D633B846F1}">
                  <asvg:svgBlip xmlns:asvg="http://schemas.microsoft.com/office/drawing/2016/SVG/main" r:embed="rId3"/>
                </a:ext>
              </a:extLst>
            </a:blip>
            <a:stretch>
              <a:fillRect l="-4172" t="0" r="-4627" b="-708599"/>
            </a:stretch>
          </a:blipFill>
        </p:spPr>
      </p:sp>
      <p:sp>
        <p:nvSpPr>
          <p:cNvPr name="Freeform 3" id="3"/>
          <p:cNvSpPr/>
          <p:nvPr/>
        </p:nvSpPr>
        <p:spPr>
          <a:xfrm flipH="false" flipV="false" rot="0">
            <a:off x="-225794" y="-250534"/>
            <a:ext cx="8417127" cy="10702787"/>
          </a:xfrm>
          <a:custGeom>
            <a:avLst/>
            <a:gdLst/>
            <a:ahLst/>
            <a:cxnLst/>
            <a:rect r="r" b="b" t="t" l="l"/>
            <a:pathLst>
              <a:path h="10702787" w="8417127">
                <a:moveTo>
                  <a:pt x="0" y="0"/>
                </a:moveTo>
                <a:lnTo>
                  <a:pt x="8417127" y="0"/>
                </a:lnTo>
                <a:lnTo>
                  <a:pt x="8417127" y="10702787"/>
                </a:lnTo>
                <a:lnTo>
                  <a:pt x="0" y="10702787"/>
                </a:lnTo>
                <a:lnTo>
                  <a:pt x="0" y="0"/>
                </a:lnTo>
                <a:close/>
              </a:path>
            </a:pathLst>
          </a:custGeom>
          <a:blipFill>
            <a:blip r:embed="rId4">
              <a:extLst>
                <a:ext uri="{96DAC541-7B7A-43D3-8B79-37D633B846F1}">
                  <asvg:svgBlip xmlns:asvg="http://schemas.microsoft.com/office/drawing/2016/SVG/main" r:embed="rId5"/>
                </a:ext>
              </a:extLst>
            </a:blip>
            <a:stretch>
              <a:fillRect l="-93759" t="-3599" r="0" b="-4729"/>
            </a:stretch>
          </a:blipFill>
        </p:spPr>
      </p:sp>
      <p:sp>
        <p:nvSpPr>
          <p:cNvPr name="Freeform 4" id="4"/>
          <p:cNvSpPr/>
          <p:nvPr/>
        </p:nvSpPr>
        <p:spPr>
          <a:xfrm flipH="false" flipV="false" rot="-1384327">
            <a:off x="7889463" y="-3672217"/>
            <a:ext cx="8178523" cy="7749150"/>
          </a:xfrm>
          <a:custGeom>
            <a:avLst/>
            <a:gdLst/>
            <a:ahLst/>
            <a:cxnLst/>
            <a:rect r="r" b="b" t="t" l="l"/>
            <a:pathLst>
              <a:path h="7749150" w="8178523">
                <a:moveTo>
                  <a:pt x="0" y="0"/>
                </a:moveTo>
                <a:lnTo>
                  <a:pt x="8178522" y="0"/>
                </a:lnTo>
                <a:lnTo>
                  <a:pt x="8178522" y="7749150"/>
                </a:lnTo>
                <a:lnTo>
                  <a:pt x="0" y="77491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1721184">
            <a:off x="15680722" y="2573219"/>
            <a:ext cx="1143036" cy="2106978"/>
          </a:xfrm>
          <a:custGeom>
            <a:avLst/>
            <a:gdLst/>
            <a:ahLst/>
            <a:cxnLst/>
            <a:rect r="r" b="b" t="t" l="l"/>
            <a:pathLst>
              <a:path h="2106978" w="1143036">
                <a:moveTo>
                  <a:pt x="0" y="0"/>
                </a:moveTo>
                <a:lnTo>
                  <a:pt x="1143035" y="0"/>
                </a:lnTo>
                <a:lnTo>
                  <a:pt x="1143035" y="2106978"/>
                </a:lnTo>
                <a:lnTo>
                  <a:pt x="0" y="210697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6" id="6"/>
          <p:cNvGrpSpPr/>
          <p:nvPr/>
        </p:nvGrpSpPr>
        <p:grpSpPr>
          <a:xfrm rot="0">
            <a:off x="9552872" y="5604703"/>
            <a:ext cx="7562558" cy="1061720"/>
            <a:chOff x="0" y="0"/>
            <a:chExt cx="10083411" cy="1415627"/>
          </a:xfrm>
        </p:grpSpPr>
        <p:sp>
          <p:nvSpPr>
            <p:cNvPr name="TextBox 7" id="7"/>
            <p:cNvSpPr txBox="true"/>
            <p:nvPr/>
          </p:nvSpPr>
          <p:spPr>
            <a:xfrm rot="0">
              <a:off x="1368698" y="-133350"/>
              <a:ext cx="8714713" cy="1548977"/>
            </a:xfrm>
            <a:prstGeom prst="rect">
              <a:avLst/>
            </a:prstGeom>
          </p:spPr>
          <p:txBody>
            <a:bodyPr anchor="t" rtlCol="false" tIns="0" lIns="0" bIns="0" rIns="0">
              <a:spAutoFit/>
            </a:bodyPr>
            <a:lstStyle/>
            <a:p>
              <a:pPr algn="l" marL="0" indent="0" lvl="0">
                <a:lnSpc>
                  <a:spcPts val="4419"/>
                </a:lnSpc>
                <a:spcBef>
                  <a:spcPct val="0"/>
                </a:spcBef>
              </a:pPr>
              <a:r>
                <a:rPr lang="en-US" sz="3399">
                  <a:solidFill>
                    <a:srgbClr val="1D4031"/>
                  </a:solidFill>
                  <a:latin typeface="Agrandir"/>
                  <a:ea typeface="Agrandir"/>
                  <a:cs typeface="Agrandir"/>
                  <a:sym typeface="Agrandir"/>
                </a:rPr>
                <a:t>Амалдардың орындалу ретін пайдаланып өрнектерді жаз.</a:t>
              </a:r>
            </a:p>
          </p:txBody>
        </p:sp>
        <p:sp>
          <p:nvSpPr>
            <p:cNvPr name="Freeform 8" id="8"/>
            <p:cNvSpPr/>
            <p:nvPr/>
          </p:nvSpPr>
          <p:spPr>
            <a:xfrm flipH="false" flipV="false" rot="0">
              <a:off x="0" y="365908"/>
              <a:ext cx="920683" cy="903943"/>
            </a:xfrm>
            <a:custGeom>
              <a:avLst/>
              <a:gdLst/>
              <a:ahLst/>
              <a:cxnLst/>
              <a:rect r="r" b="b" t="t" l="l"/>
              <a:pathLst>
                <a:path h="903943" w="920683">
                  <a:moveTo>
                    <a:pt x="0" y="0"/>
                  </a:moveTo>
                  <a:lnTo>
                    <a:pt x="920683" y="0"/>
                  </a:lnTo>
                  <a:lnTo>
                    <a:pt x="920683" y="903944"/>
                  </a:lnTo>
                  <a:lnTo>
                    <a:pt x="0" y="90394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grpSp>
        <p:nvGrpSpPr>
          <p:cNvPr name="Group 9" id="9"/>
          <p:cNvGrpSpPr/>
          <p:nvPr/>
        </p:nvGrpSpPr>
        <p:grpSpPr>
          <a:xfrm rot="0">
            <a:off x="9552872" y="7263021"/>
            <a:ext cx="7562558" cy="1614170"/>
            <a:chOff x="0" y="0"/>
            <a:chExt cx="10083411" cy="2152227"/>
          </a:xfrm>
        </p:grpSpPr>
        <p:sp>
          <p:nvSpPr>
            <p:cNvPr name="TextBox 10" id="10"/>
            <p:cNvSpPr txBox="true"/>
            <p:nvPr/>
          </p:nvSpPr>
          <p:spPr>
            <a:xfrm rot="0">
              <a:off x="1368698" y="-133350"/>
              <a:ext cx="8714713" cy="2285577"/>
            </a:xfrm>
            <a:prstGeom prst="rect">
              <a:avLst/>
            </a:prstGeom>
          </p:spPr>
          <p:txBody>
            <a:bodyPr anchor="t" rtlCol="false" tIns="0" lIns="0" bIns="0" rIns="0">
              <a:spAutoFit/>
            </a:bodyPr>
            <a:lstStyle/>
            <a:p>
              <a:pPr algn="l" marL="0" indent="0" lvl="0">
                <a:lnSpc>
                  <a:spcPts val="4419"/>
                </a:lnSpc>
                <a:spcBef>
                  <a:spcPct val="0"/>
                </a:spcBef>
              </a:pPr>
              <a:r>
                <a:rPr lang="en-US" sz="3399">
                  <a:solidFill>
                    <a:srgbClr val="1D4031"/>
                  </a:solidFill>
                  <a:latin typeface="Agrandir"/>
                  <a:ea typeface="Agrandir"/>
                  <a:cs typeface="Agrandir"/>
                  <a:sym typeface="Agrandir"/>
                </a:rPr>
                <a:t>Өрнекте сандарды топтау үшін жақшаларды пайдаланыңыз.</a:t>
              </a:r>
            </a:p>
          </p:txBody>
        </p:sp>
        <p:sp>
          <p:nvSpPr>
            <p:cNvPr name="Freeform 11" id="11"/>
            <p:cNvSpPr/>
            <p:nvPr/>
          </p:nvSpPr>
          <p:spPr>
            <a:xfrm flipH="false" flipV="false" rot="0">
              <a:off x="0" y="365908"/>
              <a:ext cx="920683" cy="903943"/>
            </a:xfrm>
            <a:custGeom>
              <a:avLst/>
              <a:gdLst/>
              <a:ahLst/>
              <a:cxnLst/>
              <a:rect r="r" b="b" t="t" l="l"/>
              <a:pathLst>
                <a:path h="903943" w="920683">
                  <a:moveTo>
                    <a:pt x="0" y="0"/>
                  </a:moveTo>
                  <a:lnTo>
                    <a:pt x="920683" y="0"/>
                  </a:lnTo>
                  <a:lnTo>
                    <a:pt x="920683" y="903944"/>
                  </a:lnTo>
                  <a:lnTo>
                    <a:pt x="0" y="90394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grpSp>
        <p:nvGrpSpPr>
          <p:cNvPr name="Group 12" id="12"/>
          <p:cNvGrpSpPr/>
          <p:nvPr/>
        </p:nvGrpSpPr>
        <p:grpSpPr>
          <a:xfrm rot="0">
            <a:off x="714375" y="4480688"/>
            <a:ext cx="6780472" cy="3155172"/>
            <a:chOff x="0" y="0"/>
            <a:chExt cx="9040629" cy="4206896"/>
          </a:xfrm>
        </p:grpSpPr>
        <p:sp>
          <p:nvSpPr>
            <p:cNvPr name="TextBox 13" id="13"/>
            <p:cNvSpPr txBox="true"/>
            <p:nvPr/>
          </p:nvSpPr>
          <p:spPr>
            <a:xfrm rot="0">
              <a:off x="0" y="3279137"/>
              <a:ext cx="9040629" cy="927759"/>
            </a:xfrm>
            <a:prstGeom prst="rect">
              <a:avLst/>
            </a:prstGeom>
          </p:spPr>
          <p:txBody>
            <a:bodyPr anchor="t" rtlCol="false" tIns="0" lIns="0" bIns="0" rIns="0">
              <a:spAutoFit/>
            </a:bodyPr>
            <a:lstStyle/>
            <a:p>
              <a:pPr algn="l">
                <a:lnSpc>
                  <a:spcPts val="5068"/>
                </a:lnSpc>
              </a:pPr>
              <a:r>
                <a:rPr lang="en-US" sz="3898">
                  <a:solidFill>
                    <a:srgbClr val="1D4031"/>
                  </a:solidFill>
                  <a:latin typeface="Agrandir"/>
                  <a:ea typeface="Agrandir"/>
                  <a:cs typeface="Agrandir"/>
                  <a:sym typeface="Agrandir"/>
                </a:rPr>
                <a:t>Сабақтың соңында сіз:</a:t>
              </a:r>
            </a:p>
          </p:txBody>
        </p:sp>
        <p:sp>
          <p:nvSpPr>
            <p:cNvPr name="TextBox 14" id="14"/>
            <p:cNvSpPr txBox="true"/>
            <p:nvPr/>
          </p:nvSpPr>
          <p:spPr>
            <a:xfrm rot="0">
              <a:off x="0" y="142875"/>
              <a:ext cx="9040629" cy="2903451"/>
            </a:xfrm>
            <a:prstGeom prst="rect">
              <a:avLst/>
            </a:prstGeom>
          </p:spPr>
          <p:txBody>
            <a:bodyPr anchor="t" rtlCol="false" tIns="0" lIns="0" bIns="0" rIns="0">
              <a:spAutoFit/>
            </a:bodyPr>
            <a:lstStyle/>
            <a:p>
              <a:pPr algn="l" marL="0" indent="0" lvl="0">
                <a:lnSpc>
                  <a:spcPts val="8200"/>
                </a:lnSpc>
                <a:spcBef>
                  <a:spcPct val="0"/>
                </a:spcBef>
              </a:pPr>
              <a:r>
                <a:rPr lang="en-US" sz="8200">
                  <a:solidFill>
                    <a:srgbClr val="1D4031"/>
                  </a:solidFill>
                  <a:latin typeface="Londrina Solid Black"/>
                  <a:ea typeface="Londrina Solid Black"/>
                  <a:cs typeface="Londrina Solid Black"/>
                  <a:sym typeface="Londrina Solid Black"/>
                </a:rPr>
                <a:t>ОҚЫТУ НӘТИЖЕЛЕРІ</a:t>
              </a:r>
            </a:p>
          </p:txBody>
        </p:sp>
      </p:grpSp>
    </p:spTree>
  </p:cSld>
  <p:clrMapOvr>
    <a:masterClrMapping/>
  </p:clrMapOvr>
  <p:transition spd="fast">
    <p:fade/>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DDCC7"/>
        </a:solidFill>
      </p:bgPr>
    </p:bg>
    <p:spTree>
      <p:nvGrpSpPr>
        <p:cNvPr id="1" name=""/>
        <p:cNvGrpSpPr/>
        <p:nvPr/>
      </p:nvGrpSpPr>
      <p:grpSpPr>
        <a:xfrm>
          <a:off x="0" y="0"/>
          <a:ext cx="0" cy="0"/>
          <a:chOff x="0" y="0"/>
          <a:chExt cx="0" cy="0"/>
        </a:xfrm>
      </p:grpSpPr>
      <p:sp>
        <p:nvSpPr>
          <p:cNvPr name="Freeform 2" id="2"/>
          <p:cNvSpPr/>
          <p:nvPr/>
        </p:nvSpPr>
        <p:spPr>
          <a:xfrm flipH="false" flipV="false" rot="0">
            <a:off x="-68475" y="9670204"/>
            <a:ext cx="18403007" cy="616796"/>
          </a:xfrm>
          <a:custGeom>
            <a:avLst/>
            <a:gdLst/>
            <a:ahLst/>
            <a:cxnLst/>
            <a:rect r="r" b="b" t="t" l="l"/>
            <a:pathLst>
              <a:path h="616796" w="18403007">
                <a:moveTo>
                  <a:pt x="0" y="0"/>
                </a:moveTo>
                <a:lnTo>
                  <a:pt x="18403007" y="0"/>
                </a:lnTo>
                <a:lnTo>
                  <a:pt x="18403007" y="616796"/>
                </a:lnTo>
                <a:lnTo>
                  <a:pt x="0" y="616796"/>
                </a:lnTo>
                <a:lnTo>
                  <a:pt x="0" y="0"/>
                </a:lnTo>
                <a:close/>
              </a:path>
            </a:pathLst>
          </a:custGeom>
          <a:blipFill>
            <a:blip r:embed="rId2">
              <a:extLst>
                <a:ext uri="{96DAC541-7B7A-43D3-8B79-37D633B846F1}">
                  <asvg:svgBlip xmlns:asvg="http://schemas.microsoft.com/office/drawing/2016/SVG/main" r:embed="rId3"/>
                </a:ext>
              </a:extLst>
            </a:blip>
            <a:stretch>
              <a:fillRect l="-4172" t="0" r="-4627" b="-708599"/>
            </a:stretch>
          </a:blipFill>
        </p:spPr>
      </p:sp>
      <p:grpSp>
        <p:nvGrpSpPr>
          <p:cNvPr name="Group 3" id="3"/>
          <p:cNvGrpSpPr/>
          <p:nvPr/>
        </p:nvGrpSpPr>
        <p:grpSpPr>
          <a:xfrm rot="0">
            <a:off x="10016676" y="2391640"/>
            <a:ext cx="7081405" cy="4459588"/>
            <a:chOff x="0" y="0"/>
            <a:chExt cx="9441874" cy="5946118"/>
          </a:xfrm>
        </p:grpSpPr>
        <p:sp>
          <p:nvSpPr>
            <p:cNvPr name="Freeform 4" id="4"/>
            <p:cNvSpPr/>
            <p:nvPr/>
          </p:nvSpPr>
          <p:spPr>
            <a:xfrm flipH="false" flipV="false" rot="0">
              <a:off x="0" y="0"/>
              <a:ext cx="1796573" cy="1889322"/>
            </a:xfrm>
            <a:custGeom>
              <a:avLst/>
              <a:gdLst/>
              <a:ahLst/>
              <a:cxnLst/>
              <a:rect r="r" b="b" t="t" l="l"/>
              <a:pathLst>
                <a:path h="1889322" w="1796573">
                  <a:moveTo>
                    <a:pt x="0" y="0"/>
                  </a:moveTo>
                  <a:lnTo>
                    <a:pt x="1796573" y="0"/>
                  </a:lnTo>
                  <a:lnTo>
                    <a:pt x="1796573" y="1889322"/>
                  </a:lnTo>
                  <a:lnTo>
                    <a:pt x="0" y="18893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2023392"/>
              <a:ext cx="1796573" cy="1889322"/>
            </a:xfrm>
            <a:custGeom>
              <a:avLst/>
              <a:gdLst/>
              <a:ahLst/>
              <a:cxnLst/>
              <a:rect r="r" b="b" t="t" l="l"/>
              <a:pathLst>
                <a:path h="1889322" w="1796573">
                  <a:moveTo>
                    <a:pt x="0" y="0"/>
                  </a:moveTo>
                  <a:lnTo>
                    <a:pt x="1796573" y="0"/>
                  </a:lnTo>
                  <a:lnTo>
                    <a:pt x="1796573" y="1889321"/>
                  </a:lnTo>
                  <a:lnTo>
                    <a:pt x="0" y="188932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822650" y="0"/>
              <a:ext cx="1796573" cy="1889322"/>
            </a:xfrm>
            <a:custGeom>
              <a:avLst/>
              <a:gdLst/>
              <a:ahLst/>
              <a:cxnLst/>
              <a:rect r="r" b="b" t="t" l="l"/>
              <a:pathLst>
                <a:path h="1889322" w="1796573">
                  <a:moveTo>
                    <a:pt x="0" y="0"/>
                  </a:moveTo>
                  <a:lnTo>
                    <a:pt x="1796574" y="0"/>
                  </a:lnTo>
                  <a:lnTo>
                    <a:pt x="1796574" y="1889322"/>
                  </a:lnTo>
                  <a:lnTo>
                    <a:pt x="0" y="18893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3822650" y="2023392"/>
              <a:ext cx="1796573" cy="1889322"/>
            </a:xfrm>
            <a:custGeom>
              <a:avLst/>
              <a:gdLst/>
              <a:ahLst/>
              <a:cxnLst/>
              <a:rect r="r" b="b" t="t" l="l"/>
              <a:pathLst>
                <a:path h="1889322" w="1796573">
                  <a:moveTo>
                    <a:pt x="0" y="0"/>
                  </a:moveTo>
                  <a:lnTo>
                    <a:pt x="1796574" y="0"/>
                  </a:lnTo>
                  <a:lnTo>
                    <a:pt x="1796574" y="1889321"/>
                  </a:lnTo>
                  <a:lnTo>
                    <a:pt x="0" y="188932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909968" y="10013"/>
              <a:ext cx="1796573" cy="1889322"/>
            </a:xfrm>
            <a:custGeom>
              <a:avLst/>
              <a:gdLst/>
              <a:ahLst/>
              <a:cxnLst/>
              <a:rect r="r" b="b" t="t" l="l"/>
              <a:pathLst>
                <a:path h="1889322" w="1796573">
                  <a:moveTo>
                    <a:pt x="0" y="0"/>
                  </a:moveTo>
                  <a:lnTo>
                    <a:pt x="1796573" y="0"/>
                  </a:lnTo>
                  <a:lnTo>
                    <a:pt x="1796573" y="1889322"/>
                  </a:lnTo>
                  <a:lnTo>
                    <a:pt x="0" y="18893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909968" y="2033405"/>
              <a:ext cx="1796573" cy="1889322"/>
            </a:xfrm>
            <a:custGeom>
              <a:avLst/>
              <a:gdLst/>
              <a:ahLst/>
              <a:cxnLst/>
              <a:rect r="r" b="b" t="t" l="l"/>
              <a:pathLst>
                <a:path h="1889322" w="1796573">
                  <a:moveTo>
                    <a:pt x="0" y="0"/>
                  </a:moveTo>
                  <a:lnTo>
                    <a:pt x="1796573" y="0"/>
                  </a:lnTo>
                  <a:lnTo>
                    <a:pt x="1796573" y="1889321"/>
                  </a:lnTo>
                  <a:lnTo>
                    <a:pt x="0" y="188932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5732618" y="10013"/>
              <a:ext cx="1796573" cy="1889322"/>
            </a:xfrm>
            <a:custGeom>
              <a:avLst/>
              <a:gdLst/>
              <a:ahLst/>
              <a:cxnLst/>
              <a:rect r="r" b="b" t="t" l="l"/>
              <a:pathLst>
                <a:path h="1889322" w="1796573">
                  <a:moveTo>
                    <a:pt x="0" y="0"/>
                  </a:moveTo>
                  <a:lnTo>
                    <a:pt x="1796573" y="0"/>
                  </a:lnTo>
                  <a:lnTo>
                    <a:pt x="1796573" y="1889322"/>
                  </a:lnTo>
                  <a:lnTo>
                    <a:pt x="0" y="18893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5732618" y="2033405"/>
              <a:ext cx="1796573" cy="1889322"/>
            </a:xfrm>
            <a:custGeom>
              <a:avLst/>
              <a:gdLst/>
              <a:ahLst/>
              <a:cxnLst/>
              <a:rect r="r" b="b" t="t" l="l"/>
              <a:pathLst>
                <a:path h="1889322" w="1796573">
                  <a:moveTo>
                    <a:pt x="0" y="0"/>
                  </a:moveTo>
                  <a:lnTo>
                    <a:pt x="1796573" y="0"/>
                  </a:lnTo>
                  <a:lnTo>
                    <a:pt x="1796573" y="1889321"/>
                  </a:lnTo>
                  <a:lnTo>
                    <a:pt x="0" y="188932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7645301" y="10013"/>
              <a:ext cx="1796573" cy="1889322"/>
            </a:xfrm>
            <a:custGeom>
              <a:avLst/>
              <a:gdLst/>
              <a:ahLst/>
              <a:cxnLst/>
              <a:rect r="r" b="b" t="t" l="l"/>
              <a:pathLst>
                <a:path h="1889322" w="1796573">
                  <a:moveTo>
                    <a:pt x="0" y="0"/>
                  </a:moveTo>
                  <a:lnTo>
                    <a:pt x="1796573" y="0"/>
                  </a:lnTo>
                  <a:lnTo>
                    <a:pt x="1796573" y="1889322"/>
                  </a:lnTo>
                  <a:lnTo>
                    <a:pt x="0" y="18893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7645301" y="2033405"/>
              <a:ext cx="1796573" cy="1889322"/>
            </a:xfrm>
            <a:custGeom>
              <a:avLst/>
              <a:gdLst/>
              <a:ahLst/>
              <a:cxnLst/>
              <a:rect r="r" b="b" t="t" l="l"/>
              <a:pathLst>
                <a:path h="1889322" w="1796573">
                  <a:moveTo>
                    <a:pt x="0" y="0"/>
                  </a:moveTo>
                  <a:lnTo>
                    <a:pt x="1796573" y="0"/>
                  </a:lnTo>
                  <a:lnTo>
                    <a:pt x="1796573" y="1889321"/>
                  </a:lnTo>
                  <a:lnTo>
                    <a:pt x="0" y="188932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0" y="4046783"/>
              <a:ext cx="1796573" cy="1889322"/>
            </a:xfrm>
            <a:custGeom>
              <a:avLst/>
              <a:gdLst/>
              <a:ahLst/>
              <a:cxnLst/>
              <a:rect r="r" b="b" t="t" l="l"/>
              <a:pathLst>
                <a:path h="1889322" w="1796573">
                  <a:moveTo>
                    <a:pt x="0" y="0"/>
                  </a:moveTo>
                  <a:lnTo>
                    <a:pt x="1796573" y="0"/>
                  </a:lnTo>
                  <a:lnTo>
                    <a:pt x="1796573" y="1889322"/>
                  </a:lnTo>
                  <a:lnTo>
                    <a:pt x="0" y="18893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3822650" y="4046783"/>
              <a:ext cx="1796573" cy="1889322"/>
            </a:xfrm>
            <a:custGeom>
              <a:avLst/>
              <a:gdLst/>
              <a:ahLst/>
              <a:cxnLst/>
              <a:rect r="r" b="b" t="t" l="l"/>
              <a:pathLst>
                <a:path h="1889322" w="1796573">
                  <a:moveTo>
                    <a:pt x="0" y="0"/>
                  </a:moveTo>
                  <a:lnTo>
                    <a:pt x="1796574" y="0"/>
                  </a:lnTo>
                  <a:lnTo>
                    <a:pt x="1796574" y="1889322"/>
                  </a:lnTo>
                  <a:lnTo>
                    <a:pt x="0" y="18893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909968" y="4056796"/>
              <a:ext cx="1796573" cy="1889322"/>
            </a:xfrm>
            <a:custGeom>
              <a:avLst/>
              <a:gdLst/>
              <a:ahLst/>
              <a:cxnLst/>
              <a:rect r="r" b="b" t="t" l="l"/>
              <a:pathLst>
                <a:path h="1889322" w="1796573">
                  <a:moveTo>
                    <a:pt x="0" y="0"/>
                  </a:moveTo>
                  <a:lnTo>
                    <a:pt x="1796573" y="0"/>
                  </a:lnTo>
                  <a:lnTo>
                    <a:pt x="1796573" y="1889322"/>
                  </a:lnTo>
                  <a:lnTo>
                    <a:pt x="0" y="18893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0">
              <a:off x="5732618" y="4056796"/>
              <a:ext cx="1796573" cy="1889322"/>
            </a:xfrm>
            <a:custGeom>
              <a:avLst/>
              <a:gdLst/>
              <a:ahLst/>
              <a:cxnLst/>
              <a:rect r="r" b="b" t="t" l="l"/>
              <a:pathLst>
                <a:path h="1889322" w="1796573">
                  <a:moveTo>
                    <a:pt x="0" y="0"/>
                  </a:moveTo>
                  <a:lnTo>
                    <a:pt x="1796573" y="0"/>
                  </a:lnTo>
                  <a:lnTo>
                    <a:pt x="1796573" y="1889322"/>
                  </a:lnTo>
                  <a:lnTo>
                    <a:pt x="0" y="18893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0">
              <a:off x="7645301" y="4056796"/>
              <a:ext cx="1796573" cy="1889322"/>
            </a:xfrm>
            <a:custGeom>
              <a:avLst/>
              <a:gdLst/>
              <a:ahLst/>
              <a:cxnLst/>
              <a:rect r="r" b="b" t="t" l="l"/>
              <a:pathLst>
                <a:path h="1889322" w="1796573">
                  <a:moveTo>
                    <a:pt x="0" y="0"/>
                  </a:moveTo>
                  <a:lnTo>
                    <a:pt x="1796573" y="0"/>
                  </a:lnTo>
                  <a:lnTo>
                    <a:pt x="1796573" y="1889322"/>
                  </a:lnTo>
                  <a:lnTo>
                    <a:pt x="0" y="18893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19" id="19"/>
          <p:cNvGrpSpPr/>
          <p:nvPr/>
        </p:nvGrpSpPr>
        <p:grpSpPr>
          <a:xfrm rot="0">
            <a:off x="10462272" y="7242104"/>
            <a:ext cx="6190213" cy="2037226"/>
            <a:chOff x="0" y="0"/>
            <a:chExt cx="8253618" cy="2716301"/>
          </a:xfrm>
        </p:grpSpPr>
        <p:sp>
          <p:nvSpPr>
            <p:cNvPr name="Freeform 20" id="20"/>
            <p:cNvSpPr/>
            <p:nvPr/>
          </p:nvSpPr>
          <p:spPr>
            <a:xfrm flipH="false" flipV="false" rot="0">
              <a:off x="0" y="0"/>
              <a:ext cx="8253618" cy="2716301"/>
            </a:xfrm>
            <a:custGeom>
              <a:avLst/>
              <a:gdLst/>
              <a:ahLst/>
              <a:cxnLst/>
              <a:rect r="r" b="b" t="t" l="l"/>
              <a:pathLst>
                <a:path h="2716301" w="8253618">
                  <a:moveTo>
                    <a:pt x="0" y="0"/>
                  </a:moveTo>
                  <a:lnTo>
                    <a:pt x="8253618" y="0"/>
                  </a:lnTo>
                  <a:lnTo>
                    <a:pt x="8253618" y="2716301"/>
                  </a:lnTo>
                  <a:lnTo>
                    <a:pt x="0" y="2716301"/>
                  </a:lnTo>
                  <a:lnTo>
                    <a:pt x="0" y="0"/>
                  </a:lnTo>
                  <a:close/>
                </a:path>
              </a:pathLst>
            </a:custGeom>
            <a:blipFill>
              <a:blip r:embed="rId6">
                <a:extLst>
                  <a:ext uri="{96DAC541-7B7A-43D3-8B79-37D633B846F1}">
                    <asvg:svgBlip xmlns:asvg="http://schemas.microsoft.com/office/drawing/2016/SVG/main" r:embed="rId7"/>
                  </a:ext>
                </a:extLst>
              </a:blip>
              <a:stretch>
                <a:fillRect l="-16061" t="0" r="-16061" b="0"/>
              </a:stretch>
            </a:blipFill>
          </p:spPr>
        </p:sp>
        <p:sp>
          <p:nvSpPr>
            <p:cNvPr name="TextBox 21" id="21"/>
            <p:cNvSpPr txBox="true"/>
            <p:nvPr/>
          </p:nvSpPr>
          <p:spPr>
            <a:xfrm rot="0">
              <a:off x="247509" y="278651"/>
              <a:ext cx="7758600" cy="2044700"/>
            </a:xfrm>
            <a:prstGeom prst="rect">
              <a:avLst/>
            </a:prstGeom>
          </p:spPr>
          <p:txBody>
            <a:bodyPr anchor="t" rtlCol="false" tIns="0" lIns="0" bIns="0" rIns="0">
              <a:spAutoFit/>
            </a:bodyPr>
            <a:lstStyle/>
            <a:p>
              <a:pPr algn="ctr" marL="0" indent="0" lvl="0">
                <a:lnSpc>
                  <a:spcPts val="3900"/>
                </a:lnSpc>
                <a:spcBef>
                  <a:spcPct val="0"/>
                </a:spcBef>
              </a:pPr>
              <a:r>
                <a:rPr lang="en-US" b="true" sz="3000">
                  <a:solidFill>
                    <a:srgbClr val="1D4031"/>
                  </a:solidFill>
                  <a:latin typeface="Agrandir Bold"/>
                  <a:ea typeface="Agrandir Bold"/>
                  <a:cs typeface="Agrandir Bold"/>
                  <a:sym typeface="Agrandir Bold"/>
                </a:rPr>
                <a:t>Сіз чипсы салынған дорбаларға не болатынын көрсете аласыз ба?</a:t>
              </a:r>
            </a:p>
          </p:txBody>
        </p:sp>
      </p:grpSp>
      <p:sp>
        <p:nvSpPr>
          <p:cNvPr name="TextBox 22" id="22"/>
          <p:cNvSpPr txBox="true"/>
          <p:nvPr/>
        </p:nvSpPr>
        <p:spPr>
          <a:xfrm rot="0">
            <a:off x="1341485" y="5219700"/>
            <a:ext cx="7164433" cy="4038600"/>
          </a:xfrm>
          <a:prstGeom prst="rect">
            <a:avLst/>
          </a:prstGeom>
        </p:spPr>
        <p:txBody>
          <a:bodyPr anchor="t" rtlCol="false" tIns="0" lIns="0" bIns="0" rIns="0">
            <a:spAutoFit/>
          </a:bodyPr>
          <a:lstStyle/>
          <a:p>
            <a:pPr algn="l">
              <a:lnSpc>
                <a:spcPts val="3900"/>
              </a:lnSpc>
            </a:pPr>
            <a:r>
              <a:rPr lang="en-US" sz="3000">
                <a:solidFill>
                  <a:srgbClr val="1D4031"/>
                </a:solidFill>
                <a:latin typeface="Agrandir"/>
                <a:ea typeface="Agrandir"/>
                <a:cs typeface="Agrandir"/>
                <a:sym typeface="Agrandir"/>
              </a:rPr>
              <a:t>Еркін 15 қап картоп чипсі сатып алып, алтауын достарымен бөлісті. Содан кейін ол картоп чиптерінің қалған сөмкелерін 3 кішкентай жәшікке бірдей етіп салды.</a:t>
            </a:r>
          </a:p>
          <a:p>
            <a:pPr algn="l">
              <a:lnSpc>
                <a:spcPts val="3900"/>
              </a:lnSpc>
            </a:pPr>
          </a:p>
          <a:p>
            <a:pPr algn="l">
              <a:lnSpc>
                <a:spcPts val="3900"/>
              </a:lnSpc>
            </a:pPr>
            <a:r>
              <a:rPr lang="en-US" sz="3000">
                <a:solidFill>
                  <a:srgbClr val="1D4031"/>
                </a:solidFill>
                <a:latin typeface="Agrandir"/>
                <a:ea typeface="Agrandir"/>
                <a:cs typeface="Agrandir"/>
                <a:sym typeface="Agrandir"/>
              </a:rPr>
              <a:t>Әр қорапқа неше қап картоп чипсы салынды?</a:t>
            </a:r>
          </a:p>
        </p:txBody>
      </p:sp>
      <p:grpSp>
        <p:nvGrpSpPr>
          <p:cNvPr name="Group 23" id="23"/>
          <p:cNvGrpSpPr/>
          <p:nvPr/>
        </p:nvGrpSpPr>
        <p:grpSpPr>
          <a:xfrm rot="-172284">
            <a:off x="723044" y="3787306"/>
            <a:ext cx="3202993" cy="1169311"/>
            <a:chOff x="0" y="0"/>
            <a:chExt cx="4270658" cy="1559082"/>
          </a:xfrm>
        </p:grpSpPr>
        <p:sp>
          <p:nvSpPr>
            <p:cNvPr name="Freeform 24" id="24"/>
            <p:cNvSpPr/>
            <p:nvPr/>
          </p:nvSpPr>
          <p:spPr>
            <a:xfrm flipH="false" flipV="false" rot="0">
              <a:off x="0" y="0"/>
              <a:ext cx="4270658" cy="1559082"/>
            </a:xfrm>
            <a:custGeom>
              <a:avLst/>
              <a:gdLst/>
              <a:ahLst/>
              <a:cxnLst/>
              <a:rect r="r" b="b" t="t" l="l"/>
              <a:pathLst>
                <a:path h="1559082" w="4270658">
                  <a:moveTo>
                    <a:pt x="0" y="0"/>
                  </a:moveTo>
                  <a:lnTo>
                    <a:pt x="4270658" y="0"/>
                  </a:lnTo>
                  <a:lnTo>
                    <a:pt x="4270658" y="1559082"/>
                  </a:lnTo>
                  <a:lnTo>
                    <a:pt x="0" y="1559082"/>
                  </a:lnTo>
                  <a:lnTo>
                    <a:pt x="0" y="0"/>
                  </a:lnTo>
                  <a:close/>
                </a:path>
              </a:pathLst>
            </a:custGeom>
            <a:blipFill>
              <a:blip r:embed="rId2">
                <a:extLst>
                  <a:ext uri="{96DAC541-7B7A-43D3-8B79-37D633B846F1}">
                    <asvg:svgBlip xmlns:asvg="http://schemas.microsoft.com/office/drawing/2016/SVG/main" r:embed="rId3"/>
                  </a:ext>
                </a:extLst>
              </a:blip>
              <a:stretch>
                <a:fillRect l="-23280" t="0" r="-23280" b="0"/>
              </a:stretch>
            </a:blipFill>
          </p:spPr>
        </p:sp>
        <p:sp>
          <p:nvSpPr>
            <p:cNvPr name="TextBox 25" id="25"/>
            <p:cNvSpPr txBox="true"/>
            <p:nvPr/>
          </p:nvSpPr>
          <p:spPr>
            <a:xfrm rot="0">
              <a:off x="154386" y="217989"/>
              <a:ext cx="3961887" cy="1037378"/>
            </a:xfrm>
            <a:prstGeom prst="rect">
              <a:avLst/>
            </a:prstGeom>
          </p:spPr>
          <p:txBody>
            <a:bodyPr anchor="t" rtlCol="false" tIns="0" lIns="0" bIns="0" rIns="0">
              <a:spAutoFit/>
            </a:bodyPr>
            <a:lstStyle/>
            <a:p>
              <a:pPr algn="ctr">
                <a:lnSpc>
                  <a:spcPts val="2990"/>
                </a:lnSpc>
              </a:pPr>
              <a:r>
                <a:rPr lang="en-US" b="true" sz="2300">
                  <a:solidFill>
                    <a:srgbClr val="1D4031"/>
                  </a:solidFill>
                  <a:latin typeface="Agrandir Bold"/>
                  <a:ea typeface="Agrandir Bold"/>
                  <a:cs typeface="Agrandir Bold"/>
                  <a:sym typeface="Agrandir Bold"/>
                </a:rPr>
                <a:t>МӘСЕЛЕНІҢ ҮЛГІСІ</a:t>
              </a:r>
            </a:p>
          </p:txBody>
        </p:sp>
      </p:grpSp>
      <p:sp>
        <p:nvSpPr>
          <p:cNvPr name="TextBox 26" id="26"/>
          <p:cNvSpPr txBox="true"/>
          <p:nvPr/>
        </p:nvSpPr>
        <p:spPr>
          <a:xfrm rot="0">
            <a:off x="714375" y="895350"/>
            <a:ext cx="8418653" cy="2752725"/>
          </a:xfrm>
          <a:prstGeom prst="rect">
            <a:avLst/>
          </a:prstGeom>
        </p:spPr>
        <p:txBody>
          <a:bodyPr anchor="t" rtlCol="false" tIns="0" lIns="0" bIns="0" rIns="0">
            <a:spAutoFit/>
          </a:bodyPr>
          <a:lstStyle/>
          <a:p>
            <a:pPr algn="l" marL="0" indent="0" lvl="0">
              <a:lnSpc>
                <a:spcPts val="10500"/>
              </a:lnSpc>
              <a:spcBef>
                <a:spcPct val="0"/>
              </a:spcBef>
            </a:pPr>
            <a:r>
              <a:rPr lang="en-US" sz="10500">
                <a:solidFill>
                  <a:srgbClr val="1D4031"/>
                </a:solidFill>
                <a:latin typeface="Londrina Solid Black"/>
                <a:ea typeface="Londrina Solid Black"/>
                <a:cs typeface="Londrina Solid Black"/>
                <a:sym typeface="Londrina Solid Black"/>
              </a:rPr>
              <a:t>ӨРНЕКТЕР ЖАЗУ</a:t>
            </a:r>
          </a:p>
        </p:txBody>
      </p:sp>
    </p:spTree>
  </p:cSld>
  <p:clrMapOvr>
    <a:masterClrMapping/>
  </p:clrMapOvr>
  <p:transition spd="fast">
    <p:fade/>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8DBFB5"/>
        </a:solidFill>
      </p:bgPr>
    </p:bg>
    <p:spTree>
      <p:nvGrpSpPr>
        <p:cNvPr id="1" name=""/>
        <p:cNvGrpSpPr/>
        <p:nvPr/>
      </p:nvGrpSpPr>
      <p:grpSpPr>
        <a:xfrm>
          <a:off x="0" y="0"/>
          <a:ext cx="0" cy="0"/>
          <a:chOff x="0" y="0"/>
          <a:chExt cx="0" cy="0"/>
        </a:xfrm>
      </p:grpSpPr>
      <p:sp>
        <p:nvSpPr>
          <p:cNvPr name="Freeform 2" id="2"/>
          <p:cNvSpPr/>
          <p:nvPr/>
        </p:nvSpPr>
        <p:spPr>
          <a:xfrm flipH="false" flipV="false" rot="0">
            <a:off x="14539489" y="3530214"/>
            <a:ext cx="1681444" cy="1669215"/>
          </a:xfrm>
          <a:custGeom>
            <a:avLst/>
            <a:gdLst/>
            <a:ahLst/>
            <a:cxnLst/>
            <a:rect r="r" b="b" t="t" l="l"/>
            <a:pathLst>
              <a:path h="1669215" w="1681444">
                <a:moveTo>
                  <a:pt x="0" y="0"/>
                </a:moveTo>
                <a:lnTo>
                  <a:pt x="1681444" y="0"/>
                </a:lnTo>
                <a:lnTo>
                  <a:pt x="1681444" y="1669215"/>
                </a:lnTo>
                <a:lnTo>
                  <a:pt x="0" y="16692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957007" y="3609002"/>
            <a:ext cx="884506" cy="1590427"/>
          </a:xfrm>
          <a:custGeom>
            <a:avLst/>
            <a:gdLst/>
            <a:ahLst/>
            <a:cxnLst/>
            <a:rect r="r" b="b" t="t" l="l"/>
            <a:pathLst>
              <a:path h="1590427" w="884506">
                <a:moveTo>
                  <a:pt x="0" y="0"/>
                </a:moveTo>
                <a:lnTo>
                  <a:pt x="884507" y="0"/>
                </a:lnTo>
                <a:lnTo>
                  <a:pt x="884507" y="1590427"/>
                </a:lnTo>
                <a:lnTo>
                  <a:pt x="0" y="1590427"/>
                </a:lnTo>
                <a:lnTo>
                  <a:pt x="0" y="0"/>
                </a:lnTo>
                <a:close/>
              </a:path>
            </a:pathLst>
          </a:custGeom>
          <a:blipFill>
            <a:blip r:embed="rId4">
              <a:extLst>
                <a:ext uri="{96DAC541-7B7A-43D3-8B79-37D633B846F1}">
                  <asvg:svgBlip xmlns:asvg="http://schemas.microsoft.com/office/drawing/2016/SVG/main" r:embed="rId5"/>
                </a:ext>
              </a:extLst>
            </a:blip>
            <a:stretch>
              <a:fillRect l="0" t="0" r="0" b="-67146"/>
            </a:stretch>
          </a:blipFill>
        </p:spPr>
      </p:sp>
      <p:sp>
        <p:nvSpPr>
          <p:cNvPr name="Freeform 4" id="4"/>
          <p:cNvSpPr/>
          <p:nvPr/>
        </p:nvSpPr>
        <p:spPr>
          <a:xfrm flipH="false" flipV="false" rot="0">
            <a:off x="14539489" y="1597872"/>
            <a:ext cx="1681444" cy="1669215"/>
          </a:xfrm>
          <a:custGeom>
            <a:avLst/>
            <a:gdLst/>
            <a:ahLst/>
            <a:cxnLst/>
            <a:rect r="r" b="b" t="t" l="l"/>
            <a:pathLst>
              <a:path h="1669215" w="1681444">
                <a:moveTo>
                  <a:pt x="0" y="0"/>
                </a:moveTo>
                <a:lnTo>
                  <a:pt x="1681444" y="0"/>
                </a:lnTo>
                <a:lnTo>
                  <a:pt x="1681444" y="1669215"/>
                </a:lnTo>
                <a:lnTo>
                  <a:pt x="0" y="16692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4696289" y="1667591"/>
            <a:ext cx="1367843" cy="1599496"/>
          </a:xfrm>
          <a:custGeom>
            <a:avLst/>
            <a:gdLst/>
            <a:ahLst/>
            <a:cxnLst/>
            <a:rect r="r" b="b" t="t" l="l"/>
            <a:pathLst>
              <a:path h="1599496" w="1367843">
                <a:moveTo>
                  <a:pt x="0" y="0"/>
                </a:moveTo>
                <a:lnTo>
                  <a:pt x="1367843" y="0"/>
                </a:lnTo>
                <a:lnTo>
                  <a:pt x="1367843" y="1599496"/>
                </a:lnTo>
                <a:lnTo>
                  <a:pt x="0" y="1599496"/>
                </a:lnTo>
                <a:lnTo>
                  <a:pt x="0" y="0"/>
                </a:lnTo>
                <a:close/>
              </a:path>
            </a:pathLst>
          </a:custGeom>
          <a:blipFill>
            <a:blip r:embed="rId6">
              <a:extLst>
                <a:ext uri="{96DAC541-7B7A-43D3-8B79-37D633B846F1}">
                  <asvg:svgBlip xmlns:asvg="http://schemas.microsoft.com/office/drawing/2016/SVG/main" r:embed="rId7"/>
                </a:ext>
              </a:extLst>
            </a:blip>
            <a:stretch>
              <a:fillRect l="0" t="0" r="0" b="-66199"/>
            </a:stretch>
          </a:blipFill>
        </p:spPr>
      </p:sp>
      <p:sp>
        <p:nvSpPr>
          <p:cNvPr name="Freeform 6" id="6"/>
          <p:cNvSpPr/>
          <p:nvPr/>
        </p:nvSpPr>
        <p:spPr>
          <a:xfrm flipH="false" flipV="false" rot="0">
            <a:off x="10395102" y="3608362"/>
            <a:ext cx="1681444" cy="1669215"/>
          </a:xfrm>
          <a:custGeom>
            <a:avLst/>
            <a:gdLst/>
            <a:ahLst/>
            <a:cxnLst/>
            <a:rect r="r" b="b" t="t" l="l"/>
            <a:pathLst>
              <a:path h="1669215" w="1681444">
                <a:moveTo>
                  <a:pt x="0" y="0"/>
                </a:moveTo>
                <a:lnTo>
                  <a:pt x="1681444" y="0"/>
                </a:lnTo>
                <a:lnTo>
                  <a:pt x="1681444" y="1669215"/>
                </a:lnTo>
                <a:lnTo>
                  <a:pt x="0" y="16692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0672737" y="3608362"/>
            <a:ext cx="1126174" cy="1662735"/>
          </a:xfrm>
          <a:custGeom>
            <a:avLst/>
            <a:gdLst/>
            <a:ahLst/>
            <a:cxnLst/>
            <a:rect r="r" b="b" t="t" l="l"/>
            <a:pathLst>
              <a:path h="1662735" w="1126174">
                <a:moveTo>
                  <a:pt x="0" y="0"/>
                </a:moveTo>
                <a:lnTo>
                  <a:pt x="1126174" y="0"/>
                </a:lnTo>
                <a:lnTo>
                  <a:pt x="1126174" y="1662735"/>
                </a:lnTo>
                <a:lnTo>
                  <a:pt x="0" y="1662735"/>
                </a:lnTo>
                <a:lnTo>
                  <a:pt x="0" y="0"/>
                </a:lnTo>
                <a:close/>
              </a:path>
            </a:pathLst>
          </a:custGeom>
          <a:blipFill>
            <a:blip r:embed="rId8">
              <a:extLst>
                <a:ext uri="{96DAC541-7B7A-43D3-8B79-37D633B846F1}">
                  <asvg:svgBlip xmlns:asvg="http://schemas.microsoft.com/office/drawing/2016/SVG/main" r:embed="rId9"/>
                </a:ext>
              </a:extLst>
            </a:blip>
            <a:stretch>
              <a:fillRect l="0" t="0" r="0" b="-59878"/>
            </a:stretch>
          </a:blipFill>
        </p:spPr>
      </p:sp>
      <p:sp>
        <p:nvSpPr>
          <p:cNvPr name="Freeform 8" id="8"/>
          <p:cNvSpPr/>
          <p:nvPr/>
        </p:nvSpPr>
        <p:spPr>
          <a:xfrm flipH="false" flipV="false" rot="0">
            <a:off x="12467295" y="1597872"/>
            <a:ext cx="1681444" cy="1669215"/>
          </a:xfrm>
          <a:custGeom>
            <a:avLst/>
            <a:gdLst/>
            <a:ahLst/>
            <a:cxnLst/>
            <a:rect r="r" b="b" t="t" l="l"/>
            <a:pathLst>
              <a:path h="1669215" w="1681444">
                <a:moveTo>
                  <a:pt x="0" y="0"/>
                </a:moveTo>
                <a:lnTo>
                  <a:pt x="1681444" y="0"/>
                </a:lnTo>
                <a:lnTo>
                  <a:pt x="1681444" y="1669215"/>
                </a:lnTo>
                <a:lnTo>
                  <a:pt x="0" y="16692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2508164" y="1676920"/>
            <a:ext cx="1633678" cy="1604769"/>
          </a:xfrm>
          <a:custGeom>
            <a:avLst/>
            <a:gdLst/>
            <a:ahLst/>
            <a:cxnLst/>
            <a:rect r="r" b="b" t="t" l="l"/>
            <a:pathLst>
              <a:path h="1604769" w="1633678">
                <a:moveTo>
                  <a:pt x="0" y="0"/>
                </a:moveTo>
                <a:lnTo>
                  <a:pt x="1633678" y="0"/>
                </a:lnTo>
                <a:lnTo>
                  <a:pt x="1633678" y="1604770"/>
                </a:lnTo>
                <a:lnTo>
                  <a:pt x="0" y="1604770"/>
                </a:lnTo>
                <a:lnTo>
                  <a:pt x="0" y="0"/>
                </a:lnTo>
                <a:close/>
              </a:path>
            </a:pathLst>
          </a:custGeom>
          <a:blipFill>
            <a:blip r:embed="rId10">
              <a:extLst>
                <a:ext uri="{96DAC541-7B7A-43D3-8B79-37D633B846F1}">
                  <asvg:svgBlip xmlns:asvg="http://schemas.microsoft.com/office/drawing/2016/SVG/main" r:embed="rId11"/>
                </a:ext>
              </a:extLst>
            </a:blip>
            <a:stretch>
              <a:fillRect l="0" t="0" r="0" b="-65653"/>
            </a:stretch>
          </a:blipFill>
        </p:spPr>
      </p:sp>
      <p:sp>
        <p:nvSpPr>
          <p:cNvPr name="Freeform 10" id="10"/>
          <p:cNvSpPr/>
          <p:nvPr/>
        </p:nvSpPr>
        <p:spPr>
          <a:xfrm flipH="false" flipV="false" rot="0">
            <a:off x="10395102" y="1612474"/>
            <a:ext cx="1681444" cy="1669215"/>
          </a:xfrm>
          <a:custGeom>
            <a:avLst/>
            <a:gdLst/>
            <a:ahLst/>
            <a:cxnLst/>
            <a:rect r="r" b="b" t="t" l="l"/>
            <a:pathLst>
              <a:path h="1669215" w="1681444">
                <a:moveTo>
                  <a:pt x="0" y="0"/>
                </a:moveTo>
                <a:lnTo>
                  <a:pt x="1681444" y="0"/>
                </a:lnTo>
                <a:lnTo>
                  <a:pt x="1681444" y="1669216"/>
                </a:lnTo>
                <a:lnTo>
                  <a:pt x="0" y="16692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0633786" y="1706126"/>
            <a:ext cx="1242175" cy="1575564"/>
          </a:xfrm>
          <a:custGeom>
            <a:avLst/>
            <a:gdLst/>
            <a:ahLst/>
            <a:cxnLst/>
            <a:rect r="r" b="b" t="t" l="l"/>
            <a:pathLst>
              <a:path h="1575564" w="1242175">
                <a:moveTo>
                  <a:pt x="0" y="0"/>
                </a:moveTo>
                <a:lnTo>
                  <a:pt x="1242175" y="0"/>
                </a:lnTo>
                <a:lnTo>
                  <a:pt x="1242175" y="1575564"/>
                </a:lnTo>
                <a:lnTo>
                  <a:pt x="0" y="1575564"/>
                </a:lnTo>
                <a:lnTo>
                  <a:pt x="0" y="0"/>
                </a:lnTo>
                <a:close/>
              </a:path>
            </a:pathLst>
          </a:custGeom>
          <a:blipFill>
            <a:blip r:embed="rId12">
              <a:extLst>
                <a:ext uri="{96DAC541-7B7A-43D3-8B79-37D633B846F1}">
                  <asvg:svgBlip xmlns:asvg="http://schemas.microsoft.com/office/drawing/2016/SVG/main" r:embed="rId13"/>
                </a:ext>
              </a:extLst>
            </a:blip>
            <a:stretch>
              <a:fillRect l="0" t="0" r="0" b="-68723"/>
            </a:stretch>
          </a:blipFill>
        </p:spPr>
      </p:sp>
      <p:sp>
        <p:nvSpPr>
          <p:cNvPr name="Freeform 12" id="12"/>
          <p:cNvSpPr/>
          <p:nvPr/>
        </p:nvSpPr>
        <p:spPr>
          <a:xfrm flipH="false" flipV="false" rot="0">
            <a:off x="12467295" y="3593759"/>
            <a:ext cx="1681444" cy="1669215"/>
          </a:xfrm>
          <a:custGeom>
            <a:avLst/>
            <a:gdLst/>
            <a:ahLst/>
            <a:cxnLst/>
            <a:rect r="r" b="b" t="t" l="l"/>
            <a:pathLst>
              <a:path h="1669215" w="1681444">
                <a:moveTo>
                  <a:pt x="0" y="0"/>
                </a:moveTo>
                <a:lnTo>
                  <a:pt x="1681444" y="0"/>
                </a:lnTo>
                <a:lnTo>
                  <a:pt x="1681444" y="1669216"/>
                </a:lnTo>
                <a:lnTo>
                  <a:pt x="0" y="16692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2302133" y="3452065"/>
            <a:ext cx="1836679" cy="1825512"/>
          </a:xfrm>
          <a:custGeom>
            <a:avLst/>
            <a:gdLst/>
            <a:ahLst/>
            <a:cxnLst/>
            <a:rect r="r" b="b" t="t" l="l"/>
            <a:pathLst>
              <a:path h="1825512" w="1836679">
                <a:moveTo>
                  <a:pt x="0" y="0"/>
                </a:moveTo>
                <a:lnTo>
                  <a:pt x="1836680" y="0"/>
                </a:lnTo>
                <a:lnTo>
                  <a:pt x="1836680" y="1825512"/>
                </a:lnTo>
                <a:lnTo>
                  <a:pt x="0" y="1825512"/>
                </a:lnTo>
                <a:lnTo>
                  <a:pt x="0" y="0"/>
                </a:lnTo>
                <a:close/>
              </a:path>
            </a:pathLst>
          </a:custGeom>
          <a:blipFill>
            <a:blip r:embed="rId14">
              <a:extLst>
                <a:ext uri="{96DAC541-7B7A-43D3-8B79-37D633B846F1}">
                  <asvg:svgBlip xmlns:asvg="http://schemas.microsoft.com/office/drawing/2016/SVG/main" r:embed="rId15"/>
                </a:ext>
              </a:extLst>
            </a:blip>
            <a:stretch>
              <a:fillRect l="0" t="0" r="0" b="-45622"/>
            </a:stretch>
          </a:blipFill>
        </p:spPr>
      </p:sp>
      <p:sp>
        <p:nvSpPr>
          <p:cNvPr name="Freeform 14" id="14"/>
          <p:cNvSpPr/>
          <p:nvPr/>
        </p:nvSpPr>
        <p:spPr>
          <a:xfrm flipH="false" flipV="false" rot="0">
            <a:off x="-9118" y="-63705"/>
            <a:ext cx="8345941" cy="10414410"/>
          </a:xfrm>
          <a:custGeom>
            <a:avLst/>
            <a:gdLst/>
            <a:ahLst/>
            <a:cxnLst/>
            <a:rect r="r" b="b" t="t" l="l"/>
            <a:pathLst>
              <a:path h="10414410" w="8345941">
                <a:moveTo>
                  <a:pt x="0" y="0"/>
                </a:moveTo>
                <a:lnTo>
                  <a:pt x="8345941" y="0"/>
                </a:lnTo>
                <a:lnTo>
                  <a:pt x="8345941" y="10414410"/>
                </a:lnTo>
                <a:lnTo>
                  <a:pt x="0" y="10414410"/>
                </a:lnTo>
                <a:lnTo>
                  <a:pt x="0" y="0"/>
                </a:lnTo>
                <a:close/>
              </a:path>
            </a:pathLst>
          </a:custGeom>
          <a:blipFill>
            <a:blip r:embed="rId16">
              <a:extLst>
                <a:ext uri="{96DAC541-7B7A-43D3-8B79-37D633B846F1}">
                  <asvg:svgBlip xmlns:asvg="http://schemas.microsoft.com/office/drawing/2016/SVG/main" r:embed="rId17"/>
                </a:ext>
              </a:extLst>
            </a:blip>
            <a:stretch>
              <a:fillRect l="-24784" t="0" r="0" b="0"/>
            </a:stretch>
          </a:blipFill>
        </p:spPr>
      </p:sp>
      <p:sp>
        <p:nvSpPr>
          <p:cNvPr name="Freeform 15" id="15"/>
          <p:cNvSpPr/>
          <p:nvPr/>
        </p:nvSpPr>
        <p:spPr>
          <a:xfrm flipH="false" flipV="false" rot="-544502">
            <a:off x="10295969" y="2557728"/>
            <a:ext cx="749303" cy="787986"/>
          </a:xfrm>
          <a:custGeom>
            <a:avLst/>
            <a:gdLst/>
            <a:ahLst/>
            <a:cxnLst/>
            <a:rect r="r" b="b" t="t" l="l"/>
            <a:pathLst>
              <a:path h="787986" w="749303">
                <a:moveTo>
                  <a:pt x="0" y="0"/>
                </a:moveTo>
                <a:lnTo>
                  <a:pt x="749303" y="0"/>
                </a:lnTo>
                <a:lnTo>
                  <a:pt x="749303" y="787986"/>
                </a:lnTo>
                <a:lnTo>
                  <a:pt x="0" y="78798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6" id="16"/>
          <p:cNvSpPr/>
          <p:nvPr/>
        </p:nvSpPr>
        <p:spPr>
          <a:xfrm flipH="false" flipV="false" rot="-544502">
            <a:off x="12362824" y="2557728"/>
            <a:ext cx="749303" cy="787986"/>
          </a:xfrm>
          <a:custGeom>
            <a:avLst/>
            <a:gdLst/>
            <a:ahLst/>
            <a:cxnLst/>
            <a:rect r="r" b="b" t="t" l="l"/>
            <a:pathLst>
              <a:path h="787986" w="749303">
                <a:moveTo>
                  <a:pt x="0" y="0"/>
                </a:moveTo>
                <a:lnTo>
                  <a:pt x="749303" y="0"/>
                </a:lnTo>
                <a:lnTo>
                  <a:pt x="749303" y="787986"/>
                </a:lnTo>
                <a:lnTo>
                  <a:pt x="0" y="78798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7" id="17"/>
          <p:cNvSpPr/>
          <p:nvPr/>
        </p:nvSpPr>
        <p:spPr>
          <a:xfrm flipH="false" flipV="false" rot="-544502">
            <a:off x="14429679" y="2557728"/>
            <a:ext cx="749303" cy="787986"/>
          </a:xfrm>
          <a:custGeom>
            <a:avLst/>
            <a:gdLst/>
            <a:ahLst/>
            <a:cxnLst/>
            <a:rect r="r" b="b" t="t" l="l"/>
            <a:pathLst>
              <a:path h="787986" w="749303">
                <a:moveTo>
                  <a:pt x="0" y="0"/>
                </a:moveTo>
                <a:lnTo>
                  <a:pt x="749303" y="0"/>
                </a:lnTo>
                <a:lnTo>
                  <a:pt x="749303" y="787986"/>
                </a:lnTo>
                <a:lnTo>
                  <a:pt x="0" y="78798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8" id="18"/>
          <p:cNvSpPr/>
          <p:nvPr/>
        </p:nvSpPr>
        <p:spPr>
          <a:xfrm flipH="false" flipV="false" rot="-544502">
            <a:off x="10295969" y="4497131"/>
            <a:ext cx="749303" cy="787986"/>
          </a:xfrm>
          <a:custGeom>
            <a:avLst/>
            <a:gdLst/>
            <a:ahLst/>
            <a:cxnLst/>
            <a:rect r="r" b="b" t="t" l="l"/>
            <a:pathLst>
              <a:path h="787986" w="749303">
                <a:moveTo>
                  <a:pt x="0" y="0"/>
                </a:moveTo>
                <a:lnTo>
                  <a:pt x="749303" y="0"/>
                </a:lnTo>
                <a:lnTo>
                  <a:pt x="749303" y="787986"/>
                </a:lnTo>
                <a:lnTo>
                  <a:pt x="0" y="78798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9" id="19"/>
          <p:cNvSpPr/>
          <p:nvPr/>
        </p:nvSpPr>
        <p:spPr>
          <a:xfrm flipH="false" flipV="false" rot="-544502">
            <a:off x="12362824" y="4497131"/>
            <a:ext cx="749303" cy="787986"/>
          </a:xfrm>
          <a:custGeom>
            <a:avLst/>
            <a:gdLst/>
            <a:ahLst/>
            <a:cxnLst/>
            <a:rect r="r" b="b" t="t" l="l"/>
            <a:pathLst>
              <a:path h="787986" w="749303">
                <a:moveTo>
                  <a:pt x="0" y="0"/>
                </a:moveTo>
                <a:lnTo>
                  <a:pt x="749303" y="0"/>
                </a:lnTo>
                <a:lnTo>
                  <a:pt x="749303" y="787986"/>
                </a:lnTo>
                <a:lnTo>
                  <a:pt x="0" y="78798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0" id="20"/>
          <p:cNvSpPr/>
          <p:nvPr/>
        </p:nvSpPr>
        <p:spPr>
          <a:xfrm flipH="false" flipV="false" rot="-544502">
            <a:off x="14429679" y="4497131"/>
            <a:ext cx="749303" cy="787986"/>
          </a:xfrm>
          <a:custGeom>
            <a:avLst/>
            <a:gdLst/>
            <a:ahLst/>
            <a:cxnLst/>
            <a:rect r="r" b="b" t="t" l="l"/>
            <a:pathLst>
              <a:path h="787986" w="749303">
                <a:moveTo>
                  <a:pt x="0" y="0"/>
                </a:moveTo>
                <a:lnTo>
                  <a:pt x="749303" y="0"/>
                </a:lnTo>
                <a:lnTo>
                  <a:pt x="749303" y="787986"/>
                </a:lnTo>
                <a:lnTo>
                  <a:pt x="0" y="78798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1" id="21"/>
          <p:cNvSpPr/>
          <p:nvPr/>
        </p:nvSpPr>
        <p:spPr>
          <a:xfrm flipH="false" flipV="true" rot="0">
            <a:off x="7755173" y="8030339"/>
            <a:ext cx="1163301" cy="1189861"/>
          </a:xfrm>
          <a:custGeom>
            <a:avLst/>
            <a:gdLst/>
            <a:ahLst/>
            <a:cxnLst/>
            <a:rect r="r" b="b" t="t" l="l"/>
            <a:pathLst>
              <a:path h="1189861" w="1163301">
                <a:moveTo>
                  <a:pt x="0" y="1189861"/>
                </a:moveTo>
                <a:lnTo>
                  <a:pt x="1163301" y="1189861"/>
                </a:lnTo>
                <a:lnTo>
                  <a:pt x="1163301" y="0"/>
                </a:lnTo>
                <a:lnTo>
                  <a:pt x="0" y="0"/>
                </a:lnTo>
                <a:lnTo>
                  <a:pt x="0" y="1189861"/>
                </a:lnTo>
                <a:close/>
              </a:path>
            </a:pathLst>
          </a:custGeom>
          <a:blipFill>
            <a:blip r:embed="rId20">
              <a:extLst>
                <a:ext uri="{96DAC541-7B7A-43D3-8B79-37D633B846F1}">
                  <asvg:svgBlip xmlns:asvg="http://schemas.microsoft.com/office/drawing/2016/SVG/main" r:embed="rId21"/>
                </a:ext>
              </a:extLst>
            </a:blip>
            <a:stretch>
              <a:fillRect l="0" t="0" r="0" b="0"/>
            </a:stretch>
          </a:blipFill>
        </p:spPr>
      </p:sp>
      <p:grpSp>
        <p:nvGrpSpPr>
          <p:cNvPr name="Group 22" id="22"/>
          <p:cNvGrpSpPr/>
          <p:nvPr/>
        </p:nvGrpSpPr>
        <p:grpSpPr>
          <a:xfrm rot="0">
            <a:off x="10467384" y="6429628"/>
            <a:ext cx="1764423" cy="1761215"/>
            <a:chOff x="0" y="0"/>
            <a:chExt cx="2352564" cy="2348286"/>
          </a:xfrm>
        </p:grpSpPr>
        <p:sp>
          <p:nvSpPr>
            <p:cNvPr name="Freeform 23" id="23"/>
            <p:cNvSpPr/>
            <p:nvPr/>
          </p:nvSpPr>
          <p:spPr>
            <a:xfrm flipH="false" flipV="false" rot="0">
              <a:off x="0" y="0"/>
              <a:ext cx="2352564" cy="2348286"/>
            </a:xfrm>
            <a:custGeom>
              <a:avLst/>
              <a:gdLst/>
              <a:ahLst/>
              <a:cxnLst/>
              <a:rect r="r" b="b" t="t" l="l"/>
              <a:pathLst>
                <a:path h="2348286" w="2352564">
                  <a:moveTo>
                    <a:pt x="0" y="0"/>
                  </a:moveTo>
                  <a:lnTo>
                    <a:pt x="2352564" y="0"/>
                  </a:lnTo>
                  <a:lnTo>
                    <a:pt x="2352564" y="2348286"/>
                  </a:lnTo>
                  <a:lnTo>
                    <a:pt x="0" y="2348286"/>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24" id="24"/>
            <p:cNvSpPr/>
            <p:nvPr/>
          </p:nvSpPr>
          <p:spPr>
            <a:xfrm flipH="false" flipV="false" rot="-67768">
              <a:off x="789012" y="1228458"/>
              <a:ext cx="843908" cy="887475"/>
            </a:xfrm>
            <a:custGeom>
              <a:avLst/>
              <a:gdLst/>
              <a:ahLst/>
              <a:cxnLst/>
              <a:rect r="r" b="b" t="t" l="l"/>
              <a:pathLst>
                <a:path h="887475" w="843908">
                  <a:moveTo>
                    <a:pt x="0" y="0"/>
                  </a:moveTo>
                  <a:lnTo>
                    <a:pt x="843908" y="0"/>
                  </a:lnTo>
                  <a:lnTo>
                    <a:pt x="843908" y="887475"/>
                  </a:lnTo>
                  <a:lnTo>
                    <a:pt x="0" y="88747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5" id="25"/>
            <p:cNvSpPr/>
            <p:nvPr/>
          </p:nvSpPr>
          <p:spPr>
            <a:xfrm flipH="false" flipV="false" rot="-67768">
              <a:off x="1219631" y="232353"/>
              <a:ext cx="843908" cy="887475"/>
            </a:xfrm>
            <a:custGeom>
              <a:avLst/>
              <a:gdLst/>
              <a:ahLst/>
              <a:cxnLst/>
              <a:rect r="r" b="b" t="t" l="l"/>
              <a:pathLst>
                <a:path h="887475" w="843908">
                  <a:moveTo>
                    <a:pt x="0" y="0"/>
                  </a:moveTo>
                  <a:lnTo>
                    <a:pt x="843908" y="0"/>
                  </a:lnTo>
                  <a:lnTo>
                    <a:pt x="843908" y="887475"/>
                  </a:lnTo>
                  <a:lnTo>
                    <a:pt x="0" y="88747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6" id="26"/>
            <p:cNvSpPr/>
            <p:nvPr/>
          </p:nvSpPr>
          <p:spPr>
            <a:xfrm flipH="false" flipV="false" rot="-67768">
              <a:off x="288901" y="245216"/>
              <a:ext cx="831790" cy="874731"/>
            </a:xfrm>
            <a:custGeom>
              <a:avLst/>
              <a:gdLst/>
              <a:ahLst/>
              <a:cxnLst/>
              <a:rect r="r" b="b" t="t" l="l"/>
              <a:pathLst>
                <a:path h="874731" w="831790">
                  <a:moveTo>
                    <a:pt x="0" y="0"/>
                  </a:moveTo>
                  <a:lnTo>
                    <a:pt x="831789" y="0"/>
                  </a:lnTo>
                  <a:lnTo>
                    <a:pt x="831789" y="874731"/>
                  </a:lnTo>
                  <a:lnTo>
                    <a:pt x="0" y="87473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grpSp>
      <p:sp>
        <p:nvSpPr>
          <p:cNvPr name="Freeform 27" id="27"/>
          <p:cNvSpPr/>
          <p:nvPr/>
        </p:nvSpPr>
        <p:spPr>
          <a:xfrm flipH="false" flipV="false" rot="0">
            <a:off x="9650417" y="5734727"/>
            <a:ext cx="7315200" cy="159604"/>
          </a:xfrm>
          <a:custGeom>
            <a:avLst/>
            <a:gdLst/>
            <a:ahLst/>
            <a:cxnLst/>
            <a:rect r="r" b="b" t="t" l="l"/>
            <a:pathLst>
              <a:path h="159604" w="7315200">
                <a:moveTo>
                  <a:pt x="0" y="0"/>
                </a:moveTo>
                <a:lnTo>
                  <a:pt x="7315200" y="0"/>
                </a:lnTo>
                <a:lnTo>
                  <a:pt x="7315200" y="159604"/>
                </a:lnTo>
                <a:lnTo>
                  <a:pt x="0" y="159604"/>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28" id="28"/>
          <p:cNvSpPr/>
          <p:nvPr/>
        </p:nvSpPr>
        <p:spPr>
          <a:xfrm flipH="false" flipV="false" rot="0">
            <a:off x="7755173" y="1064100"/>
            <a:ext cx="1163301" cy="1189861"/>
          </a:xfrm>
          <a:custGeom>
            <a:avLst/>
            <a:gdLst/>
            <a:ahLst/>
            <a:cxnLst/>
            <a:rect r="r" b="b" t="t" l="l"/>
            <a:pathLst>
              <a:path h="1189861" w="1163301">
                <a:moveTo>
                  <a:pt x="0" y="0"/>
                </a:moveTo>
                <a:lnTo>
                  <a:pt x="1163301" y="0"/>
                </a:lnTo>
                <a:lnTo>
                  <a:pt x="1163301" y="1189861"/>
                </a:lnTo>
                <a:lnTo>
                  <a:pt x="0" y="1189861"/>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grpSp>
        <p:nvGrpSpPr>
          <p:cNvPr name="Group 29" id="29"/>
          <p:cNvGrpSpPr/>
          <p:nvPr/>
        </p:nvGrpSpPr>
        <p:grpSpPr>
          <a:xfrm rot="0">
            <a:off x="12425806" y="6429628"/>
            <a:ext cx="1764423" cy="1761215"/>
            <a:chOff x="0" y="0"/>
            <a:chExt cx="2352564" cy="2348286"/>
          </a:xfrm>
        </p:grpSpPr>
        <p:sp>
          <p:nvSpPr>
            <p:cNvPr name="Freeform 30" id="30"/>
            <p:cNvSpPr/>
            <p:nvPr/>
          </p:nvSpPr>
          <p:spPr>
            <a:xfrm flipH="false" flipV="false" rot="0">
              <a:off x="0" y="0"/>
              <a:ext cx="2352564" cy="2348286"/>
            </a:xfrm>
            <a:custGeom>
              <a:avLst/>
              <a:gdLst/>
              <a:ahLst/>
              <a:cxnLst/>
              <a:rect r="r" b="b" t="t" l="l"/>
              <a:pathLst>
                <a:path h="2348286" w="2352564">
                  <a:moveTo>
                    <a:pt x="0" y="0"/>
                  </a:moveTo>
                  <a:lnTo>
                    <a:pt x="2352564" y="0"/>
                  </a:lnTo>
                  <a:lnTo>
                    <a:pt x="2352564" y="2348286"/>
                  </a:lnTo>
                  <a:lnTo>
                    <a:pt x="0" y="2348286"/>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31" id="31"/>
            <p:cNvSpPr/>
            <p:nvPr/>
          </p:nvSpPr>
          <p:spPr>
            <a:xfrm flipH="false" flipV="false" rot="-67768">
              <a:off x="789012" y="1228458"/>
              <a:ext cx="843908" cy="887475"/>
            </a:xfrm>
            <a:custGeom>
              <a:avLst/>
              <a:gdLst/>
              <a:ahLst/>
              <a:cxnLst/>
              <a:rect r="r" b="b" t="t" l="l"/>
              <a:pathLst>
                <a:path h="887475" w="843908">
                  <a:moveTo>
                    <a:pt x="0" y="0"/>
                  </a:moveTo>
                  <a:lnTo>
                    <a:pt x="843908" y="0"/>
                  </a:lnTo>
                  <a:lnTo>
                    <a:pt x="843908" y="887475"/>
                  </a:lnTo>
                  <a:lnTo>
                    <a:pt x="0" y="88747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32" id="32"/>
            <p:cNvSpPr/>
            <p:nvPr/>
          </p:nvSpPr>
          <p:spPr>
            <a:xfrm flipH="false" flipV="false" rot="-67768">
              <a:off x="1219631" y="232353"/>
              <a:ext cx="843908" cy="887475"/>
            </a:xfrm>
            <a:custGeom>
              <a:avLst/>
              <a:gdLst/>
              <a:ahLst/>
              <a:cxnLst/>
              <a:rect r="r" b="b" t="t" l="l"/>
              <a:pathLst>
                <a:path h="887475" w="843908">
                  <a:moveTo>
                    <a:pt x="0" y="0"/>
                  </a:moveTo>
                  <a:lnTo>
                    <a:pt x="843908" y="0"/>
                  </a:lnTo>
                  <a:lnTo>
                    <a:pt x="843908" y="887475"/>
                  </a:lnTo>
                  <a:lnTo>
                    <a:pt x="0" y="88747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33" id="33"/>
            <p:cNvSpPr/>
            <p:nvPr/>
          </p:nvSpPr>
          <p:spPr>
            <a:xfrm flipH="false" flipV="false" rot="-67768">
              <a:off x="288901" y="245216"/>
              <a:ext cx="831790" cy="874731"/>
            </a:xfrm>
            <a:custGeom>
              <a:avLst/>
              <a:gdLst/>
              <a:ahLst/>
              <a:cxnLst/>
              <a:rect r="r" b="b" t="t" l="l"/>
              <a:pathLst>
                <a:path h="874731" w="831790">
                  <a:moveTo>
                    <a:pt x="0" y="0"/>
                  </a:moveTo>
                  <a:lnTo>
                    <a:pt x="831789" y="0"/>
                  </a:lnTo>
                  <a:lnTo>
                    <a:pt x="831789" y="874731"/>
                  </a:lnTo>
                  <a:lnTo>
                    <a:pt x="0" y="87473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grpSp>
      <p:grpSp>
        <p:nvGrpSpPr>
          <p:cNvPr name="Group 34" id="34"/>
          <p:cNvGrpSpPr/>
          <p:nvPr/>
        </p:nvGrpSpPr>
        <p:grpSpPr>
          <a:xfrm rot="0">
            <a:off x="14380729" y="6429628"/>
            <a:ext cx="1764423" cy="1761215"/>
            <a:chOff x="0" y="0"/>
            <a:chExt cx="2352564" cy="2348286"/>
          </a:xfrm>
        </p:grpSpPr>
        <p:sp>
          <p:nvSpPr>
            <p:cNvPr name="Freeform 35" id="35"/>
            <p:cNvSpPr/>
            <p:nvPr/>
          </p:nvSpPr>
          <p:spPr>
            <a:xfrm flipH="false" flipV="false" rot="0">
              <a:off x="0" y="0"/>
              <a:ext cx="2352564" cy="2348286"/>
            </a:xfrm>
            <a:custGeom>
              <a:avLst/>
              <a:gdLst/>
              <a:ahLst/>
              <a:cxnLst/>
              <a:rect r="r" b="b" t="t" l="l"/>
              <a:pathLst>
                <a:path h="2348286" w="2352564">
                  <a:moveTo>
                    <a:pt x="0" y="0"/>
                  </a:moveTo>
                  <a:lnTo>
                    <a:pt x="2352564" y="0"/>
                  </a:lnTo>
                  <a:lnTo>
                    <a:pt x="2352564" y="2348286"/>
                  </a:lnTo>
                  <a:lnTo>
                    <a:pt x="0" y="2348286"/>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36" id="36"/>
            <p:cNvSpPr/>
            <p:nvPr/>
          </p:nvSpPr>
          <p:spPr>
            <a:xfrm flipH="false" flipV="false" rot="-67768">
              <a:off x="789012" y="1228458"/>
              <a:ext cx="843908" cy="887475"/>
            </a:xfrm>
            <a:custGeom>
              <a:avLst/>
              <a:gdLst/>
              <a:ahLst/>
              <a:cxnLst/>
              <a:rect r="r" b="b" t="t" l="l"/>
              <a:pathLst>
                <a:path h="887475" w="843908">
                  <a:moveTo>
                    <a:pt x="0" y="0"/>
                  </a:moveTo>
                  <a:lnTo>
                    <a:pt x="843908" y="0"/>
                  </a:lnTo>
                  <a:lnTo>
                    <a:pt x="843908" y="887475"/>
                  </a:lnTo>
                  <a:lnTo>
                    <a:pt x="0" y="88747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37" id="37"/>
            <p:cNvSpPr/>
            <p:nvPr/>
          </p:nvSpPr>
          <p:spPr>
            <a:xfrm flipH="false" flipV="false" rot="-67768">
              <a:off x="1219631" y="232353"/>
              <a:ext cx="843908" cy="887475"/>
            </a:xfrm>
            <a:custGeom>
              <a:avLst/>
              <a:gdLst/>
              <a:ahLst/>
              <a:cxnLst/>
              <a:rect r="r" b="b" t="t" l="l"/>
              <a:pathLst>
                <a:path h="887475" w="843908">
                  <a:moveTo>
                    <a:pt x="0" y="0"/>
                  </a:moveTo>
                  <a:lnTo>
                    <a:pt x="843908" y="0"/>
                  </a:lnTo>
                  <a:lnTo>
                    <a:pt x="843908" y="887475"/>
                  </a:lnTo>
                  <a:lnTo>
                    <a:pt x="0" y="88747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38" id="38"/>
            <p:cNvSpPr/>
            <p:nvPr/>
          </p:nvSpPr>
          <p:spPr>
            <a:xfrm flipH="false" flipV="false" rot="-67768">
              <a:off x="288901" y="245216"/>
              <a:ext cx="831790" cy="874731"/>
            </a:xfrm>
            <a:custGeom>
              <a:avLst/>
              <a:gdLst/>
              <a:ahLst/>
              <a:cxnLst/>
              <a:rect r="r" b="b" t="t" l="l"/>
              <a:pathLst>
                <a:path h="874731" w="831790">
                  <a:moveTo>
                    <a:pt x="0" y="0"/>
                  </a:moveTo>
                  <a:lnTo>
                    <a:pt x="831789" y="0"/>
                  </a:lnTo>
                  <a:lnTo>
                    <a:pt x="831789" y="874731"/>
                  </a:lnTo>
                  <a:lnTo>
                    <a:pt x="0" y="87473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grpSp>
      <p:grpSp>
        <p:nvGrpSpPr>
          <p:cNvPr name="Group 39" id="39"/>
          <p:cNvGrpSpPr/>
          <p:nvPr/>
        </p:nvGrpSpPr>
        <p:grpSpPr>
          <a:xfrm rot="0">
            <a:off x="680110" y="2527070"/>
            <a:ext cx="6971039" cy="4390084"/>
            <a:chOff x="0" y="0"/>
            <a:chExt cx="9294719" cy="5853445"/>
          </a:xfrm>
        </p:grpSpPr>
        <p:sp>
          <p:nvSpPr>
            <p:cNvPr name="Freeform 40" id="40"/>
            <p:cNvSpPr/>
            <p:nvPr/>
          </p:nvSpPr>
          <p:spPr>
            <a:xfrm flipH="false" flipV="false" rot="0">
              <a:off x="0" y="0"/>
              <a:ext cx="1768573" cy="1859876"/>
            </a:xfrm>
            <a:custGeom>
              <a:avLst/>
              <a:gdLst/>
              <a:ahLst/>
              <a:cxnLst/>
              <a:rect r="r" b="b" t="t" l="l"/>
              <a:pathLst>
                <a:path h="1859876" w="1768573">
                  <a:moveTo>
                    <a:pt x="0" y="0"/>
                  </a:moveTo>
                  <a:lnTo>
                    <a:pt x="1768573" y="0"/>
                  </a:lnTo>
                  <a:lnTo>
                    <a:pt x="1768573" y="1859876"/>
                  </a:lnTo>
                  <a:lnTo>
                    <a:pt x="0" y="185987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41" id="41"/>
            <p:cNvSpPr/>
            <p:nvPr/>
          </p:nvSpPr>
          <p:spPr>
            <a:xfrm flipH="false" flipV="false" rot="0">
              <a:off x="0" y="1991856"/>
              <a:ext cx="1768573" cy="1859876"/>
            </a:xfrm>
            <a:custGeom>
              <a:avLst/>
              <a:gdLst/>
              <a:ahLst/>
              <a:cxnLst/>
              <a:rect r="r" b="b" t="t" l="l"/>
              <a:pathLst>
                <a:path h="1859876" w="1768573">
                  <a:moveTo>
                    <a:pt x="0" y="0"/>
                  </a:moveTo>
                  <a:lnTo>
                    <a:pt x="1768573" y="0"/>
                  </a:lnTo>
                  <a:lnTo>
                    <a:pt x="1768573" y="1859876"/>
                  </a:lnTo>
                  <a:lnTo>
                    <a:pt x="0" y="185987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42" id="42"/>
            <p:cNvSpPr/>
            <p:nvPr/>
          </p:nvSpPr>
          <p:spPr>
            <a:xfrm flipH="false" flipV="false" rot="0">
              <a:off x="3763073" y="0"/>
              <a:ext cx="1768573" cy="1859876"/>
            </a:xfrm>
            <a:custGeom>
              <a:avLst/>
              <a:gdLst/>
              <a:ahLst/>
              <a:cxnLst/>
              <a:rect r="r" b="b" t="t" l="l"/>
              <a:pathLst>
                <a:path h="1859876" w="1768573">
                  <a:moveTo>
                    <a:pt x="0" y="0"/>
                  </a:moveTo>
                  <a:lnTo>
                    <a:pt x="1768573" y="0"/>
                  </a:lnTo>
                  <a:lnTo>
                    <a:pt x="1768573" y="1859876"/>
                  </a:lnTo>
                  <a:lnTo>
                    <a:pt x="0" y="185987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43" id="43"/>
            <p:cNvSpPr/>
            <p:nvPr/>
          </p:nvSpPr>
          <p:spPr>
            <a:xfrm flipH="false" flipV="false" rot="0">
              <a:off x="3763073" y="1991856"/>
              <a:ext cx="1768573" cy="1859876"/>
            </a:xfrm>
            <a:custGeom>
              <a:avLst/>
              <a:gdLst/>
              <a:ahLst/>
              <a:cxnLst/>
              <a:rect r="r" b="b" t="t" l="l"/>
              <a:pathLst>
                <a:path h="1859876" w="1768573">
                  <a:moveTo>
                    <a:pt x="0" y="0"/>
                  </a:moveTo>
                  <a:lnTo>
                    <a:pt x="1768573" y="0"/>
                  </a:lnTo>
                  <a:lnTo>
                    <a:pt x="1768573" y="1859876"/>
                  </a:lnTo>
                  <a:lnTo>
                    <a:pt x="0" y="185987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44" id="44"/>
            <p:cNvSpPr/>
            <p:nvPr/>
          </p:nvSpPr>
          <p:spPr>
            <a:xfrm flipH="false" flipV="false" rot="0">
              <a:off x="1880200" y="9857"/>
              <a:ext cx="1768573" cy="1859876"/>
            </a:xfrm>
            <a:custGeom>
              <a:avLst/>
              <a:gdLst/>
              <a:ahLst/>
              <a:cxnLst/>
              <a:rect r="r" b="b" t="t" l="l"/>
              <a:pathLst>
                <a:path h="1859876" w="1768573">
                  <a:moveTo>
                    <a:pt x="0" y="0"/>
                  </a:moveTo>
                  <a:lnTo>
                    <a:pt x="1768573" y="0"/>
                  </a:lnTo>
                  <a:lnTo>
                    <a:pt x="1768573" y="1859876"/>
                  </a:lnTo>
                  <a:lnTo>
                    <a:pt x="0" y="185987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45" id="45"/>
            <p:cNvSpPr/>
            <p:nvPr/>
          </p:nvSpPr>
          <p:spPr>
            <a:xfrm flipH="false" flipV="false" rot="0">
              <a:off x="1880200" y="2001713"/>
              <a:ext cx="1768573" cy="1859876"/>
            </a:xfrm>
            <a:custGeom>
              <a:avLst/>
              <a:gdLst/>
              <a:ahLst/>
              <a:cxnLst/>
              <a:rect r="r" b="b" t="t" l="l"/>
              <a:pathLst>
                <a:path h="1859876" w="1768573">
                  <a:moveTo>
                    <a:pt x="0" y="0"/>
                  </a:moveTo>
                  <a:lnTo>
                    <a:pt x="1768573" y="0"/>
                  </a:lnTo>
                  <a:lnTo>
                    <a:pt x="1768573" y="1859876"/>
                  </a:lnTo>
                  <a:lnTo>
                    <a:pt x="0" y="185987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46" id="46"/>
            <p:cNvSpPr/>
            <p:nvPr/>
          </p:nvSpPr>
          <p:spPr>
            <a:xfrm flipH="false" flipV="false" rot="0">
              <a:off x="5643273" y="9857"/>
              <a:ext cx="1768573" cy="1859876"/>
            </a:xfrm>
            <a:custGeom>
              <a:avLst/>
              <a:gdLst/>
              <a:ahLst/>
              <a:cxnLst/>
              <a:rect r="r" b="b" t="t" l="l"/>
              <a:pathLst>
                <a:path h="1859876" w="1768573">
                  <a:moveTo>
                    <a:pt x="0" y="0"/>
                  </a:moveTo>
                  <a:lnTo>
                    <a:pt x="1768573" y="0"/>
                  </a:lnTo>
                  <a:lnTo>
                    <a:pt x="1768573" y="1859876"/>
                  </a:lnTo>
                  <a:lnTo>
                    <a:pt x="0" y="185987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47" id="47"/>
            <p:cNvSpPr/>
            <p:nvPr/>
          </p:nvSpPr>
          <p:spPr>
            <a:xfrm flipH="false" flipV="false" rot="0">
              <a:off x="5643273" y="2001713"/>
              <a:ext cx="1768573" cy="1859876"/>
            </a:xfrm>
            <a:custGeom>
              <a:avLst/>
              <a:gdLst/>
              <a:ahLst/>
              <a:cxnLst/>
              <a:rect r="r" b="b" t="t" l="l"/>
              <a:pathLst>
                <a:path h="1859876" w="1768573">
                  <a:moveTo>
                    <a:pt x="0" y="0"/>
                  </a:moveTo>
                  <a:lnTo>
                    <a:pt x="1768573" y="0"/>
                  </a:lnTo>
                  <a:lnTo>
                    <a:pt x="1768573" y="1859876"/>
                  </a:lnTo>
                  <a:lnTo>
                    <a:pt x="0" y="185987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48" id="48"/>
            <p:cNvSpPr/>
            <p:nvPr/>
          </p:nvSpPr>
          <p:spPr>
            <a:xfrm flipH="false" flipV="false" rot="0">
              <a:off x="7526146" y="9857"/>
              <a:ext cx="1768573" cy="1859876"/>
            </a:xfrm>
            <a:custGeom>
              <a:avLst/>
              <a:gdLst/>
              <a:ahLst/>
              <a:cxnLst/>
              <a:rect r="r" b="b" t="t" l="l"/>
              <a:pathLst>
                <a:path h="1859876" w="1768573">
                  <a:moveTo>
                    <a:pt x="0" y="0"/>
                  </a:moveTo>
                  <a:lnTo>
                    <a:pt x="1768573" y="0"/>
                  </a:lnTo>
                  <a:lnTo>
                    <a:pt x="1768573" y="1859876"/>
                  </a:lnTo>
                  <a:lnTo>
                    <a:pt x="0" y="185987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49" id="49"/>
            <p:cNvSpPr/>
            <p:nvPr/>
          </p:nvSpPr>
          <p:spPr>
            <a:xfrm flipH="false" flipV="false" rot="0">
              <a:off x="7526146" y="2001713"/>
              <a:ext cx="1768573" cy="1859876"/>
            </a:xfrm>
            <a:custGeom>
              <a:avLst/>
              <a:gdLst/>
              <a:ahLst/>
              <a:cxnLst/>
              <a:rect r="r" b="b" t="t" l="l"/>
              <a:pathLst>
                <a:path h="1859876" w="1768573">
                  <a:moveTo>
                    <a:pt x="0" y="0"/>
                  </a:moveTo>
                  <a:lnTo>
                    <a:pt x="1768573" y="0"/>
                  </a:lnTo>
                  <a:lnTo>
                    <a:pt x="1768573" y="1859876"/>
                  </a:lnTo>
                  <a:lnTo>
                    <a:pt x="0" y="185987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50" id="50"/>
            <p:cNvSpPr/>
            <p:nvPr/>
          </p:nvSpPr>
          <p:spPr>
            <a:xfrm flipH="false" flipV="false" rot="0">
              <a:off x="0" y="3983713"/>
              <a:ext cx="1768573" cy="1859876"/>
            </a:xfrm>
            <a:custGeom>
              <a:avLst/>
              <a:gdLst/>
              <a:ahLst/>
              <a:cxnLst/>
              <a:rect r="r" b="b" t="t" l="l"/>
              <a:pathLst>
                <a:path h="1859876" w="1768573">
                  <a:moveTo>
                    <a:pt x="0" y="0"/>
                  </a:moveTo>
                  <a:lnTo>
                    <a:pt x="1768573" y="0"/>
                  </a:lnTo>
                  <a:lnTo>
                    <a:pt x="1768573" y="1859875"/>
                  </a:lnTo>
                  <a:lnTo>
                    <a:pt x="0" y="185987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51" id="51"/>
            <p:cNvSpPr/>
            <p:nvPr/>
          </p:nvSpPr>
          <p:spPr>
            <a:xfrm flipH="false" flipV="false" rot="0">
              <a:off x="3763073" y="3983713"/>
              <a:ext cx="1768573" cy="1859876"/>
            </a:xfrm>
            <a:custGeom>
              <a:avLst/>
              <a:gdLst/>
              <a:ahLst/>
              <a:cxnLst/>
              <a:rect r="r" b="b" t="t" l="l"/>
              <a:pathLst>
                <a:path h="1859876" w="1768573">
                  <a:moveTo>
                    <a:pt x="0" y="0"/>
                  </a:moveTo>
                  <a:lnTo>
                    <a:pt x="1768573" y="0"/>
                  </a:lnTo>
                  <a:lnTo>
                    <a:pt x="1768573" y="1859875"/>
                  </a:lnTo>
                  <a:lnTo>
                    <a:pt x="0" y="185987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52" id="52"/>
            <p:cNvSpPr/>
            <p:nvPr/>
          </p:nvSpPr>
          <p:spPr>
            <a:xfrm flipH="false" flipV="false" rot="0">
              <a:off x="1880200" y="3993569"/>
              <a:ext cx="1768573" cy="1859876"/>
            </a:xfrm>
            <a:custGeom>
              <a:avLst/>
              <a:gdLst/>
              <a:ahLst/>
              <a:cxnLst/>
              <a:rect r="r" b="b" t="t" l="l"/>
              <a:pathLst>
                <a:path h="1859876" w="1768573">
                  <a:moveTo>
                    <a:pt x="0" y="0"/>
                  </a:moveTo>
                  <a:lnTo>
                    <a:pt x="1768573" y="0"/>
                  </a:lnTo>
                  <a:lnTo>
                    <a:pt x="1768573" y="1859876"/>
                  </a:lnTo>
                  <a:lnTo>
                    <a:pt x="0" y="185987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53" id="53"/>
            <p:cNvSpPr/>
            <p:nvPr/>
          </p:nvSpPr>
          <p:spPr>
            <a:xfrm flipH="false" flipV="false" rot="0">
              <a:off x="5643273" y="3993569"/>
              <a:ext cx="1768573" cy="1859876"/>
            </a:xfrm>
            <a:custGeom>
              <a:avLst/>
              <a:gdLst/>
              <a:ahLst/>
              <a:cxnLst/>
              <a:rect r="r" b="b" t="t" l="l"/>
              <a:pathLst>
                <a:path h="1859876" w="1768573">
                  <a:moveTo>
                    <a:pt x="0" y="0"/>
                  </a:moveTo>
                  <a:lnTo>
                    <a:pt x="1768573" y="0"/>
                  </a:lnTo>
                  <a:lnTo>
                    <a:pt x="1768573" y="1859876"/>
                  </a:lnTo>
                  <a:lnTo>
                    <a:pt x="0" y="185987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54" id="54"/>
            <p:cNvSpPr/>
            <p:nvPr/>
          </p:nvSpPr>
          <p:spPr>
            <a:xfrm flipH="false" flipV="false" rot="0">
              <a:off x="7526146" y="3993569"/>
              <a:ext cx="1768573" cy="1859876"/>
            </a:xfrm>
            <a:custGeom>
              <a:avLst/>
              <a:gdLst/>
              <a:ahLst/>
              <a:cxnLst/>
              <a:rect r="r" b="b" t="t" l="l"/>
              <a:pathLst>
                <a:path h="1859876" w="1768573">
                  <a:moveTo>
                    <a:pt x="0" y="0"/>
                  </a:moveTo>
                  <a:lnTo>
                    <a:pt x="1768573" y="0"/>
                  </a:lnTo>
                  <a:lnTo>
                    <a:pt x="1768573" y="1859876"/>
                  </a:lnTo>
                  <a:lnTo>
                    <a:pt x="0" y="185987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grpSp>
      <p:sp>
        <p:nvSpPr>
          <p:cNvPr name="TextBox 55" id="55"/>
          <p:cNvSpPr txBox="true"/>
          <p:nvPr/>
        </p:nvSpPr>
        <p:spPr>
          <a:xfrm rot="0">
            <a:off x="680110" y="7188430"/>
            <a:ext cx="6804008" cy="571500"/>
          </a:xfrm>
          <a:prstGeom prst="rect">
            <a:avLst/>
          </a:prstGeom>
        </p:spPr>
        <p:txBody>
          <a:bodyPr anchor="t" rtlCol="false" tIns="0" lIns="0" bIns="0" rIns="0">
            <a:spAutoFit/>
          </a:bodyPr>
          <a:lstStyle/>
          <a:p>
            <a:pPr algn="ctr" marL="0" indent="0" lvl="0">
              <a:lnSpc>
                <a:spcPts val="3900"/>
              </a:lnSpc>
              <a:spcBef>
                <a:spcPct val="0"/>
              </a:spcBef>
            </a:pPr>
            <a:r>
              <a:rPr lang="en-US" b="true" sz="3000">
                <a:solidFill>
                  <a:srgbClr val="1D4031"/>
                </a:solidFill>
                <a:latin typeface="Agrandir Bold"/>
                <a:ea typeface="Agrandir Bold"/>
                <a:cs typeface="Agrandir Bold"/>
                <a:sym typeface="Agrandir Bold"/>
              </a:rPr>
              <a:t>15 қап картоп чипсы</a:t>
            </a:r>
          </a:p>
        </p:txBody>
      </p:sp>
      <p:sp>
        <p:nvSpPr>
          <p:cNvPr name="TextBox 56" id="56"/>
          <p:cNvSpPr txBox="true"/>
          <p:nvPr/>
        </p:nvSpPr>
        <p:spPr>
          <a:xfrm rot="0">
            <a:off x="9906013" y="645396"/>
            <a:ext cx="6804008" cy="571500"/>
          </a:xfrm>
          <a:prstGeom prst="rect">
            <a:avLst/>
          </a:prstGeom>
        </p:spPr>
        <p:txBody>
          <a:bodyPr anchor="t" rtlCol="false" tIns="0" lIns="0" bIns="0" rIns="0">
            <a:spAutoFit/>
          </a:bodyPr>
          <a:lstStyle/>
          <a:p>
            <a:pPr algn="ctr" marL="0" indent="0" lvl="0">
              <a:lnSpc>
                <a:spcPts val="3900"/>
              </a:lnSpc>
              <a:spcBef>
                <a:spcPct val="0"/>
              </a:spcBef>
            </a:pPr>
            <a:r>
              <a:rPr lang="en-US" b="true" sz="3000">
                <a:solidFill>
                  <a:srgbClr val="1D4031"/>
                </a:solidFill>
                <a:latin typeface="Agrandir Bold"/>
                <a:ea typeface="Agrandir Bold"/>
                <a:cs typeface="Agrandir Bold"/>
                <a:sym typeface="Agrandir Bold"/>
              </a:rPr>
              <a:t>6 дос бір-бірден алды</a:t>
            </a:r>
          </a:p>
        </p:txBody>
      </p:sp>
      <p:sp>
        <p:nvSpPr>
          <p:cNvPr name="TextBox 57" id="57"/>
          <p:cNvSpPr txBox="true"/>
          <p:nvPr/>
        </p:nvSpPr>
        <p:spPr>
          <a:xfrm rot="0">
            <a:off x="10346447" y="8457543"/>
            <a:ext cx="5923141" cy="1066800"/>
          </a:xfrm>
          <a:prstGeom prst="rect">
            <a:avLst/>
          </a:prstGeom>
        </p:spPr>
        <p:txBody>
          <a:bodyPr anchor="t" rtlCol="false" tIns="0" lIns="0" bIns="0" rIns="0">
            <a:spAutoFit/>
          </a:bodyPr>
          <a:lstStyle/>
          <a:p>
            <a:pPr algn="ctr">
              <a:lnSpc>
                <a:spcPts val="3900"/>
              </a:lnSpc>
            </a:pPr>
            <a:r>
              <a:rPr lang="en-US" sz="3000" b="true">
                <a:solidFill>
                  <a:srgbClr val="1D4031"/>
                </a:solidFill>
                <a:latin typeface="Agrandir Bold"/>
                <a:ea typeface="Agrandir Bold"/>
                <a:cs typeface="Agrandir Bold"/>
                <a:sym typeface="Agrandir Bold"/>
              </a:rPr>
              <a:t>қалған сөмкелер</a:t>
            </a:r>
          </a:p>
          <a:p>
            <a:pPr algn="ctr" marL="0" indent="0" lvl="0">
              <a:lnSpc>
                <a:spcPts val="3900"/>
              </a:lnSpc>
              <a:spcBef>
                <a:spcPct val="0"/>
              </a:spcBef>
            </a:pPr>
            <a:r>
              <a:rPr lang="en-US" b="true" sz="3000">
                <a:solidFill>
                  <a:srgbClr val="1D4031"/>
                </a:solidFill>
                <a:latin typeface="Agrandir Bold"/>
                <a:ea typeface="Agrandir Bold"/>
                <a:cs typeface="Agrandir Bold"/>
                <a:sym typeface="Agrandir Bold"/>
              </a:rPr>
              <a:t>3 қорапта</a:t>
            </a:r>
          </a:p>
        </p:txBody>
      </p:sp>
    </p:spTree>
  </p:cSld>
  <p:clrMapOvr>
    <a:masterClrMapping/>
  </p:clrMapOvr>
  <p:transition spd="fast">
    <p:fade/>
  </p:transition>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8DBFB5"/>
        </a:solidFill>
      </p:bgPr>
    </p:bg>
    <p:spTree>
      <p:nvGrpSpPr>
        <p:cNvPr id="1" name=""/>
        <p:cNvGrpSpPr/>
        <p:nvPr/>
      </p:nvGrpSpPr>
      <p:grpSpPr>
        <a:xfrm>
          <a:off x="0" y="0"/>
          <a:ext cx="0" cy="0"/>
          <a:chOff x="0" y="0"/>
          <a:chExt cx="0" cy="0"/>
        </a:xfrm>
      </p:grpSpPr>
      <p:sp>
        <p:nvSpPr>
          <p:cNvPr name="Freeform 2" id="2"/>
          <p:cNvSpPr/>
          <p:nvPr/>
        </p:nvSpPr>
        <p:spPr>
          <a:xfrm flipH="false" flipV="false" rot="0">
            <a:off x="8820150" y="-102216"/>
            <a:ext cx="9527739" cy="10491432"/>
          </a:xfrm>
          <a:custGeom>
            <a:avLst/>
            <a:gdLst/>
            <a:ahLst/>
            <a:cxnLst/>
            <a:rect r="r" b="b" t="t" l="l"/>
            <a:pathLst>
              <a:path h="10491432" w="9527739">
                <a:moveTo>
                  <a:pt x="0" y="0"/>
                </a:moveTo>
                <a:lnTo>
                  <a:pt x="9527739" y="0"/>
                </a:lnTo>
                <a:lnTo>
                  <a:pt x="9527739" y="10491432"/>
                </a:lnTo>
                <a:lnTo>
                  <a:pt x="0" y="10491432"/>
                </a:lnTo>
                <a:lnTo>
                  <a:pt x="0" y="0"/>
                </a:lnTo>
                <a:close/>
              </a:path>
            </a:pathLst>
          </a:custGeom>
          <a:blipFill>
            <a:blip r:embed="rId2">
              <a:extLst>
                <a:ext uri="{96DAC541-7B7A-43D3-8B79-37D633B846F1}">
                  <asvg:svgBlip xmlns:asvg="http://schemas.microsoft.com/office/drawing/2016/SVG/main" r:embed="rId3"/>
                </a:ext>
              </a:extLst>
            </a:blip>
            <a:stretch>
              <a:fillRect l="0" t="0" r="-10114" b="0"/>
            </a:stretch>
          </a:blipFill>
        </p:spPr>
      </p:sp>
      <p:sp>
        <p:nvSpPr>
          <p:cNvPr name="Freeform 3" id="3"/>
          <p:cNvSpPr/>
          <p:nvPr/>
        </p:nvSpPr>
        <p:spPr>
          <a:xfrm flipH="false" flipV="true" rot="0">
            <a:off x="11533028" y="7092269"/>
            <a:ext cx="335532" cy="946372"/>
          </a:xfrm>
          <a:custGeom>
            <a:avLst/>
            <a:gdLst/>
            <a:ahLst/>
            <a:cxnLst/>
            <a:rect r="r" b="b" t="t" l="l"/>
            <a:pathLst>
              <a:path h="946372" w="335532">
                <a:moveTo>
                  <a:pt x="0" y="946371"/>
                </a:moveTo>
                <a:lnTo>
                  <a:pt x="335532" y="946371"/>
                </a:lnTo>
                <a:lnTo>
                  <a:pt x="335532" y="0"/>
                </a:lnTo>
                <a:lnTo>
                  <a:pt x="0" y="0"/>
                </a:lnTo>
                <a:lnTo>
                  <a:pt x="0" y="946371"/>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true" rot="0">
            <a:off x="13691823" y="7092269"/>
            <a:ext cx="335532" cy="946372"/>
          </a:xfrm>
          <a:custGeom>
            <a:avLst/>
            <a:gdLst/>
            <a:ahLst/>
            <a:cxnLst/>
            <a:rect r="r" b="b" t="t" l="l"/>
            <a:pathLst>
              <a:path h="946372" w="335532">
                <a:moveTo>
                  <a:pt x="0" y="946371"/>
                </a:moveTo>
                <a:lnTo>
                  <a:pt x="335532" y="946371"/>
                </a:lnTo>
                <a:lnTo>
                  <a:pt x="335532" y="0"/>
                </a:lnTo>
                <a:lnTo>
                  <a:pt x="0" y="0"/>
                </a:lnTo>
                <a:lnTo>
                  <a:pt x="0" y="946371"/>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true" rot="0">
            <a:off x="15882146" y="7092269"/>
            <a:ext cx="335532" cy="946372"/>
          </a:xfrm>
          <a:custGeom>
            <a:avLst/>
            <a:gdLst/>
            <a:ahLst/>
            <a:cxnLst/>
            <a:rect r="r" b="b" t="t" l="l"/>
            <a:pathLst>
              <a:path h="946372" w="335532">
                <a:moveTo>
                  <a:pt x="0" y="946371"/>
                </a:moveTo>
                <a:lnTo>
                  <a:pt x="335532" y="946371"/>
                </a:lnTo>
                <a:lnTo>
                  <a:pt x="335532" y="0"/>
                </a:lnTo>
                <a:lnTo>
                  <a:pt x="0" y="0"/>
                </a:lnTo>
                <a:lnTo>
                  <a:pt x="0" y="946371"/>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5641546" y="3530214"/>
            <a:ext cx="1681444" cy="1669215"/>
          </a:xfrm>
          <a:custGeom>
            <a:avLst/>
            <a:gdLst/>
            <a:ahLst/>
            <a:cxnLst/>
            <a:rect r="r" b="b" t="t" l="l"/>
            <a:pathLst>
              <a:path h="1669215" w="1681444">
                <a:moveTo>
                  <a:pt x="0" y="0"/>
                </a:moveTo>
                <a:lnTo>
                  <a:pt x="1681444" y="0"/>
                </a:lnTo>
                <a:lnTo>
                  <a:pt x="1681444" y="1669215"/>
                </a:lnTo>
                <a:lnTo>
                  <a:pt x="0" y="16692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6059065" y="3609002"/>
            <a:ext cx="884506" cy="1590427"/>
          </a:xfrm>
          <a:custGeom>
            <a:avLst/>
            <a:gdLst/>
            <a:ahLst/>
            <a:cxnLst/>
            <a:rect r="r" b="b" t="t" l="l"/>
            <a:pathLst>
              <a:path h="1590427" w="884506">
                <a:moveTo>
                  <a:pt x="0" y="0"/>
                </a:moveTo>
                <a:lnTo>
                  <a:pt x="884506" y="0"/>
                </a:lnTo>
                <a:lnTo>
                  <a:pt x="884506" y="1590427"/>
                </a:lnTo>
                <a:lnTo>
                  <a:pt x="0" y="1590427"/>
                </a:lnTo>
                <a:lnTo>
                  <a:pt x="0" y="0"/>
                </a:lnTo>
                <a:close/>
              </a:path>
            </a:pathLst>
          </a:custGeom>
          <a:blipFill>
            <a:blip r:embed="rId8">
              <a:extLst>
                <a:ext uri="{96DAC541-7B7A-43D3-8B79-37D633B846F1}">
                  <asvg:svgBlip xmlns:asvg="http://schemas.microsoft.com/office/drawing/2016/SVG/main" r:embed="rId9"/>
                </a:ext>
              </a:extLst>
            </a:blip>
            <a:stretch>
              <a:fillRect l="0" t="0" r="0" b="-67146"/>
            </a:stretch>
          </a:blipFill>
        </p:spPr>
      </p:sp>
      <p:sp>
        <p:nvSpPr>
          <p:cNvPr name="Freeform 8" id="8"/>
          <p:cNvSpPr/>
          <p:nvPr/>
        </p:nvSpPr>
        <p:spPr>
          <a:xfrm flipH="false" flipV="false" rot="0">
            <a:off x="5641546" y="1597872"/>
            <a:ext cx="1681444" cy="1669215"/>
          </a:xfrm>
          <a:custGeom>
            <a:avLst/>
            <a:gdLst/>
            <a:ahLst/>
            <a:cxnLst/>
            <a:rect r="r" b="b" t="t" l="l"/>
            <a:pathLst>
              <a:path h="1669215" w="1681444">
                <a:moveTo>
                  <a:pt x="0" y="0"/>
                </a:moveTo>
                <a:lnTo>
                  <a:pt x="1681444" y="0"/>
                </a:lnTo>
                <a:lnTo>
                  <a:pt x="1681444" y="1669215"/>
                </a:lnTo>
                <a:lnTo>
                  <a:pt x="0" y="16692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5798347" y="1667591"/>
            <a:ext cx="1367843" cy="1599496"/>
          </a:xfrm>
          <a:custGeom>
            <a:avLst/>
            <a:gdLst/>
            <a:ahLst/>
            <a:cxnLst/>
            <a:rect r="r" b="b" t="t" l="l"/>
            <a:pathLst>
              <a:path h="1599496" w="1367843">
                <a:moveTo>
                  <a:pt x="0" y="0"/>
                </a:moveTo>
                <a:lnTo>
                  <a:pt x="1367843" y="0"/>
                </a:lnTo>
                <a:lnTo>
                  <a:pt x="1367843" y="1599496"/>
                </a:lnTo>
                <a:lnTo>
                  <a:pt x="0" y="1599496"/>
                </a:lnTo>
                <a:lnTo>
                  <a:pt x="0" y="0"/>
                </a:lnTo>
                <a:close/>
              </a:path>
            </a:pathLst>
          </a:custGeom>
          <a:blipFill>
            <a:blip r:embed="rId10">
              <a:extLst>
                <a:ext uri="{96DAC541-7B7A-43D3-8B79-37D633B846F1}">
                  <asvg:svgBlip xmlns:asvg="http://schemas.microsoft.com/office/drawing/2016/SVG/main" r:embed="rId11"/>
                </a:ext>
              </a:extLst>
            </a:blip>
            <a:stretch>
              <a:fillRect l="0" t="0" r="0" b="-66199"/>
            </a:stretch>
          </a:blipFill>
        </p:spPr>
      </p:sp>
      <p:sp>
        <p:nvSpPr>
          <p:cNvPr name="Freeform 10" id="10"/>
          <p:cNvSpPr/>
          <p:nvPr/>
        </p:nvSpPr>
        <p:spPr>
          <a:xfrm flipH="false" flipV="false" rot="0">
            <a:off x="1497160" y="3608362"/>
            <a:ext cx="1681444" cy="1669215"/>
          </a:xfrm>
          <a:custGeom>
            <a:avLst/>
            <a:gdLst/>
            <a:ahLst/>
            <a:cxnLst/>
            <a:rect r="r" b="b" t="t" l="l"/>
            <a:pathLst>
              <a:path h="1669215" w="1681444">
                <a:moveTo>
                  <a:pt x="0" y="0"/>
                </a:moveTo>
                <a:lnTo>
                  <a:pt x="1681444" y="0"/>
                </a:lnTo>
                <a:lnTo>
                  <a:pt x="1681444" y="1669215"/>
                </a:lnTo>
                <a:lnTo>
                  <a:pt x="0" y="16692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774794" y="3608362"/>
            <a:ext cx="1126174" cy="1662735"/>
          </a:xfrm>
          <a:custGeom>
            <a:avLst/>
            <a:gdLst/>
            <a:ahLst/>
            <a:cxnLst/>
            <a:rect r="r" b="b" t="t" l="l"/>
            <a:pathLst>
              <a:path h="1662735" w="1126174">
                <a:moveTo>
                  <a:pt x="0" y="0"/>
                </a:moveTo>
                <a:lnTo>
                  <a:pt x="1126175" y="0"/>
                </a:lnTo>
                <a:lnTo>
                  <a:pt x="1126175" y="1662735"/>
                </a:lnTo>
                <a:lnTo>
                  <a:pt x="0" y="1662735"/>
                </a:lnTo>
                <a:lnTo>
                  <a:pt x="0" y="0"/>
                </a:lnTo>
                <a:close/>
              </a:path>
            </a:pathLst>
          </a:custGeom>
          <a:blipFill>
            <a:blip r:embed="rId12">
              <a:extLst>
                <a:ext uri="{96DAC541-7B7A-43D3-8B79-37D633B846F1}">
                  <asvg:svgBlip xmlns:asvg="http://schemas.microsoft.com/office/drawing/2016/SVG/main" r:embed="rId13"/>
                </a:ext>
              </a:extLst>
            </a:blip>
            <a:stretch>
              <a:fillRect l="0" t="0" r="0" b="-59878"/>
            </a:stretch>
          </a:blipFill>
        </p:spPr>
      </p:sp>
      <p:sp>
        <p:nvSpPr>
          <p:cNvPr name="Freeform 12" id="12"/>
          <p:cNvSpPr/>
          <p:nvPr/>
        </p:nvSpPr>
        <p:spPr>
          <a:xfrm flipH="false" flipV="false" rot="0">
            <a:off x="3569353" y="1597872"/>
            <a:ext cx="1681444" cy="1669215"/>
          </a:xfrm>
          <a:custGeom>
            <a:avLst/>
            <a:gdLst/>
            <a:ahLst/>
            <a:cxnLst/>
            <a:rect r="r" b="b" t="t" l="l"/>
            <a:pathLst>
              <a:path h="1669215" w="1681444">
                <a:moveTo>
                  <a:pt x="0" y="0"/>
                </a:moveTo>
                <a:lnTo>
                  <a:pt x="1681444" y="0"/>
                </a:lnTo>
                <a:lnTo>
                  <a:pt x="1681444" y="1669215"/>
                </a:lnTo>
                <a:lnTo>
                  <a:pt x="0" y="16692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3610222" y="1676920"/>
            <a:ext cx="1633678" cy="1604769"/>
          </a:xfrm>
          <a:custGeom>
            <a:avLst/>
            <a:gdLst/>
            <a:ahLst/>
            <a:cxnLst/>
            <a:rect r="r" b="b" t="t" l="l"/>
            <a:pathLst>
              <a:path h="1604769" w="1633678">
                <a:moveTo>
                  <a:pt x="0" y="0"/>
                </a:moveTo>
                <a:lnTo>
                  <a:pt x="1633678" y="0"/>
                </a:lnTo>
                <a:lnTo>
                  <a:pt x="1633678" y="1604770"/>
                </a:lnTo>
                <a:lnTo>
                  <a:pt x="0" y="1604770"/>
                </a:lnTo>
                <a:lnTo>
                  <a:pt x="0" y="0"/>
                </a:lnTo>
                <a:close/>
              </a:path>
            </a:pathLst>
          </a:custGeom>
          <a:blipFill>
            <a:blip r:embed="rId14">
              <a:extLst>
                <a:ext uri="{96DAC541-7B7A-43D3-8B79-37D633B846F1}">
                  <asvg:svgBlip xmlns:asvg="http://schemas.microsoft.com/office/drawing/2016/SVG/main" r:embed="rId15"/>
                </a:ext>
              </a:extLst>
            </a:blip>
            <a:stretch>
              <a:fillRect l="0" t="0" r="0" b="-65653"/>
            </a:stretch>
          </a:blipFill>
        </p:spPr>
      </p:sp>
      <p:sp>
        <p:nvSpPr>
          <p:cNvPr name="Freeform 14" id="14"/>
          <p:cNvSpPr/>
          <p:nvPr/>
        </p:nvSpPr>
        <p:spPr>
          <a:xfrm flipH="false" flipV="false" rot="0">
            <a:off x="1497160" y="1612474"/>
            <a:ext cx="1681444" cy="1669215"/>
          </a:xfrm>
          <a:custGeom>
            <a:avLst/>
            <a:gdLst/>
            <a:ahLst/>
            <a:cxnLst/>
            <a:rect r="r" b="b" t="t" l="l"/>
            <a:pathLst>
              <a:path h="1669215" w="1681444">
                <a:moveTo>
                  <a:pt x="0" y="0"/>
                </a:moveTo>
                <a:lnTo>
                  <a:pt x="1681444" y="0"/>
                </a:lnTo>
                <a:lnTo>
                  <a:pt x="1681444" y="1669216"/>
                </a:lnTo>
                <a:lnTo>
                  <a:pt x="0" y="1669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1735844" y="1706126"/>
            <a:ext cx="1242175" cy="1575564"/>
          </a:xfrm>
          <a:custGeom>
            <a:avLst/>
            <a:gdLst/>
            <a:ahLst/>
            <a:cxnLst/>
            <a:rect r="r" b="b" t="t" l="l"/>
            <a:pathLst>
              <a:path h="1575564" w="1242175">
                <a:moveTo>
                  <a:pt x="0" y="0"/>
                </a:moveTo>
                <a:lnTo>
                  <a:pt x="1242175" y="0"/>
                </a:lnTo>
                <a:lnTo>
                  <a:pt x="1242175" y="1575564"/>
                </a:lnTo>
                <a:lnTo>
                  <a:pt x="0" y="1575564"/>
                </a:lnTo>
                <a:lnTo>
                  <a:pt x="0" y="0"/>
                </a:lnTo>
                <a:close/>
              </a:path>
            </a:pathLst>
          </a:custGeom>
          <a:blipFill>
            <a:blip r:embed="rId16">
              <a:extLst>
                <a:ext uri="{96DAC541-7B7A-43D3-8B79-37D633B846F1}">
                  <asvg:svgBlip xmlns:asvg="http://schemas.microsoft.com/office/drawing/2016/SVG/main" r:embed="rId17"/>
                </a:ext>
              </a:extLst>
            </a:blip>
            <a:stretch>
              <a:fillRect l="0" t="0" r="0" b="-68723"/>
            </a:stretch>
          </a:blipFill>
        </p:spPr>
      </p:sp>
      <p:sp>
        <p:nvSpPr>
          <p:cNvPr name="Freeform 16" id="16"/>
          <p:cNvSpPr/>
          <p:nvPr/>
        </p:nvSpPr>
        <p:spPr>
          <a:xfrm flipH="false" flipV="false" rot="0">
            <a:off x="3569353" y="3593759"/>
            <a:ext cx="1681444" cy="1669215"/>
          </a:xfrm>
          <a:custGeom>
            <a:avLst/>
            <a:gdLst/>
            <a:ahLst/>
            <a:cxnLst/>
            <a:rect r="r" b="b" t="t" l="l"/>
            <a:pathLst>
              <a:path h="1669215" w="1681444">
                <a:moveTo>
                  <a:pt x="0" y="0"/>
                </a:moveTo>
                <a:lnTo>
                  <a:pt x="1681444" y="0"/>
                </a:lnTo>
                <a:lnTo>
                  <a:pt x="1681444" y="1669216"/>
                </a:lnTo>
                <a:lnTo>
                  <a:pt x="0" y="1669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3404191" y="3452065"/>
            <a:ext cx="1836679" cy="1825512"/>
          </a:xfrm>
          <a:custGeom>
            <a:avLst/>
            <a:gdLst/>
            <a:ahLst/>
            <a:cxnLst/>
            <a:rect r="r" b="b" t="t" l="l"/>
            <a:pathLst>
              <a:path h="1825512" w="1836679">
                <a:moveTo>
                  <a:pt x="0" y="0"/>
                </a:moveTo>
                <a:lnTo>
                  <a:pt x="1836679" y="0"/>
                </a:lnTo>
                <a:lnTo>
                  <a:pt x="1836679" y="1825512"/>
                </a:lnTo>
                <a:lnTo>
                  <a:pt x="0" y="1825512"/>
                </a:lnTo>
                <a:lnTo>
                  <a:pt x="0" y="0"/>
                </a:lnTo>
                <a:close/>
              </a:path>
            </a:pathLst>
          </a:custGeom>
          <a:blipFill>
            <a:blip r:embed="rId18">
              <a:extLst>
                <a:ext uri="{96DAC541-7B7A-43D3-8B79-37D633B846F1}">
                  <asvg:svgBlip xmlns:asvg="http://schemas.microsoft.com/office/drawing/2016/SVG/main" r:embed="rId19"/>
                </a:ext>
              </a:extLst>
            </a:blip>
            <a:stretch>
              <a:fillRect l="0" t="0" r="0" b="-45622"/>
            </a:stretch>
          </a:blipFill>
        </p:spPr>
      </p:sp>
      <p:sp>
        <p:nvSpPr>
          <p:cNvPr name="Freeform 18" id="18"/>
          <p:cNvSpPr/>
          <p:nvPr/>
        </p:nvSpPr>
        <p:spPr>
          <a:xfrm flipH="false" flipV="false" rot="-544502">
            <a:off x="1398026" y="2557728"/>
            <a:ext cx="749303" cy="787986"/>
          </a:xfrm>
          <a:custGeom>
            <a:avLst/>
            <a:gdLst/>
            <a:ahLst/>
            <a:cxnLst/>
            <a:rect r="r" b="b" t="t" l="l"/>
            <a:pathLst>
              <a:path h="787986" w="749303">
                <a:moveTo>
                  <a:pt x="0" y="0"/>
                </a:moveTo>
                <a:lnTo>
                  <a:pt x="749303" y="0"/>
                </a:lnTo>
                <a:lnTo>
                  <a:pt x="749303" y="787986"/>
                </a:lnTo>
                <a:lnTo>
                  <a:pt x="0" y="787986"/>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9" id="19"/>
          <p:cNvSpPr/>
          <p:nvPr/>
        </p:nvSpPr>
        <p:spPr>
          <a:xfrm flipH="false" flipV="false" rot="-544502">
            <a:off x="3464882" y="2557728"/>
            <a:ext cx="749303" cy="787986"/>
          </a:xfrm>
          <a:custGeom>
            <a:avLst/>
            <a:gdLst/>
            <a:ahLst/>
            <a:cxnLst/>
            <a:rect r="r" b="b" t="t" l="l"/>
            <a:pathLst>
              <a:path h="787986" w="749303">
                <a:moveTo>
                  <a:pt x="0" y="0"/>
                </a:moveTo>
                <a:lnTo>
                  <a:pt x="749303" y="0"/>
                </a:lnTo>
                <a:lnTo>
                  <a:pt x="749303" y="787986"/>
                </a:lnTo>
                <a:lnTo>
                  <a:pt x="0" y="787986"/>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0" id="20"/>
          <p:cNvSpPr/>
          <p:nvPr/>
        </p:nvSpPr>
        <p:spPr>
          <a:xfrm flipH="false" flipV="false" rot="-544502">
            <a:off x="5531737" y="2557728"/>
            <a:ext cx="749303" cy="787986"/>
          </a:xfrm>
          <a:custGeom>
            <a:avLst/>
            <a:gdLst/>
            <a:ahLst/>
            <a:cxnLst/>
            <a:rect r="r" b="b" t="t" l="l"/>
            <a:pathLst>
              <a:path h="787986" w="749303">
                <a:moveTo>
                  <a:pt x="0" y="0"/>
                </a:moveTo>
                <a:lnTo>
                  <a:pt x="749303" y="0"/>
                </a:lnTo>
                <a:lnTo>
                  <a:pt x="749303" y="787986"/>
                </a:lnTo>
                <a:lnTo>
                  <a:pt x="0" y="787986"/>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1" id="21"/>
          <p:cNvSpPr/>
          <p:nvPr/>
        </p:nvSpPr>
        <p:spPr>
          <a:xfrm flipH="false" flipV="false" rot="-544502">
            <a:off x="1398026" y="4497131"/>
            <a:ext cx="749303" cy="787986"/>
          </a:xfrm>
          <a:custGeom>
            <a:avLst/>
            <a:gdLst/>
            <a:ahLst/>
            <a:cxnLst/>
            <a:rect r="r" b="b" t="t" l="l"/>
            <a:pathLst>
              <a:path h="787986" w="749303">
                <a:moveTo>
                  <a:pt x="0" y="0"/>
                </a:moveTo>
                <a:lnTo>
                  <a:pt x="749303" y="0"/>
                </a:lnTo>
                <a:lnTo>
                  <a:pt x="749303" y="787986"/>
                </a:lnTo>
                <a:lnTo>
                  <a:pt x="0" y="787986"/>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2" id="22"/>
          <p:cNvSpPr/>
          <p:nvPr/>
        </p:nvSpPr>
        <p:spPr>
          <a:xfrm flipH="false" flipV="false" rot="-544502">
            <a:off x="3464882" y="4497131"/>
            <a:ext cx="749303" cy="787986"/>
          </a:xfrm>
          <a:custGeom>
            <a:avLst/>
            <a:gdLst/>
            <a:ahLst/>
            <a:cxnLst/>
            <a:rect r="r" b="b" t="t" l="l"/>
            <a:pathLst>
              <a:path h="787986" w="749303">
                <a:moveTo>
                  <a:pt x="0" y="0"/>
                </a:moveTo>
                <a:lnTo>
                  <a:pt x="749303" y="0"/>
                </a:lnTo>
                <a:lnTo>
                  <a:pt x="749303" y="787986"/>
                </a:lnTo>
                <a:lnTo>
                  <a:pt x="0" y="787986"/>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3" id="23"/>
          <p:cNvSpPr/>
          <p:nvPr/>
        </p:nvSpPr>
        <p:spPr>
          <a:xfrm flipH="false" flipV="false" rot="-544502">
            <a:off x="5531737" y="4497131"/>
            <a:ext cx="749303" cy="787986"/>
          </a:xfrm>
          <a:custGeom>
            <a:avLst/>
            <a:gdLst/>
            <a:ahLst/>
            <a:cxnLst/>
            <a:rect r="r" b="b" t="t" l="l"/>
            <a:pathLst>
              <a:path h="787986" w="749303">
                <a:moveTo>
                  <a:pt x="0" y="0"/>
                </a:moveTo>
                <a:lnTo>
                  <a:pt x="749303" y="0"/>
                </a:lnTo>
                <a:lnTo>
                  <a:pt x="749303" y="787986"/>
                </a:lnTo>
                <a:lnTo>
                  <a:pt x="0" y="787986"/>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4" id="24"/>
          <p:cNvSpPr/>
          <p:nvPr/>
        </p:nvSpPr>
        <p:spPr>
          <a:xfrm flipH="false" flipV="false" rot="0">
            <a:off x="752475" y="5734727"/>
            <a:ext cx="7315200" cy="159604"/>
          </a:xfrm>
          <a:custGeom>
            <a:avLst/>
            <a:gdLst/>
            <a:ahLst/>
            <a:cxnLst/>
            <a:rect r="r" b="b" t="t" l="l"/>
            <a:pathLst>
              <a:path h="159604" w="7315200">
                <a:moveTo>
                  <a:pt x="0" y="0"/>
                </a:moveTo>
                <a:lnTo>
                  <a:pt x="7315200" y="0"/>
                </a:lnTo>
                <a:lnTo>
                  <a:pt x="7315200" y="159604"/>
                </a:lnTo>
                <a:lnTo>
                  <a:pt x="0" y="159604"/>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25" id="25"/>
          <p:cNvSpPr/>
          <p:nvPr/>
        </p:nvSpPr>
        <p:spPr>
          <a:xfrm flipH="false" flipV="true" rot="0">
            <a:off x="10964283" y="4017440"/>
            <a:ext cx="3484571" cy="1237208"/>
          </a:xfrm>
          <a:custGeom>
            <a:avLst/>
            <a:gdLst/>
            <a:ahLst/>
            <a:cxnLst/>
            <a:rect r="r" b="b" t="t" l="l"/>
            <a:pathLst>
              <a:path h="1237208" w="3484571">
                <a:moveTo>
                  <a:pt x="0" y="1237208"/>
                </a:moveTo>
                <a:lnTo>
                  <a:pt x="3484571" y="1237208"/>
                </a:lnTo>
                <a:lnTo>
                  <a:pt x="3484571" y="0"/>
                </a:lnTo>
                <a:lnTo>
                  <a:pt x="0" y="0"/>
                </a:lnTo>
                <a:lnTo>
                  <a:pt x="0" y="1237208"/>
                </a:lnTo>
                <a:close/>
              </a:path>
            </a:pathLst>
          </a:custGeom>
          <a:blipFill>
            <a:blip r:embed="rId24">
              <a:extLst>
                <a:ext uri="{96DAC541-7B7A-43D3-8B79-37D633B846F1}">
                  <asvg:svgBlip xmlns:asvg="http://schemas.microsoft.com/office/drawing/2016/SVG/main" r:embed="rId25"/>
                </a:ext>
              </a:extLst>
            </a:blip>
            <a:stretch>
              <a:fillRect l="0" t="0" r="0" b="0"/>
            </a:stretch>
          </a:blipFill>
        </p:spPr>
      </p:sp>
      <p:grpSp>
        <p:nvGrpSpPr>
          <p:cNvPr name="Group 26" id="26"/>
          <p:cNvGrpSpPr/>
          <p:nvPr/>
        </p:nvGrpSpPr>
        <p:grpSpPr>
          <a:xfrm rot="0">
            <a:off x="1569442" y="6427731"/>
            <a:ext cx="1764423" cy="1761215"/>
            <a:chOff x="0" y="0"/>
            <a:chExt cx="2352564" cy="2348286"/>
          </a:xfrm>
        </p:grpSpPr>
        <p:sp>
          <p:nvSpPr>
            <p:cNvPr name="Freeform 27" id="27"/>
            <p:cNvSpPr/>
            <p:nvPr/>
          </p:nvSpPr>
          <p:spPr>
            <a:xfrm flipH="false" flipV="false" rot="0">
              <a:off x="0" y="0"/>
              <a:ext cx="2352564" cy="2348286"/>
            </a:xfrm>
            <a:custGeom>
              <a:avLst/>
              <a:gdLst/>
              <a:ahLst/>
              <a:cxnLst/>
              <a:rect r="r" b="b" t="t" l="l"/>
              <a:pathLst>
                <a:path h="2348286" w="2352564">
                  <a:moveTo>
                    <a:pt x="0" y="0"/>
                  </a:moveTo>
                  <a:lnTo>
                    <a:pt x="2352564" y="0"/>
                  </a:lnTo>
                  <a:lnTo>
                    <a:pt x="2352564" y="2348286"/>
                  </a:lnTo>
                  <a:lnTo>
                    <a:pt x="0" y="2348286"/>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28" id="28"/>
            <p:cNvSpPr/>
            <p:nvPr/>
          </p:nvSpPr>
          <p:spPr>
            <a:xfrm flipH="false" flipV="false" rot="-67768">
              <a:off x="789012" y="1228458"/>
              <a:ext cx="843908" cy="887475"/>
            </a:xfrm>
            <a:custGeom>
              <a:avLst/>
              <a:gdLst/>
              <a:ahLst/>
              <a:cxnLst/>
              <a:rect r="r" b="b" t="t" l="l"/>
              <a:pathLst>
                <a:path h="887475" w="843908">
                  <a:moveTo>
                    <a:pt x="0" y="0"/>
                  </a:moveTo>
                  <a:lnTo>
                    <a:pt x="843908" y="0"/>
                  </a:lnTo>
                  <a:lnTo>
                    <a:pt x="843908" y="887475"/>
                  </a:lnTo>
                  <a:lnTo>
                    <a:pt x="0" y="887475"/>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9" id="29"/>
            <p:cNvSpPr/>
            <p:nvPr/>
          </p:nvSpPr>
          <p:spPr>
            <a:xfrm flipH="false" flipV="false" rot="-67768">
              <a:off x="1219631" y="232353"/>
              <a:ext cx="843908" cy="887475"/>
            </a:xfrm>
            <a:custGeom>
              <a:avLst/>
              <a:gdLst/>
              <a:ahLst/>
              <a:cxnLst/>
              <a:rect r="r" b="b" t="t" l="l"/>
              <a:pathLst>
                <a:path h="887475" w="843908">
                  <a:moveTo>
                    <a:pt x="0" y="0"/>
                  </a:moveTo>
                  <a:lnTo>
                    <a:pt x="843908" y="0"/>
                  </a:lnTo>
                  <a:lnTo>
                    <a:pt x="843908" y="887475"/>
                  </a:lnTo>
                  <a:lnTo>
                    <a:pt x="0" y="887475"/>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30" id="30"/>
            <p:cNvSpPr/>
            <p:nvPr/>
          </p:nvSpPr>
          <p:spPr>
            <a:xfrm flipH="false" flipV="false" rot="-67768">
              <a:off x="288901" y="245216"/>
              <a:ext cx="831790" cy="874731"/>
            </a:xfrm>
            <a:custGeom>
              <a:avLst/>
              <a:gdLst/>
              <a:ahLst/>
              <a:cxnLst/>
              <a:rect r="r" b="b" t="t" l="l"/>
              <a:pathLst>
                <a:path h="874731" w="831790">
                  <a:moveTo>
                    <a:pt x="0" y="0"/>
                  </a:moveTo>
                  <a:lnTo>
                    <a:pt x="831789" y="0"/>
                  </a:lnTo>
                  <a:lnTo>
                    <a:pt x="831789" y="874731"/>
                  </a:lnTo>
                  <a:lnTo>
                    <a:pt x="0" y="874731"/>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grpSp>
      <p:grpSp>
        <p:nvGrpSpPr>
          <p:cNvPr name="Group 31" id="31"/>
          <p:cNvGrpSpPr/>
          <p:nvPr/>
        </p:nvGrpSpPr>
        <p:grpSpPr>
          <a:xfrm rot="0">
            <a:off x="3527864" y="6427731"/>
            <a:ext cx="1764423" cy="1761215"/>
            <a:chOff x="0" y="0"/>
            <a:chExt cx="2352564" cy="2348286"/>
          </a:xfrm>
        </p:grpSpPr>
        <p:sp>
          <p:nvSpPr>
            <p:cNvPr name="Freeform 32" id="32"/>
            <p:cNvSpPr/>
            <p:nvPr/>
          </p:nvSpPr>
          <p:spPr>
            <a:xfrm flipH="false" flipV="false" rot="0">
              <a:off x="0" y="0"/>
              <a:ext cx="2352564" cy="2348286"/>
            </a:xfrm>
            <a:custGeom>
              <a:avLst/>
              <a:gdLst/>
              <a:ahLst/>
              <a:cxnLst/>
              <a:rect r="r" b="b" t="t" l="l"/>
              <a:pathLst>
                <a:path h="2348286" w="2352564">
                  <a:moveTo>
                    <a:pt x="0" y="0"/>
                  </a:moveTo>
                  <a:lnTo>
                    <a:pt x="2352564" y="0"/>
                  </a:lnTo>
                  <a:lnTo>
                    <a:pt x="2352564" y="2348286"/>
                  </a:lnTo>
                  <a:lnTo>
                    <a:pt x="0" y="2348286"/>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33" id="33"/>
            <p:cNvSpPr/>
            <p:nvPr/>
          </p:nvSpPr>
          <p:spPr>
            <a:xfrm flipH="false" flipV="false" rot="-67768">
              <a:off x="789012" y="1228458"/>
              <a:ext cx="843908" cy="887475"/>
            </a:xfrm>
            <a:custGeom>
              <a:avLst/>
              <a:gdLst/>
              <a:ahLst/>
              <a:cxnLst/>
              <a:rect r="r" b="b" t="t" l="l"/>
              <a:pathLst>
                <a:path h="887475" w="843908">
                  <a:moveTo>
                    <a:pt x="0" y="0"/>
                  </a:moveTo>
                  <a:lnTo>
                    <a:pt x="843908" y="0"/>
                  </a:lnTo>
                  <a:lnTo>
                    <a:pt x="843908" y="887475"/>
                  </a:lnTo>
                  <a:lnTo>
                    <a:pt x="0" y="887475"/>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34" id="34"/>
            <p:cNvSpPr/>
            <p:nvPr/>
          </p:nvSpPr>
          <p:spPr>
            <a:xfrm flipH="false" flipV="false" rot="-67768">
              <a:off x="1219631" y="232353"/>
              <a:ext cx="843908" cy="887475"/>
            </a:xfrm>
            <a:custGeom>
              <a:avLst/>
              <a:gdLst/>
              <a:ahLst/>
              <a:cxnLst/>
              <a:rect r="r" b="b" t="t" l="l"/>
              <a:pathLst>
                <a:path h="887475" w="843908">
                  <a:moveTo>
                    <a:pt x="0" y="0"/>
                  </a:moveTo>
                  <a:lnTo>
                    <a:pt x="843908" y="0"/>
                  </a:lnTo>
                  <a:lnTo>
                    <a:pt x="843908" y="887475"/>
                  </a:lnTo>
                  <a:lnTo>
                    <a:pt x="0" y="887475"/>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35" id="35"/>
            <p:cNvSpPr/>
            <p:nvPr/>
          </p:nvSpPr>
          <p:spPr>
            <a:xfrm flipH="false" flipV="false" rot="-67768">
              <a:off x="288901" y="245216"/>
              <a:ext cx="831790" cy="874731"/>
            </a:xfrm>
            <a:custGeom>
              <a:avLst/>
              <a:gdLst/>
              <a:ahLst/>
              <a:cxnLst/>
              <a:rect r="r" b="b" t="t" l="l"/>
              <a:pathLst>
                <a:path h="874731" w="831790">
                  <a:moveTo>
                    <a:pt x="0" y="0"/>
                  </a:moveTo>
                  <a:lnTo>
                    <a:pt x="831789" y="0"/>
                  </a:lnTo>
                  <a:lnTo>
                    <a:pt x="831789" y="874731"/>
                  </a:lnTo>
                  <a:lnTo>
                    <a:pt x="0" y="874731"/>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grpSp>
      <p:grpSp>
        <p:nvGrpSpPr>
          <p:cNvPr name="Group 36" id="36"/>
          <p:cNvGrpSpPr/>
          <p:nvPr/>
        </p:nvGrpSpPr>
        <p:grpSpPr>
          <a:xfrm rot="0">
            <a:off x="5482786" y="6427731"/>
            <a:ext cx="1764423" cy="1761215"/>
            <a:chOff x="0" y="0"/>
            <a:chExt cx="2352564" cy="2348286"/>
          </a:xfrm>
        </p:grpSpPr>
        <p:sp>
          <p:nvSpPr>
            <p:cNvPr name="Freeform 37" id="37"/>
            <p:cNvSpPr/>
            <p:nvPr/>
          </p:nvSpPr>
          <p:spPr>
            <a:xfrm flipH="false" flipV="false" rot="0">
              <a:off x="0" y="0"/>
              <a:ext cx="2352564" cy="2348286"/>
            </a:xfrm>
            <a:custGeom>
              <a:avLst/>
              <a:gdLst/>
              <a:ahLst/>
              <a:cxnLst/>
              <a:rect r="r" b="b" t="t" l="l"/>
              <a:pathLst>
                <a:path h="2348286" w="2352564">
                  <a:moveTo>
                    <a:pt x="0" y="0"/>
                  </a:moveTo>
                  <a:lnTo>
                    <a:pt x="2352564" y="0"/>
                  </a:lnTo>
                  <a:lnTo>
                    <a:pt x="2352564" y="2348286"/>
                  </a:lnTo>
                  <a:lnTo>
                    <a:pt x="0" y="2348286"/>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38" id="38"/>
            <p:cNvSpPr/>
            <p:nvPr/>
          </p:nvSpPr>
          <p:spPr>
            <a:xfrm flipH="false" flipV="false" rot="-67768">
              <a:off x="789012" y="1228458"/>
              <a:ext cx="843908" cy="887475"/>
            </a:xfrm>
            <a:custGeom>
              <a:avLst/>
              <a:gdLst/>
              <a:ahLst/>
              <a:cxnLst/>
              <a:rect r="r" b="b" t="t" l="l"/>
              <a:pathLst>
                <a:path h="887475" w="843908">
                  <a:moveTo>
                    <a:pt x="0" y="0"/>
                  </a:moveTo>
                  <a:lnTo>
                    <a:pt x="843908" y="0"/>
                  </a:lnTo>
                  <a:lnTo>
                    <a:pt x="843908" y="887475"/>
                  </a:lnTo>
                  <a:lnTo>
                    <a:pt x="0" y="887475"/>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39" id="39"/>
            <p:cNvSpPr/>
            <p:nvPr/>
          </p:nvSpPr>
          <p:spPr>
            <a:xfrm flipH="false" flipV="false" rot="-67768">
              <a:off x="1219631" y="232353"/>
              <a:ext cx="843908" cy="887475"/>
            </a:xfrm>
            <a:custGeom>
              <a:avLst/>
              <a:gdLst/>
              <a:ahLst/>
              <a:cxnLst/>
              <a:rect r="r" b="b" t="t" l="l"/>
              <a:pathLst>
                <a:path h="887475" w="843908">
                  <a:moveTo>
                    <a:pt x="0" y="0"/>
                  </a:moveTo>
                  <a:lnTo>
                    <a:pt x="843908" y="0"/>
                  </a:lnTo>
                  <a:lnTo>
                    <a:pt x="843908" y="887475"/>
                  </a:lnTo>
                  <a:lnTo>
                    <a:pt x="0" y="887475"/>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40" id="40"/>
            <p:cNvSpPr/>
            <p:nvPr/>
          </p:nvSpPr>
          <p:spPr>
            <a:xfrm flipH="false" flipV="false" rot="-67768">
              <a:off x="288901" y="245216"/>
              <a:ext cx="831790" cy="874731"/>
            </a:xfrm>
            <a:custGeom>
              <a:avLst/>
              <a:gdLst/>
              <a:ahLst/>
              <a:cxnLst/>
              <a:rect r="r" b="b" t="t" l="l"/>
              <a:pathLst>
                <a:path h="874731" w="831790">
                  <a:moveTo>
                    <a:pt x="0" y="0"/>
                  </a:moveTo>
                  <a:lnTo>
                    <a:pt x="831789" y="0"/>
                  </a:lnTo>
                  <a:lnTo>
                    <a:pt x="831789" y="874731"/>
                  </a:lnTo>
                  <a:lnTo>
                    <a:pt x="0" y="874731"/>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grpSp>
      <p:grpSp>
        <p:nvGrpSpPr>
          <p:cNvPr name="Group 41" id="41"/>
          <p:cNvGrpSpPr/>
          <p:nvPr/>
        </p:nvGrpSpPr>
        <p:grpSpPr>
          <a:xfrm rot="0">
            <a:off x="10220325" y="5433400"/>
            <a:ext cx="6612529" cy="1480116"/>
            <a:chOff x="0" y="0"/>
            <a:chExt cx="8816705" cy="1973488"/>
          </a:xfrm>
        </p:grpSpPr>
        <p:sp>
          <p:nvSpPr>
            <p:cNvPr name="Freeform 42" id="42"/>
            <p:cNvSpPr/>
            <p:nvPr/>
          </p:nvSpPr>
          <p:spPr>
            <a:xfrm flipH="false" flipV="false" rot="0">
              <a:off x="0" y="0"/>
              <a:ext cx="8816705" cy="1973488"/>
            </a:xfrm>
            <a:custGeom>
              <a:avLst/>
              <a:gdLst/>
              <a:ahLst/>
              <a:cxnLst/>
              <a:rect r="r" b="b" t="t" l="l"/>
              <a:pathLst>
                <a:path h="1973488" w="8816705">
                  <a:moveTo>
                    <a:pt x="0" y="0"/>
                  </a:moveTo>
                  <a:lnTo>
                    <a:pt x="8816705" y="0"/>
                  </a:lnTo>
                  <a:lnTo>
                    <a:pt x="8816705" y="1973488"/>
                  </a:lnTo>
                  <a:lnTo>
                    <a:pt x="0" y="1973488"/>
                  </a:lnTo>
                  <a:lnTo>
                    <a:pt x="0" y="0"/>
                  </a:lnTo>
                  <a:close/>
                </a:path>
              </a:pathLst>
            </a:custGeom>
            <a:blipFill>
              <a:blip r:embed="rId28">
                <a:extLst>
                  <a:ext uri="{96DAC541-7B7A-43D3-8B79-37D633B846F1}">
                    <asvg:svgBlip xmlns:asvg="http://schemas.microsoft.com/office/drawing/2016/SVG/main" r:embed="rId29"/>
                  </a:ext>
                </a:extLst>
              </a:blip>
              <a:stretch>
                <a:fillRect l="0" t="-5641" r="0" b="-5641"/>
              </a:stretch>
            </a:blipFill>
          </p:spPr>
        </p:sp>
        <p:sp>
          <p:nvSpPr>
            <p:cNvPr name="TextBox 43" id="43"/>
            <p:cNvSpPr txBox="true"/>
            <p:nvPr/>
          </p:nvSpPr>
          <p:spPr>
            <a:xfrm rot="0">
              <a:off x="523999" y="-22906"/>
              <a:ext cx="7768708" cy="1924050"/>
            </a:xfrm>
            <a:prstGeom prst="rect">
              <a:avLst/>
            </a:prstGeom>
          </p:spPr>
          <p:txBody>
            <a:bodyPr anchor="t" rtlCol="false" tIns="0" lIns="0" bIns="0" rIns="0">
              <a:spAutoFit/>
            </a:bodyPr>
            <a:lstStyle/>
            <a:p>
              <a:pPr algn="ctr" marL="0" indent="0" lvl="0">
                <a:lnSpc>
                  <a:spcPts val="11700"/>
                </a:lnSpc>
                <a:spcBef>
                  <a:spcPct val="0"/>
                </a:spcBef>
              </a:pPr>
              <a:r>
                <a:rPr lang="en-US" sz="9000" strike="noStrike" u="none">
                  <a:solidFill>
                    <a:srgbClr val="1D4031"/>
                  </a:solidFill>
                  <a:latin typeface="Londrina Solid Black"/>
                  <a:ea typeface="Londrina Solid Black"/>
                  <a:cs typeface="Londrina Solid Black"/>
                  <a:sym typeface="Londrina Solid Black"/>
                </a:rPr>
                <a:t>(15 - 6) ÷ 3</a:t>
              </a:r>
            </a:p>
          </p:txBody>
        </p:sp>
      </p:grpSp>
      <p:sp>
        <p:nvSpPr>
          <p:cNvPr name="TextBox 44" id="44"/>
          <p:cNvSpPr txBox="true"/>
          <p:nvPr/>
        </p:nvSpPr>
        <p:spPr>
          <a:xfrm rot="0">
            <a:off x="9885233" y="1267920"/>
            <a:ext cx="7340423" cy="1369713"/>
          </a:xfrm>
          <a:prstGeom prst="rect">
            <a:avLst/>
          </a:prstGeom>
        </p:spPr>
        <p:txBody>
          <a:bodyPr anchor="t" rtlCol="false" tIns="0" lIns="0" bIns="0" rIns="0">
            <a:spAutoFit/>
          </a:bodyPr>
          <a:lstStyle/>
          <a:p>
            <a:pPr algn="ctr">
              <a:lnSpc>
                <a:spcPts val="5068"/>
              </a:lnSpc>
            </a:pPr>
            <a:r>
              <a:rPr lang="en-US" b="true" sz="3898">
                <a:solidFill>
                  <a:srgbClr val="1D4031"/>
                </a:solidFill>
                <a:latin typeface="Agrandir Bold"/>
                <a:ea typeface="Agrandir Bold"/>
                <a:cs typeface="Agrandir Bold"/>
                <a:sym typeface="Agrandir Bold"/>
              </a:rPr>
              <a:t>Өрнекті пайдаланып есепті қалай жазуға болады?</a:t>
            </a:r>
          </a:p>
        </p:txBody>
      </p:sp>
      <p:sp>
        <p:nvSpPr>
          <p:cNvPr name="TextBox 45" id="45"/>
          <p:cNvSpPr txBox="true"/>
          <p:nvPr/>
        </p:nvSpPr>
        <p:spPr>
          <a:xfrm rot="0">
            <a:off x="10600388" y="8076740"/>
            <a:ext cx="2200812" cy="1170940"/>
          </a:xfrm>
          <a:prstGeom prst="rect">
            <a:avLst/>
          </a:prstGeom>
        </p:spPr>
        <p:txBody>
          <a:bodyPr anchor="t" rtlCol="false" tIns="0" lIns="0" bIns="0" rIns="0">
            <a:spAutoFit/>
          </a:bodyPr>
          <a:lstStyle/>
          <a:p>
            <a:pPr algn="ctr" marL="0" indent="0" lvl="0">
              <a:lnSpc>
                <a:spcPts val="2989"/>
              </a:lnSpc>
              <a:spcBef>
                <a:spcPct val="0"/>
              </a:spcBef>
            </a:pPr>
            <a:r>
              <a:rPr lang="en-US" sz="2299">
                <a:solidFill>
                  <a:srgbClr val="1D4031"/>
                </a:solidFill>
                <a:latin typeface="Agrandir"/>
                <a:ea typeface="Agrandir"/>
                <a:cs typeface="Agrandir"/>
                <a:sym typeface="Agrandir"/>
              </a:rPr>
              <a:t>чиптер қаптарының жалпы саны</a:t>
            </a:r>
          </a:p>
        </p:txBody>
      </p:sp>
      <p:sp>
        <p:nvSpPr>
          <p:cNvPr name="TextBox 46" id="46"/>
          <p:cNvSpPr txBox="true"/>
          <p:nvPr/>
        </p:nvSpPr>
        <p:spPr>
          <a:xfrm rot="0">
            <a:off x="12896450" y="8076740"/>
            <a:ext cx="2059127" cy="799465"/>
          </a:xfrm>
          <a:prstGeom prst="rect">
            <a:avLst/>
          </a:prstGeom>
        </p:spPr>
        <p:txBody>
          <a:bodyPr anchor="t" rtlCol="false" tIns="0" lIns="0" bIns="0" rIns="0">
            <a:spAutoFit/>
          </a:bodyPr>
          <a:lstStyle/>
          <a:p>
            <a:pPr algn="ctr">
              <a:lnSpc>
                <a:spcPts val="2989"/>
              </a:lnSpc>
              <a:spcBef>
                <a:spcPct val="0"/>
              </a:spcBef>
            </a:pPr>
            <a:r>
              <a:rPr lang="en-US" sz="2299">
                <a:solidFill>
                  <a:srgbClr val="1D4031"/>
                </a:solidFill>
                <a:latin typeface="Agrandir"/>
                <a:ea typeface="Agrandir"/>
                <a:cs typeface="Agrandir"/>
                <a:sym typeface="Agrandir"/>
              </a:rPr>
              <a:t>достарымен бөлісті</a:t>
            </a:r>
          </a:p>
        </p:txBody>
      </p:sp>
      <p:sp>
        <p:nvSpPr>
          <p:cNvPr name="TextBox 47" id="47"/>
          <p:cNvSpPr txBox="true"/>
          <p:nvPr/>
        </p:nvSpPr>
        <p:spPr>
          <a:xfrm rot="0">
            <a:off x="15168303" y="8076740"/>
            <a:ext cx="1763218" cy="799465"/>
          </a:xfrm>
          <a:prstGeom prst="rect">
            <a:avLst/>
          </a:prstGeom>
        </p:spPr>
        <p:txBody>
          <a:bodyPr anchor="t" rtlCol="false" tIns="0" lIns="0" bIns="0" rIns="0">
            <a:spAutoFit/>
          </a:bodyPr>
          <a:lstStyle/>
          <a:p>
            <a:pPr algn="ctr">
              <a:lnSpc>
                <a:spcPts val="2989"/>
              </a:lnSpc>
              <a:spcBef>
                <a:spcPct val="0"/>
              </a:spcBef>
            </a:pPr>
            <a:r>
              <a:rPr lang="en-US" sz="2299">
                <a:solidFill>
                  <a:srgbClr val="1D4031"/>
                </a:solidFill>
                <a:latin typeface="Agrandir"/>
                <a:ea typeface="Agrandir"/>
                <a:cs typeface="Agrandir"/>
                <a:sym typeface="Agrandir"/>
              </a:rPr>
              <a:t>жәшіктер саны</a:t>
            </a:r>
          </a:p>
        </p:txBody>
      </p:sp>
      <p:sp>
        <p:nvSpPr>
          <p:cNvPr name="TextBox 48" id="48"/>
          <p:cNvSpPr txBox="true"/>
          <p:nvPr/>
        </p:nvSpPr>
        <p:spPr>
          <a:xfrm rot="0">
            <a:off x="1008071" y="645396"/>
            <a:ext cx="6804008" cy="571500"/>
          </a:xfrm>
          <a:prstGeom prst="rect">
            <a:avLst/>
          </a:prstGeom>
        </p:spPr>
        <p:txBody>
          <a:bodyPr anchor="t" rtlCol="false" tIns="0" lIns="0" bIns="0" rIns="0">
            <a:spAutoFit/>
          </a:bodyPr>
          <a:lstStyle/>
          <a:p>
            <a:pPr algn="ctr" marL="0" indent="0" lvl="0">
              <a:lnSpc>
                <a:spcPts val="3900"/>
              </a:lnSpc>
              <a:spcBef>
                <a:spcPct val="0"/>
              </a:spcBef>
            </a:pPr>
            <a:r>
              <a:rPr lang="en-US" b="true" sz="3000">
                <a:solidFill>
                  <a:srgbClr val="1D4031"/>
                </a:solidFill>
                <a:latin typeface="Agrandir Bold"/>
                <a:ea typeface="Agrandir Bold"/>
                <a:cs typeface="Agrandir Bold"/>
                <a:sym typeface="Agrandir Bold"/>
              </a:rPr>
              <a:t>6 дос бір-бірден алды</a:t>
            </a:r>
          </a:p>
        </p:txBody>
      </p:sp>
      <p:sp>
        <p:nvSpPr>
          <p:cNvPr name="TextBox 49" id="49"/>
          <p:cNvSpPr txBox="true"/>
          <p:nvPr/>
        </p:nvSpPr>
        <p:spPr>
          <a:xfrm rot="0">
            <a:off x="1448505" y="8457543"/>
            <a:ext cx="5923141" cy="1066800"/>
          </a:xfrm>
          <a:prstGeom prst="rect">
            <a:avLst/>
          </a:prstGeom>
        </p:spPr>
        <p:txBody>
          <a:bodyPr anchor="t" rtlCol="false" tIns="0" lIns="0" bIns="0" rIns="0">
            <a:spAutoFit/>
          </a:bodyPr>
          <a:lstStyle/>
          <a:p>
            <a:pPr algn="ctr">
              <a:lnSpc>
                <a:spcPts val="3900"/>
              </a:lnSpc>
            </a:pPr>
            <a:r>
              <a:rPr lang="en-US" sz="3000" b="true">
                <a:solidFill>
                  <a:srgbClr val="1D4031"/>
                </a:solidFill>
                <a:latin typeface="Agrandir Bold"/>
                <a:ea typeface="Agrandir Bold"/>
                <a:cs typeface="Agrandir Bold"/>
                <a:sym typeface="Agrandir Bold"/>
              </a:rPr>
              <a:t>қалған сөмкелер</a:t>
            </a:r>
          </a:p>
          <a:p>
            <a:pPr algn="ctr" marL="0" indent="0" lvl="0">
              <a:lnSpc>
                <a:spcPts val="3900"/>
              </a:lnSpc>
              <a:spcBef>
                <a:spcPct val="0"/>
              </a:spcBef>
            </a:pPr>
            <a:r>
              <a:rPr lang="en-US" b="true" sz="3000">
                <a:solidFill>
                  <a:srgbClr val="1D4031"/>
                </a:solidFill>
                <a:latin typeface="Agrandir Bold"/>
                <a:ea typeface="Agrandir Bold"/>
                <a:cs typeface="Agrandir Bold"/>
                <a:sym typeface="Agrandir Bold"/>
              </a:rPr>
              <a:t>3 қорапта</a:t>
            </a:r>
          </a:p>
        </p:txBody>
      </p:sp>
      <p:sp>
        <p:nvSpPr>
          <p:cNvPr name="TextBox 50" id="50"/>
          <p:cNvSpPr txBox="true"/>
          <p:nvPr/>
        </p:nvSpPr>
        <p:spPr>
          <a:xfrm rot="0">
            <a:off x="10761515" y="3122725"/>
            <a:ext cx="3800212" cy="1170940"/>
          </a:xfrm>
          <a:prstGeom prst="rect">
            <a:avLst/>
          </a:prstGeom>
        </p:spPr>
        <p:txBody>
          <a:bodyPr anchor="t" rtlCol="false" tIns="0" lIns="0" bIns="0" rIns="0">
            <a:spAutoFit/>
          </a:bodyPr>
          <a:lstStyle/>
          <a:p>
            <a:pPr algn="ctr">
              <a:lnSpc>
                <a:spcPts val="2989"/>
              </a:lnSpc>
              <a:spcBef>
                <a:spcPct val="0"/>
              </a:spcBef>
            </a:pPr>
            <a:r>
              <a:rPr lang="en-US" sz="2299">
                <a:solidFill>
                  <a:srgbClr val="1D4031"/>
                </a:solidFill>
                <a:latin typeface="Agrandir"/>
                <a:ea typeface="Agrandir"/>
                <a:cs typeface="Agrandir"/>
                <a:sym typeface="Agrandir"/>
              </a:rPr>
              <a:t>Алдымен жақшаның ішіндегі операцияларды орындау керек!</a:t>
            </a:r>
          </a:p>
        </p:txBody>
      </p:sp>
    </p:spTree>
  </p:cSld>
  <p:clrMapOvr>
    <a:masterClrMapping/>
  </p:clrMapOvr>
  <p:transition spd="fast">
    <p:push dir="l"/>
  </p:transition>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A9876"/>
        </a:solidFill>
      </p:bgPr>
    </p:bg>
    <p:spTree>
      <p:nvGrpSpPr>
        <p:cNvPr id="1" name=""/>
        <p:cNvGrpSpPr/>
        <p:nvPr/>
      </p:nvGrpSpPr>
      <p:grpSpPr>
        <a:xfrm>
          <a:off x="0" y="0"/>
          <a:ext cx="0" cy="0"/>
          <a:chOff x="0" y="0"/>
          <a:chExt cx="0" cy="0"/>
        </a:xfrm>
      </p:grpSpPr>
      <p:sp>
        <p:nvSpPr>
          <p:cNvPr name="Freeform 2" id="2"/>
          <p:cNvSpPr/>
          <p:nvPr/>
        </p:nvSpPr>
        <p:spPr>
          <a:xfrm flipH="false" flipV="false" rot="0">
            <a:off x="-836395" y="5480567"/>
            <a:ext cx="20022439" cy="4987408"/>
          </a:xfrm>
          <a:custGeom>
            <a:avLst/>
            <a:gdLst/>
            <a:ahLst/>
            <a:cxnLst/>
            <a:rect r="r" b="b" t="t" l="l"/>
            <a:pathLst>
              <a:path h="4987408" w="20022439">
                <a:moveTo>
                  <a:pt x="0" y="0"/>
                </a:moveTo>
                <a:lnTo>
                  <a:pt x="20022439" y="0"/>
                </a:lnTo>
                <a:lnTo>
                  <a:pt x="20022439" y="4987408"/>
                </a:lnTo>
                <a:lnTo>
                  <a:pt x="0" y="49874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356242" y="2753077"/>
            <a:ext cx="4898875" cy="6816075"/>
            <a:chOff x="0" y="0"/>
            <a:chExt cx="757606" cy="1054099"/>
          </a:xfrm>
        </p:grpSpPr>
        <p:sp>
          <p:nvSpPr>
            <p:cNvPr name="Freeform 4" id="4"/>
            <p:cNvSpPr/>
            <p:nvPr/>
          </p:nvSpPr>
          <p:spPr>
            <a:xfrm flipH="false" flipV="false" rot="0">
              <a:off x="9779" y="6223"/>
              <a:ext cx="742874" cy="1038732"/>
            </a:xfrm>
            <a:custGeom>
              <a:avLst/>
              <a:gdLst/>
              <a:ahLst/>
              <a:cxnLst/>
              <a:rect r="r" b="b" t="t" l="l"/>
              <a:pathLst>
                <a:path h="1038732" w="742874">
                  <a:moveTo>
                    <a:pt x="742366" y="897508"/>
                  </a:moveTo>
                  <a:lnTo>
                    <a:pt x="742366" y="874013"/>
                  </a:lnTo>
                  <a:cubicBezTo>
                    <a:pt x="742366" y="873632"/>
                    <a:pt x="742366" y="873251"/>
                    <a:pt x="742366" y="872870"/>
                  </a:cubicBezTo>
                  <a:cubicBezTo>
                    <a:pt x="742366" y="872997"/>
                    <a:pt x="742366" y="873251"/>
                    <a:pt x="742366" y="873378"/>
                  </a:cubicBezTo>
                  <a:lnTo>
                    <a:pt x="742112" y="219015"/>
                  </a:lnTo>
                  <a:lnTo>
                    <a:pt x="742112" y="217148"/>
                  </a:lnTo>
                  <a:cubicBezTo>
                    <a:pt x="742112" y="215653"/>
                    <a:pt x="742112" y="214159"/>
                    <a:pt x="742112" y="213039"/>
                  </a:cubicBezTo>
                  <a:lnTo>
                    <a:pt x="742112" y="163195"/>
                  </a:lnTo>
                  <a:cubicBezTo>
                    <a:pt x="742239" y="164084"/>
                    <a:pt x="742366" y="165608"/>
                    <a:pt x="742493" y="167259"/>
                  </a:cubicBezTo>
                  <a:cubicBezTo>
                    <a:pt x="741858" y="151384"/>
                    <a:pt x="742620" y="134112"/>
                    <a:pt x="742112" y="125349"/>
                  </a:cubicBezTo>
                  <a:lnTo>
                    <a:pt x="741731" y="126238"/>
                  </a:lnTo>
                  <a:cubicBezTo>
                    <a:pt x="741604" y="120777"/>
                    <a:pt x="741477" y="115824"/>
                    <a:pt x="741604" y="110998"/>
                  </a:cubicBezTo>
                  <a:cubicBezTo>
                    <a:pt x="741477" y="105283"/>
                    <a:pt x="741604" y="98552"/>
                    <a:pt x="740715" y="92456"/>
                  </a:cubicBezTo>
                  <a:cubicBezTo>
                    <a:pt x="739064" y="80010"/>
                    <a:pt x="735762" y="66929"/>
                    <a:pt x="726618" y="52451"/>
                  </a:cubicBezTo>
                  <a:lnTo>
                    <a:pt x="726618" y="52705"/>
                  </a:lnTo>
                  <a:cubicBezTo>
                    <a:pt x="719125" y="40894"/>
                    <a:pt x="708965" y="28448"/>
                    <a:pt x="699313" y="20828"/>
                  </a:cubicBezTo>
                  <a:cubicBezTo>
                    <a:pt x="685216" y="11176"/>
                    <a:pt x="697662" y="20828"/>
                    <a:pt x="685597" y="13589"/>
                  </a:cubicBezTo>
                  <a:cubicBezTo>
                    <a:pt x="684708" y="12827"/>
                    <a:pt x="683057" y="12446"/>
                    <a:pt x="681152" y="12319"/>
                  </a:cubicBezTo>
                  <a:cubicBezTo>
                    <a:pt x="674548" y="9017"/>
                    <a:pt x="673532" y="8890"/>
                    <a:pt x="672389" y="8636"/>
                  </a:cubicBezTo>
                  <a:cubicBezTo>
                    <a:pt x="671246" y="8509"/>
                    <a:pt x="670230" y="8001"/>
                    <a:pt x="662864" y="5588"/>
                  </a:cubicBezTo>
                  <a:cubicBezTo>
                    <a:pt x="662102" y="5334"/>
                    <a:pt x="661213" y="5080"/>
                    <a:pt x="660324" y="4699"/>
                  </a:cubicBezTo>
                  <a:lnTo>
                    <a:pt x="658927" y="3429"/>
                  </a:lnTo>
                  <a:cubicBezTo>
                    <a:pt x="656387" y="2667"/>
                    <a:pt x="651942" y="2921"/>
                    <a:pt x="647497" y="3302"/>
                  </a:cubicBezTo>
                  <a:cubicBezTo>
                    <a:pt x="645719" y="3048"/>
                    <a:pt x="644068" y="2540"/>
                    <a:pt x="642163" y="2413"/>
                  </a:cubicBezTo>
                  <a:cubicBezTo>
                    <a:pt x="637845" y="2159"/>
                    <a:pt x="632511" y="1778"/>
                    <a:pt x="628701" y="1778"/>
                  </a:cubicBezTo>
                  <a:cubicBezTo>
                    <a:pt x="624764" y="1778"/>
                    <a:pt x="620827" y="1778"/>
                    <a:pt x="616890" y="1778"/>
                  </a:cubicBezTo>
                  <a:cubicBezTo>
                    <a:pt x="608889" y="1778"/>
                    <a:pt x="600634" y="1778"/>
                    <a:pt x="592125" y="1778"/>
                  </a:cubicBezTo>
                  <a:cubicBezTo>
                    <a:pt x="574980" y="1778"/>
                    <a:pt x="556946" y="1905"/>
                    <a:pt x="535268" y="1905"/>
                  </a:cubicBezTo>
                  <a:lnTo>
                    <a:pt x="535866" y="1651"/>
                  </a:lnTo>
                  <a:lnTo>
                    <a:pt x="497435" y="1905"/>
                  </a:lnTo>
                  <a:cubicBezTo>
                    <a:pt x="481705" y="1905"/>
                    <a:pt x="465775" y="1905"/>
                    <a:pt x="449845" y="2032"/>
                  </a:cubicBezTo>
                  <a:cubicBezTo>
                    <a:pt x="440686" y="2032"/>
                    <a:pt x="430929" y="2286"/>
                    <a:pt x="420973" y="2540"/>
                  </a:cubicBezTo>
                  <a:lnTo>
                    <a:pt x="342718" y="3048"/>
                  </a:lnTo>
                  <a:cubicBezTo>
                    <a:pt x="319819" y="2032"/>
                    <a:pt x="296920" y="2540"/>
                    <a:pt x="274420" y="4572"/>
                  </a:cubicBezTo>
                  <a:lnTo>
                    <a:pt x="267849" y="5334"/>
                  </a:lnTo>
                  <a:cubicBezTo>
                    <a:pt x="230613" y="5080"/>
                    <a:pt x="208510" y="4318"/>
                    <a:pt x="193294" y="3937"/>
                  </a:cubicBezTo>
                  <a:lnTo>
                    <a:pt x="193675" y="4318"/>
                  </a:lnTo>
                  <a:cubicBezTo>
                    <a:pt x="184785" y="4191"/>
                    <a:pt x="162687" y="3429"/>
                    <a:pt x="161925" y="2159"/>
                  </a:cubicBezTo>
                  <a:cubicBezTo>
                    <a:pt x="161798" y="2032"/>
                    <a:pt x="161925" y="1905"/>
                    <a:pt x="161671" y="1905"/>
                  </a:cubicBezTo>
                  <a:cubicBezTo>
                    <a:pt x="159639" y="1905"/>
                    <a:pt x="157734" y="2032"/>
                    <a:pt x="156083" y="2032"/>
                  </a:cubicBezTo>
                  <a:cubicBezTo>
                    <a:pt x="156083" y="2032"/>
                    <a:pt x="101473" y="0"/>
                    <a:pt x="91567" y="3937"/>
                  </a:cubicBezTo>
                  <a:cubicBezTo>
                    <a:pt x="83947" y="4953"/>
                    <a:pt x="75692" y="6858"/>
                    <a:pt x="67183" y="10541"/>
                  </a:cubicBezTo>
                  <a:cubicBezTo>
                    <a:pt x="44323" y="19558"/>
                    <a:pt x="20828" y="40005"/>
                    <a:pt x="9525" y="67183"/>
                  </a:cubicBezTo>
                  <a:cubicBezTo>
                    <a:pt x="3683" y="80518"/>
                    <a:pt x="889" y="95123"/>
                    <a:pt x="889" y="108839"/>
                  </a:cubicBezTo>
                  <a:cubicBezTo>
                    <a:pt x="889" y="111506"/>
                    <a:pt x="889" y="114046"/>
                    <a:pt x="889" y="116713"/>
                  </a:cubicBezTo>
                  <a:lnTo>
                    <a:pt x="889" y="161163"/>
                  </a:lnTo>
                  <a:cubicBezTo>
                    <a:pt x="889" y="171450"/>
                    <a:pt x="889" y="179451"/>
                    <a:pt x="889" y="184023"/>
                  </a:cubicBezTo>
                  <a:lnTo>
                    <a:pt x="889" y="183515"/>
                  </a:lnTo>
                  <a:lnTo>
                    <a:pt x="889" y="201930"/>
                  </a:lnTo>
                  <a:cubicBezTo>
                    <a:pt x="762" y="252633"/>
                    <a:pt x="1016" y="324724"/>
                    <a:pt x="0" y="385983"/>
                  </a:cubicBezTo>
                  <a:cubicBezTo>
                    <a:pt x="0" y="412503"/>
                    <a:pt x="127" y="454712"/>
                    <a:pt x="254" y="506633"/>
                  </a:cubicBezTo>
                  <a:cubicBezTo>
                    <a:pt x="127" y="558553"/>
                    <a:pt x="0" y="600762"/>
                    <a:pt x="0" y="627283"/>
                  </a:cubicBezTo>
                  <a:cubicBezTo>
                    <a:pt x="1016" y="687794"/>
                    <a:pt x="762" y="758765"/>
                    <a:pt x="889" y="824132"/>
                  </a:cubicBezTo>
                  <a:lnTo>
                    <a:pt x="889" y="856868"/>
                  </a:lnTo>
                  <a:lnTo>
                    <a:pt x="889" y="856487"/>
                  </a:lnTo>
                  <a:cubicBezTo>
                    <a:pt x="889" y="860297"/>
                    <a:pt x="889" y="866647"/>
                    <a:pt x="889" y="874648"/>
                  </a:cubicBezTo>
                  <a:lnTo>
                    <a:pt x="889" y="931671"/>
                  </a:lnTo>
                  <a:cubicBezTo>
                    <a:pt x="889" y="945387"/>
                    <a:pt x="3683" y="959992"/>
                    <a:pt x="9525" y="973327"/>
                  </a:cubicBezTo>
                  <a:cubicBezTo>
                    <a:pt x="20828" y="1000378"/>
                    <a:pt x="44450" y="1020952"/>
                    <a:pt x="67183" y="1029969"/>
                  </a:cubicBezTo>
                  <a:cubicBezTo>
                    <a:pt x="78486" y="1034795"/>
                    <a:pt x="89662" y="1036573"/>
                    <a:pt x="98806" y="1037462"/>
                  </a:cubicBezTo>
                  <a:cubicBezTo>
                    <a:pt x="104267" y="1037843"/>
                    <a:pt x="108331" y="1037843"/>
                    <a:pt x="111633" y="1037843"/>
                  </a:cubicBezTo>
                  <a:cubicBezTo>
                    <a:pt x="110871" y="1037970"/>
                    <a:pt x="109982" y="1038097"/>
                    <a:pt x="108966" y="1038097"/>
                  </a:cubicBezTo>
                  <a:cubicBezTo>
                    <a:pt x="111252" y="1037970"/>
                    <a:pt x="112776" y="1037843"/>
                    <a:pt x="113538" y="1037716"/>
                  </a:cubicBezTo>
                  <a:cubicBezTo>
                    <a:pt x="115316" y="1037716"/>
                    <a:pt x="116840" y="1037716"/>
                    <a:pt x="118237" y="1037716"/>
                  </a:cubicBezTo>
                  <a:lnTo>
                    <a:pt x="114300" y="1037589"/>
                  </a:lnTo>
                  <a:cubicBezTo>
                    <a:pt x="142748" y="1036827"/>
                    <a:pt x="139065" y="1038224"/>
                    <a:pt x="161925" y="1038732"/>
                  </a:cubicBezTo>
                  <a:cubicBezTo>
                    <a:pt x="161544" y="1038478"/>
                    <a:pt x="161798" y="1038351"/>
                    <a:pt x="162433" y="1038097"/>
                  </a:cubicBezTo>
                  <a:lnTo>
                    <a:pt x="161925" y="1038732"/>
                  </a:lnTo>
                  <a:lnTo>
                    <a:pt x="609651" y="1038732"/>
                  </a:lnTo>
                  <a:cubicBezTo>
                    <a:pt x="612064" y="1038732"/>
                    <a:pt x="614477" y="1038732"/>
                    <a:pt x="616890" y="1038732"/>
                  </a:cubicBezTo>
                  <a:cubicBezTo>
                    <a:pt x="620954" y="1038732"/>
                    <a:pt x="624891" y="1038732"/>
                    <a:pt x="628701" y="1038732"/>
                  </a:cubicBezTo>
                  <a:cubicBezTo>
                    <a:pt x="632511" y="1038732"/>
                    <a:pt x="637845" y="1038478"/>
                    <a:pt x="642163" y="1038097"/>
                  </a:cubicBezTo>
                  <a:cubicBezTo>
                    <a:pt x="643941" y="1037843"/>
                    <a:pt x="645719" y="1037462"/>
                    <a:pt x="647497" y="1037208"/>
                  </a:cubicBezTo>
                  <a:cubicBezTo>
                    <a:pt x="651942" y="1037589"/>
                    <a:pt x="656387" y="1037843"/>
                    <a:pt x="658800" y="1037081"/>
                  </a:cubicBezTo>
                  <a:lnTo>
                    <a:pt x="659943" y="1035557"/>
                  </a:lnTo>
                  <a:cubicBezTo>
                    <a:pt x="659943" y="1035557"/>
                    <a:pt x="677088" y="1033017"/>
                    <a:pt x="691820" y="1024127"/>
                  </a:cubicBezTo>
                  <a:cubicBezTo>
                    <a:pt x="692455" y="1023873"/>
                    <a:pt x="693979" y="1022984"/>
                    <a:pt x="699059" y="1019555"/>
                  </a:cubicBezTo>
                  <a:cubicBezTo>
                    <a:pt x="708711" y="1011935"/>
                    <a:pt x="718871" y="999489"/>
                    <a:pt x="726364" y="987678"/>
                  </a:cubicBezTo>
                  <a:lnTo>
                    <a:pt x="726364" y="987932"/>
                  </a:lnTo>
                  <a:cubicBezTo>
                    <a:pt x="733349" y="976883"/>
                    <a:pt x="736778" y="966723"/>
                    <a:pt x="738810" y="956944"/>
                  </a:cubicBezTo>
                  <a:cubicBezTo>
                    <a:pt x="738810" y="956944"/>
                    <a:pt x="738810" y="956944"/>
                    <a:pt x="738937" y="956817"/>
                  </a:cubicBezTo>
                  <a:cubicBezTo>
                    <a:pt x="739572" y="955166"/>
                    <a:pt x="740588" y="947292"/>
                    <a:pt x="740588" y="947292"/>
                  </a:cubicBezTo>
                  <a:cubicBezTo>
                    <a:pt x="741223" y="942085"/>
                    <a:pt x="742874" y="927099"/>
                    <a:pt x="742366" y="897508"/>
                  </a:cubicBezTo>
                  <a:close/>
                </a:path>
              </a:pathLst>
            </a:custGeom>
            <a:solidFill>
              <a:srgbClr val="FFF7F2"/>
            </a:solidFill>
          </p:spPr>
        </p:sp>
      </p:grpSp>
      <p:grpSp>
        <p:nvGrpSpPr>
          <p:cNvPr name="Group 5" id="5"/>
          <p:cNvGrpSpPr/>
          <p:nvPr/>
        </p:nvGrpSpPr>
        <p:grpSpPr>
          <a:xfrm rot="0">
            <a:off x="6694563" y="2753077"/>
            <a:ext cx="4898875" cy="6816075"/>
            <a:chOff x="0" y="0"/>
            <a:chExt cx="757606" cy="1054099"/>
          </a:xfrm>
        </p:grpSpPr>
        <p:sp>
          <p:nvSpPr>
            <p:cNvPr name="Freeform 6" id="6"/>
            <p:cNvSpPr/>
            <p:nvPr/>
          </p:nvSpPr>
          <p:spPr>
            <a:xfrm flipH="false" flipV="false" rot="0">
              <a:off x="9779" y="6223"/>
              <a:ext cx="742874" cy="1038732"/>
            </a:xfrm>
            <a:custGeom>
              <a:avLst/>
              <a:gdLst/>
              <a:ahLst/>
              <a:cxnLst/>
              <a:rect r="r" b="b" t="t" l="l"/>
              <a:pathLst>
                <a:path h="1038732" w="742874">
                  <a:moveTo>
                    <a:pt x="742366" y="897508"/>
                  </a:moveTo>
                  <a:lnTo>
                    <a:pt x="742366" y="874013"/>
                  </a:lnTo>
                  <a:cubicBezTo>
                    <a:pt x="742366" y="873632"/>
                    <a:pt x="742366" y="873251"/>
                    <a:pt x="742366" y="872870"/>
                  </a:cubicBezTo>
                  <a:cubicBezTo>
                    <a:pt x="742366" y="872997"/>
                    <a:pt x="742366" y="873251"/>
                    <a:pt x="742366" y="873378"/>
                  </a:cubicBezTo>
                  <a:lnTo>
                    <a:pt x="742112" y="219015"/>
                  </a:lnTo>
                  <a:lnTo>
                    <a:pt x="742112" y="217148"/>
                  </a:lnTo>
                  <a:cubicBezTo>
                    <a:pt x="742112" y="215653"/>
                    <a:pt x="742112" y="214159"/>
                    <a:pt x="742112" y="213039"/>
                  </a:cubicBezTo>
                  <a:lnTo>
                    <a:pt x="742112" y="163195"/>
                  </a:lnTo>
                  <a:cubicBezTo>
                    <a:pt x="742239" y="164084"/>
                    <a:pt x="742366" y="165608"/>
                    <a:pt x="742493" y="167259"/>
                  </a:cubicBezTo>
                  <a:cubicBezTo>
                    <a:pt x="741858" y="151384"/>
                    <a:pt x="742620" y="134112"/>
                    <a:pt x="742112" y="125349"/>
                  </a:cubicBezTo>
                  <a:lnTo>
                    <a:pt x="741731" y="126238"/>
                  </a:lnTo>
                  <a:cubicBezTo>
                    <a:pt x="741604" y="120777"/>
                    <a:pt x="741477" y="115824"/>
                    <a:pt x="741604" y="110998"/>
                  </a:cubicBezTo>
                  <a:cubicBezTo>
                    <a:pt x="741477" y="105283"/>
                    <a:pt x="741604" y="98552"/>
                    <a:pt x="740715" y="92456"/>
                  </a:cubicBezTo>
                  <a:cubicBezTo>
                    <a:pt x="739064" y="80010"/>
                    <a:pt x="735762" y="66929"/>
                    <a:pt x="726618" y="52451"/>
                  </a:cubicBezTo>
                  <a:lnTo>
                    <a:pt x="726618" y="52705"/>
                  </a:lnTo>
                  <a:cubicBezTo>
                    <a:pt x="719125" y="40894"/>
                    <a:pt x="708965" y="28448"/>
                    <a:pt x="699313" y="20828"/>
                  </a:cubicBezTo>
                  <a:cubicBezTo>
                    <a:pt x="685216" y="11176"/>
                    <a:pt x="697662" y="20828"/>
                    <a:pt x="685597" y="13589"/>
                  </a:cubicBezTo>
                  <a:cubicBezTo>
                    <a:pt x="684708" y="12827"/>
                    <a:pt x="683057" y="12446"/>
                    <a:pt x="681152" y="12319"/>
                  </a:cubicBezTo>
                  <a:cubicBezTo>
                    <a:pt x="674548" y="9017"/>
                    <a:pt x="673532" y="8890"/>
                    <a:pt x="672389" y="8636"/>
                  </a:cubicBezTo>
                  <a:cubicBezTo>
                    <a:pt x="671246" y="8509"/>
                    <a:pt x="670230" y="8001"/>
                    <a:pt x="662864" y="5588"/>
                  </a:cubicBezTo>
                  <a:cubicBezTo>
                    <a:pt x="662102" y="5334"/>
                    <a:pt x="661213" y="5080"/>
                    <a:pt x="660324" y="4699"/>
                  </a:cubicBezTo>
                  <a:lnTo>
                    <a:pt x="658927" y="3429"/>
                  </a:lnTo>
                  <a:cubicBezTo>
                    <a:pt x="656387" y="2667"/>
                    <a:pt x="651942" y="2921"/>
                    <a:pt x="647497" y="3302"/>
                  </a:cubicBezTo>
                  <a:cubicBezTo>
                    <a:pt x="645719" y="3048"/>
                    <a:pt x="644068" y="2540"/>
                    <a:pt x="642163" y="2413"/>
                  </a:cubicBezTo>
                  <a:cubicBezTo>
                    <a:pt x="637845" y="2159"/>
                    <a:pt x="632511" y="1778"/>
                    <a:pt x="628701" y="1778"/>
                  </a:cubicBezTo>
                  <a:cubicBezTo>
                    <a:pt x="624764" y="1778"/>
                    <a:pt x="620827" y="1778"/>
                    <a:pt x="616890" y="1778"/>
                  </a:cubicBezTo>
                  <a:cubicBezTo>
                    <a:pt x="608889" y="1778"/>
                    <a:pt x="600634" y="1778"/>
                    <a:pt x="592125" y="1778"/>
                  </a:cubicBezTo>
                  <a:cubicBezTo>
                    <a:pt x="574980" y="1778"/>
                    <a:pt x="556946" y="1905"/>
                    <a:pt x="535268" y="1905"/>
                  </a:cubicBezTo>
                  <a:lnTo>
                    <a:pt x="535866" y="1651"/>
                  </a:lnTo>
                  <a:lnTo>
                    <a:pt x="497435" y="1905"/>
                  </a:lnTo>
                  <a:cubicBezTo>
                    <a:pt x="481705" y="1905"/>
                    <a:pt x="465775" y="1905"/>
                    <a:pt x="449845" y="2032"/>
                  </a:cubicBezTo>
                  <a:cubicBezTo>
                    <a:pt x="440686" y="2032"/>
                    <a:pt x="430929" y="2286"/>
                    <a:pt x="420973" y="2540"/>
                  </a:cubicBezTo>
                  <a:lnTo>
                    <a:pt x="342718" y="3048"/>
                  </a:lnTo>
                  <a:cubicBezTo>
                    <a:pt x="319819" y="2032"/>
                    <a:pt x="296920" y="2540"/>
                    <a:pt x="274420" y="4572"/>
                  </a:cubicBezTo>
                  <a:lnTo>
                    <a:pt x="267849" y="5334"/>
                  </a:lnTo>
                  <a:cubicBezTo>
                    <a:pt x="230613" y="5080"/>
                    <a:pt x="208510" y="4318"/>
                    <a:pt x="193294" y="3937"/>
                  </a:cubicBezTo>
                  <a:lnTo>
                    <a:pt x="193675" y="4318"/>
                  </a:lnTo>
                  <a:cubicBezTo>
                    <a:pt x="184785" y="4191"/>
                    <a:pt x="162687" y="3429"/>
                    <a:pt x="161925" y="2159"/>
                  </a:cubicBezTo>
                  <a:cubicBezTo>
                    <a:pt x="161798" y="2032"/>
                    <a:pt x="161925" y="1905"/>
                    <a:pt x="161671" y="1905"/>
                  </a:cubicBezTo>
                  <a:cubicBezTo>
                    <a:pt x="159639" y="1905"/>
                    <a:pt x="157734" y="2032"/>
                    <a:pt x="156083" y="2032"/>
                  </a:cubicBezTo>
                  <a:cubicBezTo>
                    <a:pt x="156083" y="2032"/>
                    <a:pt x="101473" y="0"/>
                    <a:pt x="91567" y="3937"/>
                  </a:cubicBezTo>
                  <a:cubicBezTo>
                    <a:pt x="83947" y="4953"/>
                    <a:pt x="75692" y="6858"/>
                    <a:pt x="67183" y="10541"/>
                  </a:cubicBezTo>
                  <a:cubicBezTo>
                    <a:pt x="44323" y="19558"/>
                    <a:pt x="20828" y="40005"/>
                    <a:pt x="9525" y="67183"/>
                  </a:cubicBezTo>
                  <a:cubicBezTo>
                    <a:pt x="3683" y="80518"/>
                    <a:pt x="889" y="95123"/>
                    <a:pt x="889" y="108839"/>
                  </a:cubicBezTo>
                  <a:cubicBezTo>
                    <a:pt x="889" y="111506"/>
                    <a:pt x="889" y="114046"/>
                    <a:pt x="889" y="116713"/>
                  </a:cubicBezTo>
                  <a:lnTo>
                    <a:pt x="889" y="161163"/>
                  </a:lnTo>
                  <a:cubicBezTo>
                    <a:pt x="889" y="171450"/>
                    <a:pt x="889" y="179451"/>
                    <a:pt x="889" y="184023"/>
                  </a:cubicBezTo>
                  <a:lnTo>
                    <a:pt x="889" y="183515"/>
                  </a:lnTo>
                  <a:lnTo>
                    <a:pt x="889" y="201930"/>
                  </a:lnTo>
                  <a:cubicBezTo>
                    <a:pt x="762" y="252633"/>
                    <a:pt x="1016" y="324724"/>
                    <a:pt x="0" y="385983"/>
                  </a:cubicBezTo>
                  <a:cubicBezTo>
                    <a:pt x="0" y="412503"/>
                    <a:pt x="127" y="454712"/>
                    <a:pt x="254" y="506633"/>
                  </a:cubicBezTo>
                  <a:cubicBezTo>
                    <a:pt x="127" y="558553"/>
                    <a:pt x="0" y="600762"/>
                    <a:pt x="0" y="627283"/>
                  </a:cubicBezTo>
                  <a:cubicBezTo>
                    <a:pt x="1016" y="687794"/>
                    <a:pt x="762" y="758765"/>
                    <a:pt x="889" y="824132"/>
                  </a:cubicBezTo>
                  <a:lnTo>
                    <a:pt x="889" y="856868"/>
                  </a:lnTo>
                  <a:lnTo>
                    <a:pt x="889" y="856487"/>
                  </a:lnTo>
                  <a:cubicBezTo>
                    <a:pt x="889" y="860297"/>
                    <a:pt x="889" y="866647"/>
                    <a:pt x="889" y="874648"/>
                  </a:cubicBezTo>
                  <a:lnTo>
                    <a:pt x="889" y="931671"/>
                  </a:lnTo>
                  <a:cubicBezTo>
                    <a:pt x="889" y="945387"/>
                    <a:pt x="3683" y="959992"/>
                    <a:pt x="9525" y="973327"/>
                  </a:cubicBezTo>
                  <a:cubicBezTo>
                    <a:pt x="20828" y="1000378"/>
                    <a:pt x="44450" y="1020952"/>
                    <a:pt x="67183" y="1029969"/>
                  </a:cubicBezTo>
                  <a:cubicBezTo>
                    <a:pt x="78486" y="1034795"/>
                    <a:pt x="89662" y="1036573"/>
                    <a:pt x="98806" y="1037462"/>
                  </a:cubicBezTo>
                  <a:cubicBezTo>
                    <a:pt x="104267" y="1037843"/>
                    <a:pt x="108331" y="1037843"/>
                    <a:pt x="111633" y="1037843"/>
                  </a:cubicBezTo>
                  <a:cubicBezTo>
                    <a:pt x="110871" y="1037970"/>
                    <a:pt x="109982" y="1038097"/>
                    <a:pt x="108966" y="1038097"/>
                  </a:cubicBezTo>
                  <a:cubicBezTo>
                    <a:pt x="111252" y="1037970"/>
                    <a:pt x="112776" y="1037843"/>
                    <a:pt x="113538" y="1037716"/>
                  </a:cubicBezTo>
                  <a:cubicBezTo>
                    <a:pt x="115316" y="1037716"/>
                    <a:pt x="116840" y="1037716"/>
                    <a:pt x="118237" y="1037716"/>
                  </a:cubicBezTo>
                  <a:lnTo>
                    <a:pt x="114300" y="1037589"/>
                  </a:lnTo>
                  <a:cubicBezTo>
                    <a:pt x="142748" y="1036827"/>
                    <a:pt x="139065" y="1038224"/>
                    <a:pt x="161925" y="1038732"/>
                  </a:cubicBezTo>
                  <a:cubicBezTo>
                    <a:pt x="161544" y="1038478"/>
                    <a:pt x="161798" y="1038351"/>
                    <a:pt x="162433" y="1038097"/>
                  </a:cubicBezTo>
                  <a:lnTo>
                    <a:pt x="161925" y="1038732"/>
                  </a:lnTo>
                  <a:lnTo>
                    <a:pt x="609651" y="1038732"/>
                  </a:lnTo>
                  <a:cubicBezTo>
                    <a:pt x="612064" y="1038732"/>
                    <a:pt x="614477" y="1038732"/>
                    <a:pt x="616890" y="1038732"/>
                  </a:cubicBezTo>
                  <a:cubicBezTo>
                    <a:pt x="620954" y="1038732"/>
                    <a:pt x="624891" y="1038732"/>
                    <a:pt x="628701" y="1038732"/>
                  </a:cubicBezTo>
                  <a:cubicBezTo>
                    <a:pt x="632511" y="1038732"/>
                    <a:pt x="637845" y="1038478"/>
                    <a:pt x="642163" y="1038097"/>
                  </a:cubicBezTo>
                  <a:cubicBezTo>
                    <a:pt x="643941" y="1037843"/>
                    <a:pt x="645719" y="1037462"/>
                    <a:pt x="647497" y="1037208"/>
                  </a:cubicBezTo>
                  <a:cubicBezTo>
                    <a:pt x="651942" y="1037589"/>
                    <a:pt x="656387" y="1037843"/>
                    <a:pt x="658800" y="1037081"/>
                  </a:cubicBezTo>
                  <a:lnTo>
                    <a:pt x="659943" y="1035557"/>
                  </a:lnTo>
                  <a:cubicBezTo>
                    <a:pt x="659943" y="1035557"/>
                    <a:pt x="677088" y="1033017"/>
                    <a:pt x="691820" y="1024127"/>
                  </a:cubicBezTo>
                  <a:cubicBezTo>
                    <a:pt x="692455" y="1023873"/>
                    <a:pt x="693979" y="1022984"/>
                    <a:pt x="699059" y="1019555"/>
                  </a:cubicBezTo>
                  <a:cubicBezTo>
                    <a:pt x="708711" y="1011935"/>
                    <a:pt x="718871" y="999489"/>
                    <a:pt x="726364" y="987678"/>
                  </a:cubicBezTo>
                  <a:lnTo>
                    <a:pt x="726364" y="987932"/>
                  </a:lnTo>
                  <a:cubicBezTo>
                    <a:pt x="733349" y="976883"/>
                    <a:pt x="736778" y="966723"/>
                    <a:pt x="738810" y="956944"/>
                  </a:cubicBezTo>
                  <a:cubicBezTo>
                    <a:pt x="738810" y="956944"/>
                    <a:pt x="738810" y="956944"/>
                    <a:pt x="738937" y="956817"/>
                  </a:cubicBezTo>
                  <a:cubicBezTo>
                    <a:pt x="739572" y="955166"/>
                    <a:pt x="740588" y="947292"/>
                    <a:pt x="740588" y="947292"/>
                  </a:cubicBezTo>
                  <a:cubicBezTo>
                    <a:pt x="741223" y="942085"/>
                    <a:pt x="742874" y="927099"/>
                    <a:pt x="742366" y="897508"/>
                  </a:cubicBezTo>
                  <a:close/>
                </a:path>
              </a:pathLst>
            </a:custGeom>
            <a:solidFill>
              <a:srgbClr val="FFF7F2"/>
            </a:solidFill>
          </p:spPr>
        </p:sp>
      </p:grpSp>
      <p:grpSp>
        <p:nvGrpSpPr>
          <p:cNvPr name="Group 7" id="7"/>
          <p:cNvGrpSpPr/>
          <p:nvPr/>
        </p:nvGrpSpPr>
        <p:grpSpPr>
          <a:xfrm rot="0">
            <a:off x="12032883" y="2753077"/>
            <a:ext cx="4898875" cy="6816075"/>
            <a:chOff x="0" y="0"/>
            <a:chExt cx="757606" cy="1054099"/>
          </a:xfrm>
        </p:grpSpPr>
        <p:sp>
          <p:nvSpPr>
            <p:cNvPr name="Freeform 8" id="8"/>
            <p:cNvSpPr/>
            <p:nvPr/>
          </p:nvSpPr>
          <p:spPr>
            <a:xfrm flipH="false" flipV="false" rot="0">
              <a:off x="9779" y="6223"/>
              <a:ext cx="742874" cy="1038732"/>
            </a:xfrm>
            <a:custGeom>
              <a:avLst/>
              <a:gdLst/>
              <a:ahLst/>
              <a:cxnLst/>
              <a:rect r="r" b="b" t="t" l="l"/>
              <a:pathLst>
                <a:path h="1038732" w="742874">
                  <a:moveTo>
                    <a:pt x="742366" y="897508"/>
                  </a:moveTo>
                  <a:lnTo>
                    <a:pt x="742366" y="874013"/>
                  </a:lnTo>
                  <a:cubicBezTo>
                    <a:pt x="742366" y="873632"/>
                    <a:pt x="742366" y="873251"/>
                    <a:pt x="742366" y="872870"/>
                  </a:cubicBezTo>
                  <a:cubicBezTo>
                    <a:pt x="742366" y="872997"/>
                    <a:pt x="742366" y="873251"/>
                    <a:pt x="742366" y="873378"/>
                  </a:cubicBezTo>
                  <a:lnTo>
                    <a:pt x="742112" y="219015"/>
                  </a:lnTo>
                  <a:lnTo>
                    <a:pt x="742112" y="217148"/>
                  </a:lnTo>
                  <a:cubicBezTo>
                    <a:pt x="742112" y="215653"/>
                    <a:pt x="742112" y="214159"/>
                    <a:pt x="742112" y="213039"/>
                  </a:cubicBezTo>
                  <a:lnTo>
                    <a:pt x="742112" y="163195"/>
                  </a:lnTo>
                  <a:cubicBezTo>
                    <a:pt x="742239" y="164084"/>
                    <a:pt x="742366" y="165608"/>
                    <a:pt x="742493" y="167259"/>
                  </a:cubicBezTo>
                  <a:cubicBezTo>
                    <a:pt x="741858" y="151384"/>
                    <a:pt x="742620" y="134112"/>
                    <a:pt x="742112" y="125349"/>
                  </a:cubicBezTo>
                  <a:lnTo>
                    <a:pt x="741731" y="126238"/>
                  </a:lnTo>
                  <a:cubicBezTo>
                    <a:pt x="741604" y="120777"/>
                    <a:pt x="741477" y="115824"/>
                    <a:pt x="741604" y="110998"/>
                  </a:cubicBezTo>
                  <a:cubicBezTo>
                    <a:pt x="741477" y="105283"/>
                    <a:pt x="741604" y="98552"/>
                    <a:pt x="740715" y="92456"/>
                  </a:cubicBezTo>
                  <a:cubicBezTo>
                    <a:pt x="739064" y="80010"/>
                    <a:pt x="735762" y="66929"/>
                    <a:pt x="726618" y="52451"/>
                  </a:cubicBezTo>
                  <a:lnTo>
                    <a:pt x="726618" y="52705"/>
                  </a:lnTo>
                  <a:cubicBezTo>
                    <a:pt x="719125" y="40894"/>
                    <a:pt x="708965" y="28448"/>
                    <a:pt x="699313" y="20828"/>
                  </a:cubicBezTo>
                  <a:cubicBezTo>
                    <a:pt x="685216" y="11176"/>
                    <a:pt x="697662" y="20828"/>
                    <a:pt x="685597" y="13589"/>
                  </a:cubicBezTo>
                  <a:cubicBezTo>
                    <a:pt x="684708" y="12827"/>
                    <a:pt x="683057" y="12446"/>
                    <a:pt x="681152" y="12319"/>
                  </a:cubicBezTo>
                  <a:cubicBezTo>
                    <a:pt x="674548" y="9017"/>
                    <a:pt x="673532" y="8890"/>
                    <a:pt x="672389" y="8636"/>
                  </a:cubicBezTo>
                  <a:cubicBezTo>
                    <a:pt x="671246" y="8509"/>
                    <a:pt x="670230" y="8001"/>
                    <a:pt x="662864" y="5588"/>
                  </a:cubicBezTo>
                  <a:cubicBezTo>
                    <a:pt x="662102" y="5334"/>
                    <a:pt x="661213" y="5080"/>
                    <a:pt x="660324" y="4699"/>
                  </a:cubicBezTo>
                  <a:lnTo>
                    <a:pt x="658927" y="3429"/>
                  </a:lnTo>
                  <a:cubicBezTo>
                    <a:pt x="656387" y="2667"/>
                    <a:pt x="651942" y="2921"/>
                    <a:pt x="647497" y="3302"/>
                  </a:cubicBezTo>
                  <a:cubicBezTo>
                    <a:pt x="645719" y="3048"/>
                    <a:pt x="644068" y="2540"/>
                    <a:pt x="642163" y="2413"/>
                  </a:cubicBezTo>
                  <a:cubicBezTo>
                    <a:pt x="637845" y="2159"/>
                    <a:pt x="632511" y="1778"/>
                    <a:pt x="628701" y="1778"/>
                  </a:cubicBezTo>
                  <a:cubicBezTo>
                    <a:pt x="624764" y="1778"/>
                    <a:pt x="620827" y="1778"/>
                    <a:pt x="616890" y="1778"/>
                  </a:cubicBezTo>
                  <a:cubicBezTo>
                    <a:pt x="608889" y="1778"/>
                    <a:pt x="600634" y="1778"/>
                    <a:pt x="592125" y="1778"/>
                  </a:cubicBezTo>
                  <a:cubicBezTo>
                    <a:pt x="574980" y="1778"/>
                    <a:pt x="556946" y="1905"/>
                    <a:pt x="535268" y="1905"/>
                  </a:cubicBezTo>
                  <a:lnTo>
                    <a:pt x="535866" y="1651"/>
                  </a:lnTo>
                  <a:lnTo>
                    <a:pt x="497435" y="1905"/>
                  </a:lnTo>
                  <a:cubicBezTo>
                    <a:pt x="481705" y="1905"/>
                    <a:pt x="465775" y="1905"/>
                    <a:pt x="449845" y="2032"/>
                  </a:cubicBezTo>
                  <a:cubicBezTo>
                    <a:pt x="440686" y="2032"/>
                    <a:pt x="430929" y="2286"/>
                    <a:pt x="420973" y="2540"/>
                  </a:cubicBezTo>
                  <a:lnTo>
                    <a:pt x="342718" y="3048"/>
                  </a:lnTo>
                  <a:cubicBezTo>
                    <a:pt x="319819" y="2032"/>
                    <a:pt x="296920" y="2540"/>
                    <a:pt x="274420" y="4572"/>
                  </a:cubicBezTo>
                  <a:lnTo>
                    <a:pt x="267849" y="5334"/>
                  </a:lnTo>
                  <a:cubicBezTo>
                    <a:pt x="230613" y="5080"/>
                    <a:pt x="208510" y="4318"/>
                    <a:pt x="193294" y="3937"/>
                  </a:cubicBezTo>
                  <a:lnTo>
                    <a:pt x="193675" y="4318"/>
                  </a:lnTo>
                  <a:cubicBezTo>
                    <a:pt x="184785" y="4191"/>
                    <a:pt x="162687" y="3429"/>
                    <a:pt x="161925" y="2159"/>
                  </a:cubicBezTo>
                  <a:cubicBezTo>
                    <a:pt x="161798" y="2032"/>
                    <a:pt x="161925" y="1905"/>
                    <a:pt x="161671" y="1905"/>
                  </a:cubicBezTo>
                  <a:cubicBezTo>
                    <a:pt x="159639" y="1905"/>
                    <a:pt x="157734" y="2032"/>
                    <a:pt x="156083" y="2032"/>
                  </a:cubicBezTo>
                  <a:cubicBezTo>
                    <a:pt x="156083" y="2032"/>
                    <a:pt x="101473" y="0"/>
                    <a:pt x="91567" y="3937"/>
                  </a:cubicBezTo>
                  <a:cubicBezTo>
                    <a:pt x="83947" y="4953"/>
                    <a:pt x="75692" y="6858"/>
                    <a:pt x="67183" y="10541"/>
                  </a:cubicBezTo>
                  <a:cubicBezTo>
                    <a:pt x="44323" y="19558"/>
                    <a:pt x="20828" y="40005"/>
                    <a:pt x="9525" y="67183"/>
                  </a:cubicBezTo>
                  <a:cubicBezTo>
                    <a:pt x="3683" y="80518"/>
                    <a:pt x="889" y="95123"/>
                    <a:pt x="889" y="108839"/>
                  </a:cubicBezTo>
                  <a:cubicBezTo>
                    <a:pt x="889" y="111506"/>
                    <a:pt x="889" y="114046"/>
                    <a:pt x="889" y="116713"/>
                  </a:cubicBezTo>
                  <a:lnTo>
                    <a:pt x="889" y="161163"/>
                  </a:lnTo>
                  <a:cubicBezTo>
                    <a:pt x="889" y="171450"/>
                    <a:pt x="889" y="179451"/>
                    <a:pt x="889" y="184023"/>
                  </a:cubicBezTo>
                  <a:lnTo>
                    <a:pt x="889" y="183515"/>
                  </a:lnTo>
                  <a:lnTo>
                    <a:pt x="889" y="201930"/>
                  </a:lnTo>
                  <a:cubicBezTo>
                    <a:pt x="762" y="252633"/>
                    <a:pt x="1016" y="324724"/>
                    <a:pt x="0" y="385983"/>
                  </a:cubicBezTo>
                  <a:cubicBezTo>
                    <a:pt x="0" y="412503"/>
                    <a:pt x="127" y="454712"/>
                    <a:pt x="254" y="506633"/>
                  </a:cubicBezTo>
                  <a:cubicBezTo>
                    <a:pt x="127" y="558553"/>
                    <a:pt x="0" y="600762"/>
                    <a:pt x="0" y="627283"/>
                  </a:cubicBezTo>
                  <a:cubicBezTo>
                    <a:pt x="1016" y="687794"/>
                    <a:pt x="762" y="758765"/>
                    <a:pt x="889" y="824132"/>
                  </a:cubicBezTo>
                  <a:lnTo>
                    <a:pt x="889" y="856868"/>
                  </a:lnTo>
                  <a:lnTo>
                    <a:pt x="889" y="856487"/>
                  </a:lnTo>
                  <a:cubicBezTo>
                    <a:pt x="889" y="860297"/>
                    <a:pt x="889" y="866647"/>
                    <a:pt x="889" y="874648"/>
                  </a:cubicBezTo>
                  <a:lnTo>
                    <a:pt x="889" y="931671"/>
                  </a:lnTo>
                  <a:cubicBezTo>
                    <a:pt x="889" y="945387"/>
                    <a:pt x="3683" y="959992"/>
                    <a:pt x="9525" y="973327"/>
                  </a:cubicBezTo>
                  <a:cubicBezTo>
                    <a:pt x="20828" y="1000378"/>
                    <a:pt x="44450" y="1020952"/>
                    <a:pt x="67183" y="1029969"/>
                  </a:cubicBezTo>
                  <a:cubicBezTo>
                    <a:pt x="78486" y="1034795"/>
                    <a:pt x="89662" y="1036573"/>
                    <a:pt x="98806" y="1037462"/>
                  </a:cubicBezTo>
                  <a:cubicBezTo>
                    <a:pt x="104267" y="1037843"/>
                    <a:pt x="108331" y="1037843"/>
                    <a:pt x="111633" y="1037843"/>
                  </a:cubicBezTo>
                  <a:cubicBezTo>
                    <a:pt x="110871" y="1037970"/>
                    <a:pt x="109982" y="1038097"/>
                    <a:pt x="108966" y="1038097"/>
                  </a:cubicBezTo>
                  <a:cubicBezTo>
                    <a:pt x="111252" y="1037970"/>
                    <a:pt x="112776" y="1037843"/>
                    <a:pt x="113538" y="1037716"/>
                  </a:cubicBezTo>
                  <a:cubicBezTo>
                    <a:pt x="115316" y="1037716"/>
                    <a:pt x="116840" y="1037716"/>
                    <a:pt x="118237" y="1037716"/>
                  </a:cubicBezTo>
                  <a:lnTo>
                    <a:pt x="114300" y="1037589"/>
                  </a:lnTo>
                  <a:cubicBezTo>
                    <a:pt x="142748" y="1036827"/>
                    <a:pt x="139065" y="1038224"/>
                    <a:pt x="161925" y="1038732"/>
                  </a:cubicBezTo>
                  <a:cubicBezTo>
                    <a:pt x="161544" y="1038478"/>
                    <a:pt x="161798" y="1038351"/>
                    <a:pt x="162433" y="1038097"/>
                  </a:cubicBezTo>
                  <a:lnTo>
                    <a:pt x="161925" y="1038732"/>
                  </a:lnTo>
                  <a:lnTo>
                    <a:pt x="609651" y="1038732"/>
                  </a:lnTo>
                  <a:cubicBezTo>
                    <a:pt x="612064" y="1038732"/>
                    <a:pt x="614477" y="1038732"/>
                    <a:pt x="616890" y="1038732"/>
                  </a:cubicBezTo>
                  <a:cubicBezTo>
                    <a:pt x="620954" y="1038732"/>
                    <a:pt x="624891" y="1038732"/>
                    <a:pt x="628701" y="1038732"/>
                  </a:cubicBezTo>
                  <a:cubicBezTo>
                    <a:pt x="632511" y="1038732"/>
                    <a:pt x="637845" y="1038478"/>
                    <a:pt x="642163" y="1038097"/>
                  </a:cubicBezTo>
                  <a:cubicBezTo>
                    <a:pt x="643941" y="1037843"/>
                    <a:pt x="645719" y="1037462"/>
                    <a:pt x="647497" y="1037208"/>
                  </a:cubicBezTo>
                  <a:cubicBezTo>
                    <a:pt x="651942" y="1037589"/>
                    <a:pt x="656387" y="1037843"/>
                    <a:pt x="658800" y="1037081"/>
                  </a:cubicBezTo>
                  <a:lnTo>
                    <a:pt x="659943" y="1035557"/>
                  </a:lnTo>
                  <a:cubicBezTo>
                    <a:pt x="659943" y="1035557"/>
                    <a:pt x="677088" y="1033017"/>
                    <a:pt x="691820" y="1024127"/>
                  </a:cubicBezTo>
                  <a:cubicBezTo>
                    <a:pt x="692455" y="1023873"/>
                    <a:pt x="693979" y="1022984"/>
                    <a:pt x="699059" y="1019555"/>
                  </a:cubicBezTo>
                  <a:cubicBezTo>
                    <a:pt x="708711" y="1011935"/>
                    <a:pt x="718871" y="999489"/>
                    <a:pt x="726364" y="987678"/>
                  </a:cubicBezTo>
                  <a:lnTo>
                    <a:pt x="726364" y="987932"/>
                  </a:lnTo>
                  <a:cubicBezTo>
                    <a:pt x="733349" y="976883"/>
                    <a:pt x="736778" y="966723"/>
                    <a:pt x="738810" y="956944"/>
                  </a:cubicBezTo>
                  <a:cubicBezTo>
                    <a:pt x="738810" y="956944"/>
                    <a:pt x="738810" y="956944"/>
                    <a:pt x="738937" y="956817"/>
                  </a:cubicBezTo>
                  <a:cubicBezTo>
                    <a:pt x="739572" y="955166"/>
                    <a:pt x="740588" y="947292"/>
                    <a:pt x="740588" y="947292"/>
                  </a:cubicBezTo>
                  <a:cubicBezTo>
                    <a:pt x="741223" y="942085"/>
                    <a:pt x="742874" y="927099"/>
                    <a:pt x="742366" y="897508"/>
                  </a:cubicBezTo>
                  <a:close/>
                </a:path>
              </a:pathLst>
            </a:custGeom>
            <a:solidFill>
              <a:srgbClr val="FFF7F2"/>
            </a:solidFill>
          </p:spPr>
        </p:sp>
      </p:grpSp>
      <p:sp>
        <p:nvSpPr>
          <p:cNvPr name="Freeform 9" id="9"/>
          <p:cNvSpPr/>
          <p:nvPr/>
        </p:nvSpPr>
        <p:spPr>
          <a:xfrm flipH="false" flipV="false" rot="0">
            <a:off x="3139609" y="5312987"/>
            <a:ext cx="1332141" cy="1692096"/>
          </a:xfrm>
          <a:custGeom>
            <a:avLst/>
            <a:gdLst/>
            <a:ahLst/>
            <a:cxnLst/>
            <a:rect r="r" b="b" t="t" l="l"/>
            <a:pathLst>
              <a:path h="1692096" w="1332141">
                <a:moveTo>
                  <a:pt x="0" y="0"/>
                </a:moveTo>
                <a:lnTo>
                  <a:pt x="1332141" y="0"/>
                </a:lnTo>
                <a:lnTo>
                  <a:pt x="1332141" y="1692096"/>
                </a:lnTo>
                <a:lnTo>
                  <a:pt x="0" y="16920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7809691" y="5312987"/>
            <a:ext cx="2668617" cy="1692096"/>
            <a:chOff x="0" y="0"/>
            <a:chExt cx="3558157" cy="2256128"/>
          </a:xfrm>
        </p:grpSpPr>
        <p:sp>
          <p:nvSpPr>
            <p:cNvPr name="Freeform 11" id="11"/>
            <p:cNvSpPr/>
            <p:nvPr/>
          </p:nvSpPr>
          <p:spPr>
            <a:xfrm flipH="false" flipV="false" rot="0">
              <a:off x="0" y="0"/>
              <a:ext cx="1407360" cy="1425503"/>
            </a:xfrm>
            <a:custGeom>
              <a:avLst/>
              <a:gdLst/>
              <a:ahLst/>
              <a:cxnLst/>
              <a:rect r="r" b="b" t="t" l="l"/>
              <a:pathLst>
                <a:path h="1425503" w="1407360">
                  <a:moveTo>
                    <a:pt x="0" y="0"/>
                  </a:moveTo>
                  <a:lnTo>
                    <a:pt x="1407360" y="0"/>
                  </a:lnTo>
                  <a:lnTo>
                    <a:pt x="1407360" y="1425503"/>
                  </a:lnTo>
                  <a:lnTo>
                    <a:pt x="0" y="142550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1768141" y="830625"/>
              <a:ext cx="1790015" cy="1425503"/>
            </a:xfrm>
            <a:custGeom>
              <a:avLst/>
              <a:gdLst/>
              <a:ahLst/>
              <a:cxnLst/>
              <a:rect r="r" b="b" t="t" l="l"/>
              <a:pathLst>
                <a:path h="1425503" w="1790015">
                  <a:moveTo>
                    <a:pt x="0" y="0"/>
                  </a:moveTo>
                  <a:lnTo>
                    <a:pt x="1790016" y="0"/>
                  </a:lnTo>
                  <a:lnTo>
                    <a:pt x="1790016" y="1425503"/>
                  </a:lnTo>
                  <a:lnTo>
                    <a:pt x="0" y="142550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grpSp>
        <p:nvGrpSpPr>
          <p:cNvPr name="Group 13" id="13"/>
          <p:cNvGrpSpPr/>
          <p:nvPr/>
        </p:nvGrpSpPr>
        <p:grpSpPr>
          <a:xfrm rot="0">
            <a:off x="13344533" y="5312987"/>
            <a:ext cx="2510000" cy="1310091"/>
            <a:chOff x="0" y="0"/>
            <a:chExt cx="3346666" cy="1746787"/>
          </a:xfrm>
        </p:grpSpPr>
        <p:sp>
          <p:nvSpPr>
            <p:cNvPr name="Freeform 14" id="14"/>
            <p:cNvSpPr/>
            <p:nvPr/>
          </p:nvSpPr>
          <p:spPr>
            <a:xfrm flipH="false" flipV="false" rot="0">
              <a:off x="0" y="0"/>
              <a:ext cx="1402974" cy="1436938"/>
            </a:xfrm>
            <a:custGeom>
              <a:avLst/>
              <a:gdLst/>
              <a:ahLst/>
              <a:cxnLst/>
              <a:rect r="r" b="b" t="t" l="l"/>
              <a:pathLst>
                <a:path h="1436938" w="1402974">
                  <a:moveTo>
                    <a:pt x="0" y="0"/>
                  </a:moveTo>
                  <a:lnTo>
                    <a:pt x="1402974" y="0"/>
                  </a:lnTo>
                  <a:lnTo>
                    <a:pt x="1402974" y="1436938"/>
                  </a:lnTo>
                  <a:lnTo>
                    <a:pt x="0" y="143693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1556651" y="1339966"/>
              <a:ext cx="1790015" cy="406822"/>
            </a:xfrm>
            <a:custGeom>
              <a:avLst/>
              <a:gdLst/>
              <a:ahLst/>
              <a:cxnLst/>
              <a:rect r="r" b="b" t="t" l="l"/>
              <a:pathLst>
                <a:path h="406822" w="1790015">
                  <a:moveTo>
                    <a:pt x="0" y="0"/>
                  </a:moveTo>
                  <a:lnTo>
                    <a:pt x="1790015" y="0"/>
                  </a:lnTo>
                  <a:lnTo>
                    <a:pt x="1790015" y="406821"/>
                  </a:lnTo>
                  <a:lnTo>
                    <a:pt x="0" y="40682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grpSp>
        <p:nvGrpSpPr>
          <p:cNvPr name="Group 16" id="16"/>
          <p:cNvGrpSpPr/>
          <p:nvPr/>
        </p:nvGrpSpPr>
        <p:grpSpPr>
          <a:xfrm rot="0">
            <a:off x="2066965" y="3373011"/>
            <a:ext cx="3477430" cy="1194972"/>
            <a:chOff x="0" y="0"/>
            <a:chExt cx="4636574" cy="1593295"/>
          </a:xfrm>
        </p:grpSpPr>
        <p:sp>
          <p:nvSpPr>
            <p:cNvPr name="Freeform 17" id="17"/>
            <p:cNvSpPr/>
            <p:nvPr/>
          </p:nvSpPr>
          <p:spPr>
            <a:xfrm flipH="false" flipV="false" rot="0">
              <a:off x="0" y="0"/>
              <a:ext cx="4636574" cy="1593295"/>
            </a:xfrm>
            <a:custGeom>
              <a:avLst/>
              <a:gdLst/>
              <a:ahLst/>
              <a:cxnLst/>
              <a:rect r="r" b="b" t="t" l="l"/>
              <a:pathLst>
                <a:path h="1593295" w="4636574">
                  <a:moveTo>
                    <a:pt x="0" y="0"/>
                  </a:moveTo>
                  <a:lnTo>
                    <a:pt x="4636574" y="0"/>
                  </a:lnTo>
                  <a:lnTo>
                    <a:pt x="4636574" y="1593295"/>
                  </a:lnTo>
                  <a:lnTo>
                    <a:pt x="0" y="159329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8" id="18"/>
            <p:cNvSpPr txBox="true"/>
            <p:nvPr/>
          </p:nvSpPr>
          <p:spPr>
            <a:xfrm rot="0">
              <a:off x="559776" y="261343"/>
              <a:ext cx="3517022" cy="927735"/>
            </a:xfrm>
            <a:prstGeom prst="rect">
              <a:avLst/>
            </a:prstGeom>
          </p:spPr>
          <p:txBody>
            <a:bodyPr anchor="t" rtlCol="false" tIns="0" lIns="0" bIns="0" rIns="0">
              <a:spAutoFit/>
            </a:bodyPr>
            <a:lstStyle/>
            <a:p>
              <a:pPr algn="ctr" marL="0" indent="0" lvl="0">
                <a:lnSpc>
                  <a:spcPts val="5070"/>
                </a:lnSpc>
                <a:spcBef>
                  <a:spcPct val="0"/>
                </a:spcBef>
              </a:pPr>
              <a:r>
                <a:rPr lang="en-US" b="true" sz="3900">
                  <a:solidFill>
                    <a:srgbClr val="1D4031"/>
                  </a:solidFill>
                  <a:latin typeface="Agrandir Bold"/>
                  <a:ea typeface="Agrandir Bold"/>
                  <a:cs typeface="Agrandir Bold"/>
                  <a:sym typeface="Agrandir Bold"/>
                </a:rPr>
                <a:t>Step 1</a:t>
              </a:r>
            </a:p>
          </p:txBody>
        </p:sp>
      </p:grpSp>
      <p:grpSp>
        <p:nvGrpSpPr>
          <p:cNvPr name="Group 19" id="19"/>
          <p:cNvGrpSpPr/>
          <p:nvPr/>
        </p:nvGrpSpPr>
        <p:grpSpPr>
          <a:xfrm rot="0">
            <a:off x="7405285" y="3373011"/>
            <a:ext cx="3477430" cy="1194972"/>
            <a:chOff x="0" y="0"/>
            <a:chExt cx="4636574" cy="1593295"/>
          </a:xfrm>
        </p:grpSpPr>
        <p:sp>
          <p:nvSpPr>
            <p:cNvPr name="Freeform 20" id="20"/>
            <p:cNvSpPr/>
            <p:nvPr/>
          </p:nvSpPr>
          <p:spPr>
            <a:xfrm flipH="false" flipV="false" rot="0">
              <a:off x="0" y="0"/>
              <a:ext cx="4636574" cy="1593295"/>
            </a:xfrm>
            <a:custGeom>
              <a:avLst/>
              <a:gdLst/>
              <a:ahLst/>
              <a:cxnLst/>
              <a:rect r="r" b="b" t="t" l="l"/>
              <a:pathLst>
                <a:path h="1593295" w="4636574">
                  <a:moveTo>
                    <a:pt x="0" y="0"/>
                  </a:moveTo>
                  <a:lnTo>
                    <a:pt x="4636574" y="0"/>
                  </a:lnTo>
                  <a:lnTo>
                    <a:pt x="4636574" y="1593295"/>
                  </a:lnTo>
                  <a:lnTo>
                    <a:pt x="0" y="159329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1" id="21"/>
            <p:cNvSpPr txBox="true"/>
            <p:nvPr/>
          </p:nvSpPr>
          <p:spPr>
            <a:xfrm rot="0">
              <a:off x="559776" y="261343"/>
              <a:ext cx="3517022" cy="927735"/>
            </a:xfrm>
            <a:prstGeom prst="rect">
              <a:avLst/>
            </a:prstGeom>
          </p:spPr>
          <p:txBody>
            <a:bodyPr anchor="t" rtlCol="false" tIns="0" lIns="0" bIns="0" rIns="0">
              <a:spAutoFit/>
            </a:bodyPr>
            <a:lstStyle/>
            <a:p>
              <a:pPr algn="ctr" marL="0" indent="0" lvl="0">
                <a:lnSpc>
                  <a:spcPts val="5070"/>
                </a:lnSpc>
                <a:spcBef>
                  <a:spcPct val="0"/>
                </a:spcBef>
              </a:pPr>
              <a:r>
                <a:rPr lang="en-US" b="true" sz="3900">
                  <a:solidFill>
                    <a:srgbClr val="1D4031"/>
                  </a:solidFill>
                  <a:latin typeface="Agrandir Bold"/>
                  <a:ea typeface="Agrandir Bold"/>
                  <a:cs typeface="Agrandir Bold"/>
                  <a:sym typeface="Agrandir Bold"/>
                </a:rPr>
                <a:t>Step 2</a:t>
              </a:r>
            </a:p>
          </p:txBody>
        </p:sp>
      </p:grpSp>
      <p:grpSp>
        <p:nvGrpSpPr>
          <p:cNvPr name="Group 22" id="22"/>
          <p:cNvGrpSpPr/>
          <p:nvPr/>
        </p:nvGrpSpPr>
        <p:grpSpPr>
          <a:xfrm rot="0">
            <a:off x="12743605" y="3373011"/>
            <a:ext cx="3477430" cy="1194972"/>
            <a:chOff x="0" y="0"/>
            <a:chExt cx="4636574" cy="1593295"/>
          </a:xfrm>
        </p:grpSpPr>
        <p:sp>
          <p:nvSpPr>
            <p:cNvPr name="Freeform 23" id="23"/>
            <p:cNvSpPr/>
            <p:nvPr/>
          </p:nvSpPr>
          <p:spPr>
            <a:xfrm flipH="false" flipV="false" rot="0">
              <a:off x="0" y="0"/>
              <a:ext cx="4636574" cy="1593295"/>
            </a:xfrm>
            <a:custGeom>
              <a:avLst/>
              <a:gdLst/>
              <a:ahLst/>
              <a:cxnLst/>
              <a:rect r="r" b="b" t="t" l="l"/>
              <a:pathLst>
                <a:path h="1593295" w="4636574">
                  <a:moveTo>
                    <a:pt x="0" y="0"/>
                  </a:moveTo>
                  <a:lnTo>
                    <a:pt x="4636574" y="0"/>
                  </a:lnTo>
                  <a:lnTo>
                    <a:pt x="4636574" y="1593295"/>
                  </a:lnTo>
                  <a:lnTo>
                    <a:pt x="0" y="159329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4" id="24"/>
            <p:cNvSpPr txBox="true"/>
            <p:nvPr/>
          </p:nvSpPr>
          <p:spPr>
            <a:xfrm rot="0">
              <a:off x="559776" y="261343"/>
              <a:ext cx="3517022" cy="927735"/>
            </a:xfrm>
            <a:prstGeom prst="rect">
              <a:avLst/>
            </a:prstGeom>
          </p:spPr>
          <p:txBody>
            <a:bodyPr anchor="t" rtlCol="false" tIns="0" lIns="0" bIns="0" rIns="0">
              <a:spAutoFit/>
            </a:bodyPr>
            <a:lstStyle/>
            <a:p>
              <a:pPr algn="ctr" marL="0" indent="0" lvl="0">
                <a:lnSpc>
                  <a:spcPts val="5070"/>
                </a:lnSpc>
                <a:spcBef>
                  <a:spcPct val="0"/>
                </a:spcBef>
              </a:pPr>
              <a:r>
                <a:rPr lang="en-US" b="true" sz="3900">
                  <a:solidFill>
                    <a:srgbClr val="1D4031"/>
                  </a:solidFill>
                  <a:latin typeface="Agrandir Bold"/>
                  <a:ea typeface="Agrandir Bold"/>
                  <a:cs typeface="Agrandir Bold"/>
                  <a:sym typeface="Agrandir Bold"/>
                </a:rPr>
                <a:t>Step 3</a:t>
              </a:r>
            </a:p>
          </p:txBody>
        </p:sp>
      </p:grpSp>
      <p:sp>
        <p:nvSpPr>
          <p:cNvPr name="TextBox 25" id="25"/>
          <p:cNvSpPr txBox="true"/>
          <p:nvPr/>
        </p:nvSpPr>
        <p:spPr>
          <a:xfrm rot="0">
            <a:off x="1356242" y="180975"/>
            <a:ext cx="14895473" cy="2752725"/>
          </a:xfrm>
          <a:prstGeom prst="rect">
            <a:avLst/>
          </a:prstGeom>
        </p:spPr>
        <p:txBody>
          <a:bodyPr anchor="t" rtlCol="false" tIns="0" lIns="0" bIns="0" rIns="0">
            <a:spAutoFit/>
          </a:bodyPr>
          <a:lstStyle/>
          <a:p>
            <a:pPr algn="ctr" marL="0" indent="0" lvl="0">
              <a:lnSpc>
                <a:spcPts val="10500"/>
              </a:lnSpc>
              <a:spcBef>
                <a:spcPct val="0"/>
              </a:spcBef>
            </a:pPr>
            <a:r>
              <a:rPr lang="en-US" sz="10500">
                <a:solidFill>
                  <a:srgbClr val="1D4031"/>
                </a:solidFill>
                <a:latin typeface="Londrina Solid Black"/>
                <a:ea typeface="Londrina Solid Black"/>
                <a:cs typeface="Londrina Solid Black"/>
                <a:sym typeface="Londrina Solid Black"/>
              </a:rPr>
              <a:t>ОПЕРАЦИЯЛАР ТӘРТІБІ</a:t>
            </a:r>
          </a:p>
        </p:txBody>
      </p:sp>
      <p:sp>
        <p:nvSpPr>
          <p:cNvPr name="TextBox 26" id="26"/>
          <p:cNvSpPr txBox="true"/>
          <p:nvPr/>
        </p:nvSpPr>
        <p:spPr>
          <a:xfrm rot="0">
            <a:off x="1696263" y="7388137"/>
            <a:ext cx="4187091" cy="1562100"/>
          </a:xfrm>
          <a:prstGeom prst="rect">
            <a:avLst/>
          </a:prstGeom>
        </p:spPr>
        <p:txBody>
          <a:bodyPr anchor="t" rtlCol="false" tIns="0" lIns="0" bIns="0" rIns="0">
            <a:spAutoFit/>
          </a:bodyPr>
          <a:lstStyle/>
          <a:p>
            <a:pPr algn="ctr">
              <a:lnSpc>
                <a:spcPts val="3900"/>
              </a:lnSpc>
            </a:pPr>
            <a:r>
              <a:rPr lang="en-US" sz="3000">
                <a:solidFill>
                  <a:srgbClr val="1D4031"/>
                </a:solidFill>
                <a:latin typeface="Agrandir"/>
                <a:ea typeface="Agrandir"/>
                <a:cs typeface="Agrandir"/>
                <a:sym typeface="Agrandir"/>
              </a:rPr>
              <a:t>Жақшаның ішіндегі кез келген нәрсені шешіңіз</a:t>
            </a:r>
          </a:p>
        </p:txBody>
      </p:sp>
      <p:sp>
        <p:nvSpPr>
          <p:cNvPr name="TextBox 27" id="27"/>
          <p:cNvSpPr txBox="true"/>
          <p:nvPr/>
        </p:nvSpPr>
        <p:spPr>
          <a:xfrm rot="0">
            <a:off x="7405285" y="7635787"/>
            <a:ext cx="3936091" cy="1066800"/>
          </a:xfrm>
          <a:prstGeom prst="rect">
            <a:avLst/>
          </a:prstGeom>
        </p:spPr>
        <p:txBody>
          <a:bodyPr anchor="t" rtlCol="false" tIns="0" lIns="0" bIns="0" rIns="0">
            <a:spAutoFit/>
          </a:bodyPr>
          <a:lstStyle/>
          <a:p>
            <a:pPr algn="ctr">
              <a:lnSpc>
                <a:spcPts val="3900"/>
              </a:lnSpc>
            </a:pPr>
            <a:r>
              <a:rPr lang="en-US" sz="3000">
                <a:solidFill>
                  <a:srgbClr val="1D4031"/>
                </a:solidFill>
                <a:latin typeface="Agrandir"/>
                <a:ea typeface="Agrandir"/>
                <a:cs typeface="Agrandir"/>
                <a:sym typeface="Agrandir"/>
              </a:rPr>
              <a:t>көбейту немесе бөлу</a:t>
            </a:r>
          </a:p>
          <a:p>
            <a:pPr algn="ctr">
              <a:lnSpc>
                <a:spcPts val="3900"/>
              </a:lnSpc>
            </a:pPr>
            <a:r>
              <a:rPr lang="en-US" sz="3000">
                <a:solidFill>
                  <a:srgbClr val="1D4031"/>
                </a:solidFill>
                <a:latin typeface="Agrandir"/>
                <a:ea typeface="Agrandir"/>
                <a:cs typeface="Agrandir"/>
                <a:sym typeface="Agrandir"/>
              </a:rPr>
              <a:t>(солдан оңға қарай)</a:t>
            </a:r>
          </a:p>
        </p:txBody>
      </p:sp>
      <p:sp>
        <p:nvSpPr>
          <p:cNvPr name="TextBox 28" id="28"/>
          <p:cNvSpPr txBox="true"/>
          <p:nvPr/>
        </p:nvSpPr>
        <p:spPr>
          <a:xfrm rot="0">
            <a:off x="12743605" y="7140487"/>
            <a:ext cx="3477430" cy="2057400"/>
          </a:xfrm>
          <a:prstGeom prst="rect">
            <a:avLst/>
          </a:prstGeom>
        </p:spPr>
        <p:txBody>
          <a:bodyPr anchor="t" rtlCol="false" tIns="0" lIns="0" bIns="0" rIns="0">
            <a:spAutoFit/>
          </a:bodyPr>
          <a:lstStyle/>
          <a:p>
            <a:pPr algn="ctr">
              <a:lnSpc>
                <a:spcPts val="3900"/>
              </a:lnSpc>
            </a:pPr>
            <a:r>
              <a:rPr lang="en-US" sz="3000">
                <a:solidFill>
                  <a:srgbClr val="1D4031"/>
                </a:solidFill>
                <a:latin typeface="Agrandir"/>
                <a:ea typeface="Agrandir"/>
                <a:cs typeface="Agrandir"/>
                <a:sym typeface="Agrandir"/>
              </a:rPr>
              <a:t>қосу немесе азайту</a:t>
            </a:r>
          </a:p>
          <a:p>
            <a:pPr algn="ctr">
              <a:lnSpc>
                <a:spcPts val="3900"/>
              </a:lnSpc>
            </a:pPr>
            <a:r>
              <a:rPr lang="en-US" sz="3000">
                <a:solidFill>
                  <a:srgbClr val="1D4031"/>
                </a:solidFill>
                <a:latin typeface="Agrandir"/>
                <a:ea typeface="Agrandir"/>
                <a:cs typeface="Agrandir"/>
                <a:sym typeface="Agrandir"/>
              </a:rPr>
              <a:t>(солдан оңға қарай)</a:t>
            </a:r>
          </a:p>
        </p:txBody>
      </p:sp>
    </p:spTree>
  </p:cSld>
  <p:clrMapOvr>
    <a:masterClrMapping/>
  </p:clrMapOvr>
  <p:transition spd="fast">
    <p:push dir="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DAGZDpbKHys</dc:identifier>
  <dcterms:modified xsi:type="dcterms:W3CDTF">2011-08-01T06:04:30Z</dcterms:modified>
  <cp:revision>1</cp:revision>
  <dc:title>Numerical Expressions Education Presentation in Orange Green Red Nostalgic Handdrawn Style</dc:title>
</cp:coreProperties>
</file>