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Raleway Bold" charset="1" panose="00000000000000000000"/>
      <p:regular r:id="rId18"/>
    </p:embeddedFont>
    <p:embeddedFont>
      <p:font typeface="Playfair Display Italics" charset="1" panose="00000500000000000000"/>
      <p:regular r:id="rId19"/>
    </p:embeddedFont>
    <p:embeddedFont>
      <p:font typeface="Raleway Medium Italics" charset="1" panose="00000000000000000000"/>
      <p:regular r:id="rId20"/>
    </p:embeddedFont>
    <p:embeddedFont>
      <p:font typeface="Raleway Ultra-Bold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3889" y="294424"/>
            <a:ext cx="17640222" cy="9698152"/>
            <a:chOff x="0" y="0"/>
            <a:chExt cx="4645984" cy="255424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645984" cy="2554246"/>
            </a:xfrm>
            <a:custGeom>
              <a:avLst/>
              <a:gdLst/>
              <a:ahLst/>
              <a:cxnLst/>
              <a:rect r="r" b="b" t="t" l="l"/>
              <a:pathLst>
                <a:path h="2554246" w="4645984">
                  <a:moveTo>
                    <a:pt x="22383" y="0"/>
                  </a:moveTo>
                  <a:lnTo>
                    <a:pt x="4623602" y="0"/>
                  </a:lnTo>
                  <a:cubicBezTo>
                    <a:pt x="4629538" y="0"/>
                    <a:pt x="4635231" y="2358"/>
                    <a:pt x="4639428" y="6556"/>
                  </a:cubicBezTo>
                  <a:cubicBezTo>
                    <a:pt x="4643626" y="10753"/>
                    <a:pt x="4645984" y="16447"/>
                    <a:pt x="4645984" y="22383"/>
                  </a:cubicBezTo>
                  <a:lnTo>
                    <a:pt x="4645984" y="2531863"/>
                  </a:lnTo>
                  <a:cubicBezTo>
                    <a:pt x="4645984" y="2544225"/>
                    <a:pt x="4635963" y="2554246"/>
                    <a:pt x="4623602" y="2554246"/>
                  </a:cubicBezTo>
                  <a:lnTo>
                    <a:pt x="22383" y="2554246"/>
                  </a:lnTo>
                  <a:cubicBezTo>
                    <a:pt x="10021" y="2554246"/>
                    <a:pt x="0" y="2544225"/>
                    <a:pt x="0" y="2531863"/>
                  </a:cubicBezTo>
                  <a:lnTo>
                    <a:pt x="0" y="22383"/>
                  </a:lnTo>
                  <a:cubicBezTo>
                    <a:pt x="0" y="10021"/>
                    <a:pt x="10021" y="0"/>
                    <a:pt x="22383" y="0"/>
                  </a:cubicBezTo>
                  <a:close/>
                </a:path>
              </a:pathLst>
            </a:custGeom>
            <a:solidFill>
              <a:srgbClr val="7B92D5"/>
            </a:solidFill>
            <a:ln w="1238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4645984" cy="25828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361230" y="1710580"/>
            <a:ext cx="6982861" cy="1697135"/>
            <a:chOff x="0" y="0"/>
            <a:chExt cx="1839107" cy="4469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39107" cy="446982"/>
            </a:xfrm>
            <a:custGeom>
              <a:avLst/>
              <a:gdLst/>
              <a:ahLst/>
              <a:cxnLst/>
              <a:rect r="r" b="b" t="t" l="l"/>
              <a:pathLst>
                <a:path h="446982" w="1839107">
                  <a:moveTo>
                    <a:pt x="56544" y="0"/>
                  </a:moveTo>
                  <a:lnTo>
                    <a:pt x="1782563" y="0"/>
                  </a:lnTo>
                  <a:cubicBezTo>
                    <a:pt x="1813792" y="0"/>
                    <a:pt x="1839107" y="25316"/>
                    <a:pt x="1839107" y="56544"/>
                  </a:cubicBezTo>
                  <a:lnTo>
                    <a:pt x="1839107" y="390438"/>
                  </a:lnTo>
                  <a:cubicBezTo>
                    <a:pt x="1839107" y="405435"/>
                    <a:pt x="1833150" y="419817"/>
                    <a:pt x="1822546" y="430421"/>
                  </a:cubicBezTo>
                  <a:cubicBezTo>
                    <a:pt x="1811942" y="441025"/>
                    <a:pt x="1797560" y="446982"/>
                    <a:pt x="1782563" y="446982"/>
                  </a:cubicBezTo>
                  <a:lnTo>
                    <a:pt x="56544" y="446982"/>
                  </a:lnTo>
                  <a:cubicBezTo>
                    <a:pt x="25316" y="446982"/>
                    <a:pt x="0" y="421667"/>
                    <a:pt x="0" y="390438"/>
                  </a:cubicBezTo>
                  <a:lnTo>
                    <a:pt x="0" y="56544"/>
                  </a:lnTo>
                  <a:cubicBezTo>
                    <a:pt x="0" y="25316"/>
                    <a:pt x="25316" y="0"/>
                    <a:pt x="56544" y="0"/>
                  </a:cubicBezTo>
                  <a:close/>
                </a:path>
              </a:pathLst>
            </a:custGeom>
            <a:solidFill>
              <a:srgbClr val="FCFDFE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1839107" cy="5422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1057893" indent="-528947" lvl="1">
                <a:lnSpc>
                  <a:spcPts val="6859"/>
                </a:lnSpc>
                <a:buFont typeface="Arial"/>
                <a:buChar char="•"/>
              </a:pPr>
              <a:r>
                <a:rPr lang="en-US" b="true" sz="4899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Қосу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361230" y="4323410"/>
            <a:ext cx="6982861" cy="1697135"/>
            <a:chOff x="0" y="0"/>
            <a:chExt cx="1839107" cy="4469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39107" cy="446982"/>
            </a:xfrm>
            <a:custGeom>
              <a:avLst/>
              <a:gdLst/>
              <a:ahLst/>
              <a:cxnLst/>
              <a:rect r="r" b="b" t="t" l="l"/>
              <a:pathLst>
                <a:path h="446982" w="1839107">
                  <a:moveTo>
                    <a:pt x="56544" y="0"/>
                  </a:moveTo>
                  <a:lnTo>
                    <a:pt x="1782563" y="0"/>
                  </a:lnTo>
                  <a:cubicBezTo>
                    <a:pt x="1813792" y="0"/>
                    <a:pt x="1839107" y="25316"/>
                    <a:pt x="1839107" y="56544"/>
                  </a:cubicBezTo>
                  <a:lnTo>
                    <a:pt x="1839107" y="390438"/>
                  </a:lnTo>
                  <a:cubicBezTo>
                    <a:pt x="1839107" y="405435"/>
                    <a:pt x="1833150" y="419817"/>
                    <a:pt x="1822546" y="430421"/>
                  </a:cubicBezTo>
                  <a:cubicBezTo>
                    <a:pt x="1811942" y="441025"/>
                    <a:pt x="1797560" y="446982"/>
                    <a:pt x="1782563" y="446982"/>
                  </a:cubicBezTo>
                  <a:lnTo>
                    <a:pt x="56544" y="446982"/>
                  </a:lnTo>
                  <a:cubicBezTo>
                    <a:pt x="25316" y="446982"/>
                    <a:pt x="0" y="421667"/>
                    <a:pt x="0" y="390438"/>
                  </a:cubicBezTo>
                  <a:lnTo>
                    <a:pt x="0" y="56544"/>
                  </a:lnTo>
                  <a:cubicBezTo>
                    <a:pt x="0" y="25316"/>
                    <a:pt x="25316" y="0"/>
                    <a:pt x="56544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0"/>
              <a:ext cx="1839107" cy="5422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1057916" indent="-528958" lvl="1">
                <a:lnSpc>
                  <a:spcPts val="6860"/>
                </a:lnSpc>
                <a:buFont typeface="Arial"/>
                <a:buChar char="•"/>
              </a:pPr>
              <a:r>
                <a:rPr lang="en-US" b="true" sz="4900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Азайту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361230" y="6936241"/>
            <a:ext cx="6982861" cy="1697135"/>
            <a:chOff x="0" y="0"/>
            <a:chExt cx="1839107" cy="4469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39107" cy="446982"/>
            </a:xfrm>
            <a:custGeom>
              <a:avLst/>
              <a:gdLst/>
              <a:ahLst/>
              <a:cxnLst/>
              <a:rect r="r" b="b" t="t" l="l"/>
              <a:pathLst>
                <a:path h="446982" w="1839107">
                  <a:moveTo>
                    <a:pt x="56544" y="0"/>
                  </a:moveTo>
                  <a:lnTo>
                    <a:pt x="1782563" y="0"/>
                  </a:lnTo>
                  <a:cubicBezTo>
                    <a:pt x="1813792" y="0"/>
                    <a:pt x="1839107" y="25316"/>
                    <a:pt x="1839107" y="56544"/>
                  </a:cubicBezTo>
                  <a:lnTo>
                    <a:pt x="1839107" y="390438"/>
                  </a:lnTo>
                  <a:cubicBezTo>
                    <a:pt x="1839107" y="405435"/>
                    <a:pt x="1833150" y="419817"/>
                    <a:pt x="1822546" y="430421"/>
                  </a:cubicBezTo>
                  <a:cubicBezTo>
                    <a:pt x="1811942" y="441025"/>
                    <a:pt x="1797560" y="446982"/>
                    <a:pt x="1782563" y="446982"/>
                  </a:cubicBezTo>
                  <a:lnTo>
                    <a:pt x="56544" y="446982"/>
                  </a:lnTo>
                  <a:cubicBezTo>
                    <a:pt x="25316" y="446982"/>
                    <a:pt x="0" y="421667"/>
                    <a:pt x="0" y="390438"/>
                  </a:cubicBezTo>
                  <a:lnTo>
                    <a:pt x="0" y="56544"/>
                  </a:lnTo>
                  <a:cubicBezTo>
                    <a:pt x="0" y="25316"/>
                    <a:pt x="25316" y="0"/>
                    <a:pt x="56544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0"/>
              <a:ext cx="1839107" cy="5422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1057916" indent="-528958" lvl="1">
                <a:lnSpc>
                  <a:spcPts val="6860"/>
                </a:lnSpc>
                <a:buFont typeface="Arial"/>
                <a:buChar char="•"/>
              </a:pPr>
              <a:r>
                <a:rPr lang="en-US" b="true" sz="4900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Белгісіз сан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711956" y="1241302"/>
            <a:ext cx="7315200" cy="768096"/>
          </a:xfrm>
          <a:custGeom>
            <a:avLst/>
            <a:gdLst/>
            <a:ahLst/>
            <a:cxnLst/>
            <a:rect r="r" b="b" t="t" l="l"/>
            <a:pathLst>
              <a:path h="768096" w="7315200">
                <a:moveTo>
                  <a:pt x="0" y="0"/>
                </a:moveTo>
                <a:lnTo>
                  <a:pt x="7315200" y="0"/>
                </a:lnTo>
                <a:lnTo>
                  <a:pt x="7315200" y="768096"/>
                </a:lnTo>
                <a:lnTo>
                  <a:pt x="0" y="768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819914" y="2179953"/>
            <a:ext cx="9099285" cy="5509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35"/>
              </a:lnSpc>
            </a:pPr>
            <a:r>
              <a:rPr lang="en-US" sz="14890" i="true" spc="268">
                <a:solidFill>
                  <a:srgbClr val="FFDE59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САНДАР ТҮЗУІ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711956" y="8279244"/>
            <a:ext cx="7315200" cy="768096"/>
          </a:xfrm>
          <a:custGeom>
            <a:avLst/>
            <a:gdLst/>
            <a:ahLst/>
            <a:cxnLst/>
            <a:rect r="r" b="b" t="t" l="l"/>
            <a:pathLst>
              <a:path h="768096" w="7315200">
                <a:moveTo>
                  <a:pt x="0" y="0"/>
                </a:moveTo>
                <a:lnTo>
                  <a:pt x="7315200" y="0"/>
                </a:lnTo>
                <a:lnTo>
                  <a:pt x="7315200" y="768096"/>
                </a:lnTo>
                <a:lnTo>
                  <a:pt x="0" y="768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2409" y="482526"/>
            <a:ext cx="16943182" cy="2041087"/>
            <a:chOff x="0" y="0"/>
            <a:chExt cx="4462402" cy="5375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2402" cy="537570"/>
            </a:xfrm>
            <a:custGeom>
              <a:avLst/>
              <a:gdLst/>
              <a:ahLst/>
              <a:cxnLst/>
              <a:rect r="r" b="b" t="t" l="l"/>
              <a:pathLst>
                <a:path h="537570" w="4462402">
                  <a:moveTo>
                    <a:pt x="23304" y="0"/>
                  </a:moveTo>
                  <a:lnTo>
                    <a:pt x="4439098" y="0"/>
                  </a:lnTo>
                  <a:cubicBezTo>
                    <a:pt x="4445279" y="0"/>
                    <a:pt x="4451206" y="2455"/>
                    <a:pt x="4455576" y="6825"/>
                  </a:cubicBezTo>
                  <a:cubicBezTo>
                    <a:pt x="4459946" y="11196"/>
                    <a:pt x="4462402" y="17123"/>
                    <a:pt x="4462402" y="23304"/>
                  </a:cubicBezTo>
                  <a:lnTo>
                    <a:pt x="4462402" y="514266"/>
                  </a:lnTo>
                  <a:cubicBezTo>
                    <a:pt x="4462402" y="520447"/>
                    <a:pt x="4459946" y="526374"/>
                    <a:pt x="4455576" y="530745"/>
                  </a:cubicBezTo>
                  <a:cubicBezTo>
                    <a:pt x="4451206" y="535115"/>
                    <a:pt x="4445279" y="537570"/>
                    <a:pt x="4439098" y="537570"/>
                  </a:cubicBezTo>
                  <a:lnTo>
                    <a:pt x="23304" y="537570"/>
                  </a:lnTo>
                  <a:cubicBezTo>
                    <a:pt x="17123" y="537570"/>
                    <a:pt x="11196" y="535115"/>
                    <a:pt x="6825" y="530745"/>
                  </a:cubicBezTo>
                  <a:cubicBezTo>
                    <a:pt x="2455" y="526374"/>
                    <a:pt x="0" y="520447"/>
                    <a:pt x="0" y="514266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7B92D5"/>
            </a:solidFill>
            <a:ln w="1619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4462402" cy="642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5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2409" y="2924848"/>
            <a:ext cx="16943182" cy="6879626"/>
            <a:chOff x="0" y="0"/>
            <a:chExt cx="4458102" cy="18101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58102" cy="1810172"/>
            </a:xfrm>
            <a:custGeom>
              <a:avLst/>
              <a:gdLst/>
              <a:ahLst/>
              <a:cxnLst/>
              <a:rect r="r" b="b" t="t" l="l"/>
              <a:pathLst>
                <a:path h="1810172" w="4458102">
                  <a:moveTo>
                    <a:pt x="23304" y="0"/>
                  </a:moveTo>
                  <a:lnTo>
                    <a:pt x="4434798" y="0"/>
                  </a:lnTo>
                  <a:cubicBezTo>
                    <a:pt x="4440979" y="0"/>
                    <a:pt x="4446906" y="2455"/>
                    <a:pt x="4451276" y="6825"/>
                  </a:cubicBezTo>
                  <a:cubicBezTo>
                    <a:pt x="4455646" y="11196"/>
                    <a:pt x="4458102" y="17123"/>
                    <a:pt x="4458102" y="23304"/>
                  </a:cubicBezTo>
                  <a:lnTo>
                    <a:pt x="4458102" y="1786868"/>
                  </a:lnTo>
                  <a:cubicBezTo>
                    <a:pt x="4458102" y="1793049"/>
                    <a:pt x="4455646" y="1798976"/>
                    <a:pt x="4451276" y="1803346"/>
                  </a:cubicBezTo>
                  <a:cubicBezTo>
                    <a:pt x="4446906" y="1807717"/>
                    <a:pt x="4440979" y="1810172"/>
                    <a:pt x="4434798" y="1810172"/>
                  </a:cubicBezTo>
                  <a:lnTo>
                    <a:pt x="23304" y="1810172"/>
                  </a:lnTo>
                  <a:cubicBezTo>
                    <a:pt x="17123" y="1810172"/>
                    <a:pt x="11196" y="1807717"/>
                    <a:pt x="6825" y="1803346"/>
                  </a:cubicBezTo>
                  <a:cubicBezTo>
                    <a:pt x="2455" y="1798976"/>
                    <a:pt x="0" y="1793049"/>
                    <a:pt x="0" y="1786868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FCFDFE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4458102" cy="1895897"/>
            </a:xfrm>
            <a:prstGeom prst="rect">
              <a:avLst/>
            </a:prstGeom>
          </p:spPr>
          <p:txBody>
            <a:bodyPr anchor="ctr" rtlCol="false" tIns="127123" lIns="127123" bIns="127123" rIns="127123"/>
            <a:lstStyle/>
            <a:p>
              <a:pPr algn="just">
                <a:lnSpc>
                  <a:spcPts val="4900"/>
                </a:lnSpc>
              </a:pPr>
              <a:r>
                <a:rPr lang="en-US" b="true" sz="3500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   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68969" y="5721403"/>
            <a:ext cx="15750063" cy="748128"/>
          </a:xfrm>
          <a:custGeom>
            <a:avLst/>
            <a:gdLst/>
            <a:ahLst/>
            <a:cxnLst/>
            <a:rect r="r" b="b" t="t" l="l"/>
            <a:pathLst>
              <a:path h="748128" w="15750063">
                <a:moveTo>
                  <a:pt x="0" y="0"/>
                </a:moveTo>
                <a:lnTo>
                  <a:pt x="15750062" y="0"/>
                </a:lnTo>
                <a:lnTo>
                  <a:pt x="15750062" y="748128"/>
                </a:lnTo>
                <a:lnTo>
                  <a:pt x="0" y="748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992681" y="6469531"/>
            <a:ext cx="957153" cy="971703"/>
            <a:chOff x="0" y="0"/>
            <a:chExt cx="252090" cy="25592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52090" cy="255922"/>
            </a:xfrm>
            <a:custGeom>
              <a:avLst/>
              <a:gdLst/>
              <a:ahLst/>
              <a:cxnLst/>
              <a:rect r="r" b="b" t="t" l="l"/>
              <a:pathLst>
                <a:path h="255922" w="252090">
                  <a:moveTo>
                    <a:pt x="0" y="0"/>
                  </a:moveTo>
                  <a:lnTo>
                    <a:pt x="252090" y="0"/>
                  </a:lnTo>
                  <a:lnTo>
                    <a:pt x="252090" y="255922"/>
                  </a:lnTo>
                  <a:lnTo>
                    <a:pt x="0" y="2559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85725"/>
              <a:ext cx="252090" cy="341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39"/>
                </a:lnSpc>
              </a:pPr>
              <a:r>
                <a:rPr lang="en-US" b="true" sz="3599">
                  <a:solidFill>
                    <a:srgbClr val="000000"/>
                  </a:solidFill>
                  <a:latin typeface="Raleway Ultra-Bold"/>
                  <a:ea typeface="Raleway Ultra-Bold"/>
                  <a:cs typeface="Raleway Ultra-Bold"/>
                  <a:sym typeface="Raleway Ultra-Bold"/>
                </a:rPr>
                <a:t>?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724386" y="4361667"/>
            <a:ext cx="906126" cy="906126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174625"/>
              <a:ext cx="711200" cy="43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10800000">
            <a:off x="11359246" y="7171423"/>
            <a:ext cx="906126" cy="906126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174625"/>
              <a:ext cx="711200" cy="43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7802191" y="3153895"/>
            <a:ext cx="2956677" cy="10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9"/>
              </a:lnSpc>
            </a:pPr>
            <a:r>
              <a:rPr lang="en-US" sz="5799" spc="104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6 + 1 = 7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59583" y="8212454"/>
            <a:ext cx="3045369" cy="10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699"/>
              </a:lnSpc>
            </a:pPr>
            <a:r>
              <a:rPr lang="en-US" b="true" sz="5799" spc="104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8 - 1 = 7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2560738" y="8383904"/>
            <a:ext cx="997171" cy="997171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760998" y="3325345"/>
            <a:ext cx="997171" cy="997171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3805094" y="7248083"/>
            <a:ext cx="1662177" cy="2271642"/>
          </a:xfrm>
          <a:custGeom>
            <a:avLst/>
            <a:gdLst/>
            <a:ahLst/>
            <a:cxnLst/>
            <a:rect r="r" b="b" t="t" l="l"/>
            <a:pathLst>
              <a:path h="2271642" w="1662177">
                <a:moveTo>
                  <a:pt x="0" y="0"/>
                </a:moveTo>
                <a:lnTo>
                  <a:pt x="1662177" y="0"/>
                </a:lnTo>
                <a:lnTo>
                  <a:pt x="1662177" y="2271642"/>
                </a:lnTo>
                <a:lnTo>
                  <a:pt x="0" y="2271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2470114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805094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2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137459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469825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4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802191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5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124599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6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759459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8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051996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9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364447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656983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11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17698" y="524020"/>
            <a:ext cx="16452603" cy="157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87"/>
              </a:lnSpc>
            </a:pPr>
            <a:r>
              <a:rPr lang="en-US" sz="8791" i="true" spc="158">
                <a:solidFill>
                  <a:srgbClr val="FFDE59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MISSING NUMBER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2409" y="482526"/>
            <a:ext cx="16943182" cy="2041087"/>
            <a:chOff x="0" y="0"/>
            <a:chExt cx="4462402" cy="5375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2402" cy="537570"/>
            </a:xfrm>
            <a:custGeom>
              <a:avLst/>
              <a:gdLst/>
              <a:ahLst/>
              <a:cxnLst/>
              <a:rect r="r" b="b" t="t" l="l"/>
              <a:pathLst>
                <a:path h="537570" w="4462402">
                  <a:moveTo>
                    <a:pt x="23304" y="0"/>
                  </a:moveTo>
                  <a:lnTo>
                    <a:pt x="4439098" y="0"/>
                  </a:lnTo>
                  <a:cubicBezTo>
                    <a:pt x="4445279" y="0"/>
                    <a:pt x="4451206" y="2455"/>
                    <a:pt x="4455576" y="6825"/>
                  </a:cubicBezTo>
                  <a:cubicBezTo>
                    <a:pt x="4459946" y="11196"/>
                    <a:pt x="4462402" y="17123"/>
                    <a:pt x="4462402" y="23304"/>
                  </a:cubicBezTo>
                  <a:lnTo>
                    <a:pt x="4462402" y="514266"/>
                  </a:lnTo>
                  <a:cubicBezTo>
                    <a:pt x="4462402" y="520447"/>
                    <a:pt x="4459946" y="526374"/>
                    <a:pt x="4455576" y="530745"/>
                  </a:cubicBezTo>
                  <a:cubicBezTo>
                    <a:pt x="4451206" y="535115"/>
                    <a:pt x="4445279" y="537570"/>
                    <a:pt x="4439098" y="537570"/>
                  </a:cubicBezTo>
                  <a:lnTo>
                    <a:pt x="23304" y="537570"/>
                  </a:lnTo>
                  <a:cubicBezTo>
                    <a:pt x="17123" y="537570"/>
                    <a:pt x="11196" y="535115"/>
                    <a:pt x="6825" y="530745"/>
                  </a:cubicBezTo>
                  <a:cubicBezTo>
                    <a:pt x="2455" y="526374"/>
                    <a:pt x="0" y="520447"/>
                    <a:pt x="0" y="514266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7B92D5"/>
            </a:solidFill>
            <a:ln w="1619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4462402" cy="642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5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2409" y="2924848"/>
            <a:ext cx="16943182" cy="6879626"/>
            <a:chOff x="0" y="0"/>
            <a:chExt cx="4458102" cy="18101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58102" cy="1810172"/>
            </a:xfrm>
            <a:custGeom>
              <a:avLst/>
              <a:gdLst/>
              <a:ahLst/>
              <a:cxnLst/>
              <a:rect r="r" b="b" t="t" l="l"/>
              <a:pathLst>
                <a:path h="1810172" w="4458102">
                  <a:moveTo>
                    <a:pt x="23304" y="0"/>
                  </a:moveTo>
                  <a:lnTo>
                    <a:pt x="4434798" y="0"/>
                  </a:lnTo>
                  <a:cubicBezTo>
                    <a:pt x="4440979" y="0"/>
                    <a:pt x="4446906" y="2455"/>
                    <a:pt x="4451276" y="6825"/>
                  </a:cubicBezTo>
                  <a:cubicBezTo>
                    <a:pt x="4455646" y="11196"/>
                    <a:pt x="4458102" y="17123"/>
                    <a:pt x="4458102" y="23304"/>
                  </a:cubicBezTo>
                  <a:lnTo>
                    <a:pt x="4458102" y="1786868"/>
                  </a:lnTo>
                  <a:cubicBezTo>
                    <a:pt x="4458102" y="1793049"/>
                    <a:pt x="4455646" y="1798976"/>
                    <a:pt x="4451276" y="1803346"/>
                  </a:cubicBezTo>
                  <a:cubicBezTo>
                    <a:pt x="4446906" y="1807717"/>
                    <a:pt x="4440979" y="1810172"/>
                    <a:pt x="4434798" y="1810172"/>
                  </a:cubicBezTo>
                  <a:lnTo>
                    <a:pt x="23304" y="1810172"/>
                  </a:lnTo>
                  <a:cubicBezTo>
                    <a:pt x="17123" y="1810172"/>
                    <a:pt x="11196" y="1807717"/>
                    <a:pt x="6825" y="1803346"/>
                  </a:cubicBezTo>
                  <a:cubicBezTo>
                    <a:pt x="2455" y="1798976"/>
                    <a:pt x="0" y="1793049"/>
                    <a:pt x="0" y="1786868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FCFDFE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4458102" cy="1895897"/>
            </a:xfrm>
            <a:prstGeom prst="rect">
              <a:avLst/>
            </a:prstGeom>
          </p:spPr>
          <p:txBody>
            <a:bodyPr anchor="ctr" rtlCol="false" tIns="127123" lIns="127123" bIns="127123" rIns="127123"/>
            <a:lstStyle/>
            <a:p>
              <a:pPr algn="just">
                <a:lnSpc>
                  <a:spcPts val="4900"/>
                </a:lnSpc>
              </a:pPr>
              <a:r>
                <a:rPr lang="en-US" b="true" sz="3500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   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68969" y="5721403"/>
            <a:ext cx="15750063" cy="748128"/>
          </a:xfrm>
          <a:custGeom>
            <a:avLst/>
            <a:gdLst/>
            <a:ahLst/>
            <a:cxnLst/>
            <a:rect r="r" b="b" t="t" l="l"/>
            <a:pathLst>
              <a:path h="748128" w="15750063">
                <a:moveTo>
                  <a:pt x="0" y="0"/>
                </a:moveTo>
                <a:lnTo>
                  <a:pt x="15750062" y="0"/>
                </a:lnTo>
                <a:lnTo>
                  <a:pt x="15750062" y="748128"/>
                </a:lnTo>
                <a:lnTo>
                  <a:pt x="0" y="748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722097" y="6469531"/>
            <a:ext cx="957153" cy="971703"/>
            <a:chOff x="0" y="0"/>
            <a:chExt cx="252090" cy="25592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52090" cy="255922"/>
            </a:xfrm>
            <a:custGeom>
              <a:avLst/>
              <a:gdLst/>
              <a:ahLst/>
              <a:cxnLst/>
              <a:rect r="r" b="b" t="t" l="l"/>
              <a:pathLst>
                <a:path h="255922" w="252090">
                  <a:moveTo>
                    <a:pt x="0" y="0"/>
                  </a:moveTo>
                  <a:lnTo>
                    <a:pt x="252090" y="0"/>
                  </a:lnTo>
                  <a:lnTo>
                    <a:pt x="252090" y="255922"/>
                  </a:lnTo>
                  <a:lnTo>
                    <a:pt x="0" y="2559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85725"/>
              <a:ext cx="252090" cy="341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39"/>
                </a:lnSpc>
              </a:pPr>
              <a:r>
                <a:rPr lang="en-US" b="true" sz="3599">
                  <a:solidFill>
                    <a:srgbClr val="000000"/>
                  </a:solidFill>
                  <a:latin typeface="Raleway Ultra-Bold"/>
                  <a:ea typeface="Raleway Ultra-Bold"/>
                  <a:cs typeface="Raleway Ultra-Bold"/>
                  <a:sym typeface="Raleway Ultra-Bold"/>
                </a:rPr>
                <a:t>?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690937" y="3669445"/>
            <a:ext cx="906126" cy="906126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174625"/>
              <a:ext cx="711200" cy="43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10800000">
            <a:off x="8690937" y="8209539"/>
            <a:ext cx="906126" cy="906126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174625"/>
              <a:ext cx="711200" cy="43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470114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805094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469825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4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802191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091150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6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759459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8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051996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9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364447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10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656983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17698" y="524020"/>
            <a:ext cx="16452603" cy="157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87"/>
              </a:lnSpc>
            </a:pPr>
            <a:r>
              <a:rPr lang="en-US" sz="8791" i="true" spc="158">
                <a:solidFill>
                  <a:srgbClr val="FFDE59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MISSING NUMBER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427093" y="6393331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7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1639" y="934595"/>
            <a:ext cx="17464721" cy="8417810"/>
            <a:chOff x="0" y="0"/>
            <a:chExt cx="4599762" cy="22170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99762" cy="2217036"/>
            </a:xfrm>
            <a:custGeom>
              <a:avLst/>
              <a:gdLst/>
              <a:ahLst/>
              <a:cxnLst/>
              <a:rect r="r" b="b" t="t" l="l"/>
              <a:pathLst>
                <a:path h="2217036" w="4599762">
                  <a:moveTo>
                    <a:pt x="22608" y="0"/>
                  </a:moveTo>
                  <a:lnTo>
                    <a:pt x="4577154" y="0"/>
                  </a:lnTo>
                  <a:cubicBezTo>
                    <a:pt x="4589640" y="0"/>
                    <a:pt x="4599762" y="10122"/>
                    <a:pt x="4599762" y="22608"/>
                  </a:cubicBezTo>
                  <a:lnTo>
                    <a:pt x="4599762" y="2194428"/>
                  </a:lnTo>
                  <a:cubicBezTo>
                    <a:pt x="4599762" y="2206914"/>
                    <a:pt x="4589640" y="2217036"/>
                    <a:pt x="4577154" y="2217036"/>
                  </a:cubicBezTo>
                  <a:lnTo>
                    <a:pt x="22608" y="2217036"/>
                  </a:lnTo>
                  <a:cubicBezTo>
                    <a:pt x="16612" y="2217036"/>
                    <a:pt x="10861" y="2214654"/>
                    <a:pt x="6622" y="2210414"/>
                  </a:cubicBezTo>
                  <a:cubicBezTo>
                    <a:pt x="2382" y="2206175"/>
                    <a:pt x="0" y="2200424"/>
                    <a:pt x="0" y="2194428"/>
                  </a:cubicBezTo>
                  <a:lnTo>
                    <a:pt x="0" y="22608"/>
                  </a:lnTo>
                  <a:cubicBezTo>
                    <a:pt x="0" y="16612"/>
                    <a:pt x="2382" y="10861"/>
                    <a:pt x="6622" y="6622"/>
                  </a:cubicBezTo>
                  <a:cubicBezTo>
                    <a:pt x="10861" y="2382"/>
                    <a:pt x="16612" y="0"/>
                    <a:pt x="22608" y="0"/>
                  </a:cubicBezTo>
                  <a:close/>
                </a:path>
              </a:pathLst>
            </a:custGeom>
            <a:solidFill>
              <a:srgbClr val="7B92D5"/>
            </a:solidFill>
            <a:ln w="1619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4599762" cy="2245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486400" y="7055863"/>
            <a:ext cx="7315200" cy="768096"/>
          </a:xfrm>
          <a:custGeom>
            <a:avLst/>
            <a:gdLst/>
            <a:ahLst/>
            <a:cxnLst/>
            <a:rect r="r" b="b" t="t" l="l"/>
            <a:pathLst>
              <a:path h="768096" w="7315200">
                <a:moveTo>
                  <a:pt x="0" y="0"/>
                </a:moveTo>
                <a:lnTo>
                  <a:pt x="7315200" y="0"/>
                </a:lnTo>
                <a:lnTo>
                  <a:pt x="7315200" y="768096"/>
                </a:lnTo>
                <a:lnTo>
                  <a:pt x="0" y="768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6304" y="3693916"/>
            <a:ext cx="3331675" cy="5564384"/>
          </a:xfrm>
          <a:custGeom>
            <a:avLst/>
            <a:gdLst/>
            <a:ahLst/>
            <a:cxnLst/>
            <a:rect r="r" b="b" t="t" l="l"/>
            <a:pathLst>
              <a:path h="5564384" w="3331675">
                <a:moveTo>
                  <a:pt x="0" y="0"/>
                </a:moveTo>
                <a:lnTo>
                  <a:pt x="3331675" y="0"/>
                </a:lnTo>
                <a:lnTo>
                  <a:pt x="3331675" y="5564384"/>
                </a:lnTo>
                <a:lnTo>
                  <a:pt x="0" y="5564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72142" y="1830230"/>
            <a:ext cx="13479594" cy="422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b="true" sz="7500" i="true" spc="135">
                <a:solidFill>
                  <a:srgbClr val="FFDE59"/>
                </a:solidFill>
                <a:latin typeface="Raleway Medium Italics"/>
                <a:ea typeface="Raleway Medium Italics"/>
                <a:cs typeface="Raleway Medium Italics"/>
                <a:sym typeface="Raleway Medium Italics"/>
              </a:rPr>
              <a:t>What do great teachers and number lines have in common?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32725" y="8374248"/>
            <a:ext cx="4257668" cy="42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b="true" sz="2300" i="true" spc="41">
                <a:solidFill>
                  <a:srgbClr val="000000"/>
                </a:solidFill>
                <a:latin typeface="Raleway Medium Italics"/>
                <a:ea typeface="Raleway Medium Italics"/>
                <a:cs typeface="Raleway Medium Italics"/>
                <a:sym typeface="Raleway Medium Italics"/>
              </a:rPr>
              <a:t>You can count on them!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9039" r="0" b="-3873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2409" y="749081"/>
            <a:ext cx="16943182" cy="8788838"/>
            <a:chOff x="0" y="0"/>
            <a:chExt cx="4462402" cy="23147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2402" cy="2314756"/>
            </a:xfrm>
            <a:custGeom>
              <a:avLst/>
              <a:gdLst/>
              <a:ahLst/>
              <a:cxnLst/>
              <a:rect r="r" b="b" t="t" l="l"/>
              <a:pathLst>
                <a:path h="2314756" w="4462402">
                  <a:moveTo>
                    <a:pt x="23304" y="0"/>
                  </a:moveTo>
                  <a:lnTo>
                    <a:pt x="4439098" y="0"/>
                  </a:lnTo>
                  <a:cubicBezTo>
                    <a:pt x="4445279" y="0"/>
                    <a:pt x="4451206" y="2455"/>
                    <a:pt x="4455576" y="6825"/>
                  </a:cubicBezTo>
                  <a:cubicBezTo>
                    <a:pt x="4459946" y="11196"/>
                    <a:pt x="4462402" y="17123"/>
                    <a:pt x="4462402" y="23304"/>
                  </a:cubicBezTo>
                  <a:lnTo>
                    <a:pt x="4462402" y="2291452"/>
                  </a:lnTo>
                  <a:cubicBezTo>
                    <a:pt x="4462402" y="2297632"/>
                    <a:pt x="4459946" y="2303560"/>
                    <a:pt x="4455576" y="2307930"/>
                  </a:cubicBezTo>
                  <a:cubicBezTo>
                    <a:pt x="4451206" y="2312300"/>
                    <a:pt x="4445279" y="2314756"/>
                    <a:pt x="4439098" y="2314756"/>
                  </a:cubicBezTo>
                  <a:lnTo>
                    <a:pt x="23304" y="2314756"/>
                  </a:lnTo>
                  <a:cubicBezTo>
                    <a:pt x="17123" y="2314756"/>
                    <a:pt x="11196" y="2312300"/>
                    <a:pt x="6825" y="2307930"/>
                  </a:cubicBezTo>
                  <a:cubicBezTo>
                    <a:pt x="2455" y="2303560"/>
                    <a:pt x="0" y="2297632"/>
                    <a:pt x="0" y="2291452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4462402" cy="24195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5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070064" y="1005976"/>
            <a:ext cx="10147873" cy="64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55"/>
              </a:lnSpc>
            </a:pPr>
            <a:r>
              <a:rPr lang="en-US" b="true" sz="6791" spc="339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Мен жетіспейтін сандарды қосу, азайту және табу үшін сандар жолын пайдалана аламын.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10840" y="7937887"/>
            <a:ext cx="15066319" cy="715650"/>
          </a:xfrm>
          <a:custGeom>
            <a:avLst/>
            <a:gdLst/>
            <a:ahLst/>
            <a:cxnLst/>
            <a:rect r="r" b="b" t="t" l="l"/>
            <a:pathLst>
              <a:path h="715650" w="15066319">
                <a:moveTo>
                  <a:pt x="0" y="0"/>
                </a:moveTo>
                <a:lnTo>
                  <a:pt x="15066320" y="0"/>
                </a:lnTo>
                <a:lnTo>
                  <a:pt x="15066320" y="715650"/>
                </a:lnTo>
                <a:lnTo>
                  <a:pt x="0" y="715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33356" y="2870473"/>
            <a:ext cx="1949121" cy="4546054"/>
          </a:xfrm>
          <a:custGeom>
            <a:avLst/>
            <a:gdLst/>
            <a:ahLst/>
            <a:cxnLst/>
            <a:rect r="r" b="b" t="t" l="l"/>
            <a:pathLst>
              <a:path h="4546054" w="1949121">
                <a:moveTo>
                  <a:pt x="0" y="0"/>
                </a:moveTo>
                <a:lnTo>
                  <a:pt x="1949121" y="0"/>
                </a:lnTo>
                <a:lnTo>
                  <a:pt x="1949121" y="4546054"/>
                </a:lnTo>
                <a:lnTo>
                  <a:pt x="0" y="45460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509199" y="2475305"/>
            <a:ext cx="2167961" cy="4941222"/>
          </a:xfrm>
          <a:custGeom>
            <a:avLst/>
            <a:gdLst/>
            <a:ahLst/>
            <a:cxnLst/>
            <a:rect r="r" b="b" t="t" l="l"/>
            <a:pathLst>
              <a:path h="4941222" w="2167961">
                <a:moveTo>
                  <a:pt x="0" y="0"/>
                </a:moveTo>
                <a:lnTo>
                  <a:pt x="2167961" y="0"/>
                </a:lnTo>
                <a:lnTo>
                  <a:pt x="2167961" y="4941222"/>
                </a:lnTo>
                <a:lnTo>
                  <a:pt x="0" y="49412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2409" y="482526"/>
            <a:ext cx="16943182" cy="2041087"/>
            <a:chOff x="0" y="0"/>
            <a:chExt cx="4462402" cy="5375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2402" cy="537570"/>
            </a:xfrm>
            <a:custGeom>
              <a:avLst/>
              <a:gdLst/>
              <a:ahLst/>
              <a:cxnLst/>
              <a:rect r="r" b="b" t="t" l="l"/>
              <a:pathLst>
                <a:path h="537570" w="4462402">
                  <a:moveTo>
                    <a:pt x="23304" y="0"/>
                  </a:moveTo>
                  <a:lnTo>
                    <a:pt x="4439098" y="0"/>
                  </a:lnTo>
                  <a:cubicBezTo>
                    <a:pt x="4445279" y="0"/>
                    <a:pt x="4451206" y="2455"/>
                    <a:pt x="4455576" y="6825"/>
                  </a:cubicBezTo>
                  <a:cubicBezTo>
                    <a:pt x="4459946" y="11196"/>
                    <a:pt x="4462402" y="17123"/>
                    <a:pt x="4462402" y="23304"/>
                  </a:cubicBezTo>
                  <a:lnTo>
                    <a:pt x="4462402" y="514266"/>
                  </a:lnTo>
                  <a:cubicBezTo>
                    <a:pt x="4462402" y="520447"/>
                    <a:pt x="4459946" y="526374"/>
                    <a:pt x="4455576" y="530745"/>
                  </a:cubicBezTo>
                  <a:cubicBezTo>
                    <a:pt x="4451206" y="535115"/>
                    <a:pt x="4445279" y="537570"/>
                    <a:pt x="4439098" y="537570"/>
                  </a:cubicBezTo>
                  <a:lnTo>
                    <a:pt x="23304" y="537570"/>
                  </a:lnTo>
                  <a:cubicBezTo>
                    <a:pt x="17123" y="537570"/>
                    <a:pt x="11196" y="535115"/>
                    <a:pt x="6825" y="530745"/>
                  </a:cubicBezTo>
                  <a:cubicBezTo>
                    <a:pt x="2455" y="526374"/>
                    <a:pt x="0" y="520447"/>
                    <a:pt x="0" y="514266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7B92D5"/>
            </a:solidFill>
            <a:ln w="1619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4462402" cy="642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5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2409" y="2924848"/>
            <a:ext cx="16943182" cy="6879626"/>
            <a:chOff x="0" y="0"/>
            <a:chExt cx="4458102" cy="18101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58102" cy="1810172"/>
            </a:xfrm>
            <a:custGeom>
              <a:avLst/>
              <a:gdLst/>
              <a:ahLst/>
              <a:cxnLst/>
              <a:rect r="r" b="b" t="t" l="l"/>
              <a:pathLst>
                <a:path h="1810172" w="4458102">
                  <a:moveTo>
                    <a:pt x="23304" y="0"/>
                  </a:moveTo>
                  <a:lnTo>
                    <a:pt x="4434798" y="0"/>
                  </a:lnTo>
                  <a:cubicBezTo>
                    <a:pt x="4440979" y="0"/>
                    <a:pt x="4446906" y="2455"/>
                    <a:pt x="4451276" y="6825"/>
                  </a:cubicBezTo>
                  <a:cubicBezTo>
                    <a:pt x="4455646" y="11196"/>
                    <a:pt x="4458102" y="17123"/>
                    <a:pt x="4458102" y="23304"/>
                  </a:cubicBezTo>
                  <a:lnTo>
                    <a:pt x="4458102" y="1786868"/>
                  </a:lnTo>
                  <a:cubicBezTo>
                    <a:pt x="4458102" y="1793049"/>
                    <a:pt x="4455646" y="1798976"/>
                    <a:pt x="4451276" y="1803346"/>
                  </a:cubicBezTo>
                  <a:cubicBezTo>
                    <a:pt x="4446906" y="1807717"/>
                    <a:pt x="4440979" y="1810172"/>
                    <a:pt x="4434798" y="1810172"/>
                  </a:cubicBezTo>
                  <a:lnTo>
                    <a:pt x="23304" y="1810172"/>
                  </a:lnTo>
                  <a:cubicBezTo>
                    <a:pt x="17123" y="1810172"/>
                    <a:pt x="11196" y="1807717"/>
                    <a:pt x="6825" y="1803346"/>
                  </a:cubicBezTo>
                  <a:cubicBezTo>
                    <a:pt x="2455" y="1798976"/>
                    <a:pt x="0" y="1793049"/>
                    <a:pt x="0" y="1786868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FCFDFE"/>
            </a:solidFill>
            <a:ln w="1238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4458102" cy="1895897"/>
            </a:xfrm>
            <a:prstGeom prst="rect">
              <a:avLst/>
            </a:prstGeom>
          </p:spPr>
          <p:txBody>
            <a:bodyPr anchor="ctr" rtlCol="false" tIns="127123" lIns="127123" bIns="127123" rIns="127123"/>
            <a:lstStyle/>
            <a:p>
              <a:pPr algn="just">
                <a:lnSpc>
                  <a:spcPts val="4900"/>
                </a:lnSpc>
              </a:pPr>
              <a:r>
                <a:rPr lang="en-US" sz="3500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Сандар сызығы-сандарды нүктелер немесе белгілер қатары ретінде көрсететін сызық.</a:t>
              </a:r>
            </a:p>
            <a:p>
              <a:pPr algn="just">
                <a:lnSpc>
                  <a:spcPts val="4900"/>
                </a:lnSpc>
              </a:pPr>
            </a:p>
            <a:p>
              <a:pPr algn="just">
                <a:lnSpc>
                  <a:spcPts val="4900"/>
                </a:lnSpc>
              </a:pPr>
              <a:r>
                <a:rPr lang="en-US" sz="3500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Нүкте-нүкте, нақты орналасқан жері. </a:t>
              </a:r>
            </a:p>
            <a:p>
              <a:pPr algn="just">
                <a:lnSpc>
                  <a:spcPts val="4900"/>
                </a:lnSpc>
              </a:pPr>
            </a:p>
            <a:p>
              <a:pPr algn="just">
                <a:lnSpc>
                  <a:spcPts val="4900"/>
                </a:lnSpc>
              </a:pPr>
              <a:r>
                <a:rPr lang="en-US" sz="3500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Үлгі-қайталанатын реттілік; ережеге немесе ережелерге сәйкес реттелген. </a:t>
              </a:r>
            </a:p>
            <a:p>
              <a:pPr algn="just">
                <a:lnSpc>
                  <a:spcPts val="4900"/>
                </a:lnSpc>
              </a:pPr>
            </a:p>
            <a:p>
              <a:pPr algn="just">
                <a:lnSpc>
                  <a:spcPts val="4340"/>
                </a:lnSpc>
              </a:pPr>
              <a:r>
                <a:rPr lang="en-US" b="true" sz="3100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Санауды өткізіп жіберу-1-ден басқа санды алға немесе артқа санау.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17698" y="524020"/>
            <a:ext cx="16452603" cy="157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87"/>
              </a:lnSpc>
            </a:pPr>
            <a:r>
              <a:rPr lang="en-US" sz="8791" i="true" spc="158">
                <a:solidFill>
                  <a:srgbClr val="FFDE59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СӨЗДІК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64238" y="7825744"/>
            <a:ext cx="16943182" cy="1842930"/>
            <a:chOff x="0" y="0"/>
            <a:chExt cx="4462402" cy="4853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2402" cy="485381"/>
            </a:xfrm>
            <a:custGeom>
              <a:avLst/>
              <a:gdLst/>
              <a:ahLst/>
              <a:cxnLst/>
              <a:rect r="r" b="b" t="t" l="l"/>
              <a:pathLst>
                <a:path h="485381" w="4462402">
                  <a:moveTo>
                    <a:pt x="23304" y="0"/>
                  </a:moveTo>
                  <a:lnTo>
                    <a:pt x="4439098" y="0"/>
                  </a:lnTo>
                  <a:cubicBezTo>
                    <a:pt x="4445279" y="0"/>
                    <a:pt x="4451206" y="2455"/>
                    <a:pt x="4455576" y="6825"/>
                  </a:cubicBezTo>
                  <a:cubicBezTo>
                    <a:pt x="4459946" y="11196"/>
                    <a:pt x="4462402" y="17123"/>
                    <a:pt x="4462402" y="23304"/>
                  </a:cubicBezTo>
                  <a:lnTo>
                    <a:pt x="4462402" y="462077"/>
                  </a:lnTo>
                  <a:cubicBezTo>
                    <a:pt x="4462402" y="468258"/>
                    <a:pt x="4459946" y="474185"/>
                    <a:pt x="4455576" y="478555"/>
                  </a:cubicBezTo>
                  <a:cubicBezTo>
                    <a:pt x="4451206" y="482926"/>
                    <a:pt x="4445279" y="485381"/>
                    <a:pt x="4439098" y="485381"/>
                  </a:cubicBezTo>
                  <a:lnTo>
                    <a:pt x="23304" y="485381"/>
                  </a:lnTo>
                  <a:cubicBezTo>
                    <a:pt x="17123" y="485381"/>
                    <a:pt x="11196" y="482926"/>
                    <a:pt x="6825" y="478555"/>
                  </a:cubicBezTo>
                  <a:cubicBezTo>
                    <a:pt x="2455" y="474185"/>
                    <a:pt x="0" y="468258"/>
                    <a:pt x="0" y="462077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7B92D5"/>
            </a:solidFill>
            <a:ln w="1619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4462402" cy="590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5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64238" y="618326"/>
            <a:ext cx="16959525" cy="6561731"/>
            <a:chOff x="0" y="0"/>
            <a:chExt cx="4462402" cy="17265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62402" cy="1726527"/>
            </a:xfrm>
            <a:custGeom>
              <a:avLst/>
              <a:gdLst/>
              <a:ahLst/>
              <a:cxnLst/>
              <a:rect r="r" b="b" t="t" l="l"/>
              <a:pathLst>
                <a:path h="1726527" w="4462402">
                  <a:moveTo>
                    <a:pt x="23281" y="0"/>
                  </a:moveTo>
                  <a:lnTo>
                    <a:pt x="4439121" y="0"/>
                  </a:lnTo>
                  <a:cubicBezTo>
                    <a:pt x="4451978" y="0"/>
                    <a:pt x="4462402" y="10423"/>
                    <a:pt x="4462402" y="23281"/>
                  </a:cubicBezTo>
                  <a:lnTo>
                    <a:pt x="4462402" y="1703246"/>
                  </a:lnTo>
                  <a:cubicBezTo>
                    <a:pt x="4462402" y="1716104"/>
                    <a:pt x="4451978" y="1726527"/>
                    <a:pt x="4439121" y="1726527"/>
                  </a:cubicBezTo>
                  <a:lnTo>
                    <a:pt x="23281" y="1726527"/>
                  </a:lnTo>
                  <a:cubicBezTo>
                    <a:pt x="10423" y="1726527"/>
                    <a:pt x="0" y="1716104"/>
                    <a:pt x="0" y="1703246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8FC0EB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4462402" cy="1812252"/>
            </a:xfrm>
            <a:prstGeom prst="rect">
              <a:avLst/>
            </a:prstGeom>
          </p:spPr>
          <p:txBody>
            <a:bodyPr anchor="t" rtlCol="false" tIns="127123" lIns="127123" bIns="127123" rIns="127123"/>
            <a:lstStyle/>
            <a:p>
              <a:pPr algn="just">
                <a:lnSpc>
                  <a:spcPts val="4900"/>
                </a:lnSpc>
              </a:pPr>
              <a:r>
                <a:rPr lang="en-US" sz="3500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  </a:t>
              </a:r>
            </a:p>
            <a:p>
              <a:pPr algn="just">
                <a:lnSpc>
                  <a:spcPts val="4900"/>
                </a:lnSpc>
              </a:pPr>
            </a:p>
            <a:p>
              <a:pPr algn="just">
                <a:lnSpc>
                  <a:spcPts val="4900"/>
                </a:lnSpc>
              </a:pPr>
            </a:p>
            <a:p>
              <a:pPr algn="just">
                <a:lnSpc>
                  <a:spcPts val="4900"/>
                </a:lnSpc>
              </a:pPr>
            </a:p>
            <a:p>
              <a:pPr algn="just">
                <a:lnSpc>
                  <a:spcPts val="49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68969" y="3255933"/>
            <a:ext cx="15750063" cy="1286516"/>
            <a:chOff x="0" y="0"/>
            <a:chExt cx="21000083" cy="171535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000083" cy="997504"/>
            </a:xfrm>
            <a:custGeom>
              <a:avLst/>
              <a:gdLst/>
              <a:ahLst/>
              <a:cxnLst/>
              <a:rect r="r" b="b" t="t" l="l"/>
              <a:pathLst>
                <a:path h="997504" w="21000083">
                  <a:moveTo>
                    <a:pt x="0" y="0"/>
                  </a:moveTo>
                  <a:lnTo>
                    <a:pt x="21000083" y="0"/>
                  </a:lnTo>
                  <a:lnTo>
                    <a:pt x="21000083" y="997504"/>
                  </a:lnTo>
                  <a:lnTo>
                    <a:pt x="0" y="997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601527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1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3381500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2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5157987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3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6934475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4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8710963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5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0474174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6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2224109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7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3987320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8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5710702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9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7460637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10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9184020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11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909527" y="7951718"/>
            <a:ext cx="16452603" cy="1362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37"/>
              </a:lnSpc>
            </a:pPr>
            <a:r>
              <a:rPr lang="en-US" b="true" sz="7491" i="true" spc="134">
                <a:solidFill>
                  <a:srgbClr val="FFFFFF"/>
                </a:solidFill>
                <a:latin typeface="Raleway Medium Italics"/>
                <a:ea typeface="Raleway Medium Italics"/>
                <a:cs typeface="Raleway Medium Italics"/>
                <a:sym typeface="Raleway Medium Italics"/>
              </a:rPr>
              <a:t>Бұл координата(сан түзуі 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64238" y="556339"/>
            <a:ext cx="16959525" cy="9174322"/>
            <a:chOff x="0" y="0"/>
            <a:chExt cx="4462402" cy="241395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2402" cy="2413954"/>
            </a:xfrm>
            <a:custGeom>
              <a:avLst/>
              <a:gdLst/>
              <a:ahLst/>
              <a:cxnLst/>
              <a:rect r="r" b="b" t="t" l="l"/>
              <a:pathLst>
                <a:path h="2413954" w="4462402">
                  <a:moveTo>
                    <a:pt x="23281" y="0"/>
                  </a:moveTo>
                  <a:lnTo>
                    <a:pt x="4439121" y="0"/>
                  </a:lnTo>
                  <a:cubicBezTo>
                    <a:pt x="4451978" y="0"/>
                    <a:pt x="4462402" y="10423"/>
                    <a:pt x="4462402" y="23281"/>
                  </a:cubicBezTo>
                  <a:lnTo>
                    <a:pt x="4462402" y="2390673"/>
                  </a:lnTo>
                  <a:cubicBezTo>
                    <a:pt x="4462402" y="2403530"/>
                    <a:pt x="4451978" y="2413954"/>
                    <a:pt x="4439121" y="2413954"/>
                  </a:cubicBezTo>
                  <a:lnTo>
                    <a:pt x="23281" y="2413954"/>
                  </a:lnTo>
                  <a:cubicBezTo>
                    <a:pt x="10423" y="2413954"/>
                    <a:pt x="0" y="2403530"/>
                    <a:pt x="0" y="2390673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8FC0EB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4462402" cy="2499679"/>
            </a:xfrm>
            <a:prstGeom prst="rect">
              <a:avLst/>
            </a:prstGeom>
          </p:spPr>
          <p:txBody>
            <a:bodyPr anchor="t" rtlCol="false" tIns="127123" lIns="127123" bIns="127123" rIns="127123"/>
            <a:lstStyle/>
            <a:p>
              <a:pPr algn="just">
                <a:lnSpc>
                  <a:spcPts val="4900"/>
                </a:lnSpc>
              </a:pPr>
              <a:r>
                <a:rPr lang="en-US" sz="3500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  </a:t>
              </a:r>
            </a:p>
            <a:p>
              <a:pPr algn="just">
                <a:lnSpc>
                  <a:spcPts val="4900"/>
                </a:lnSpc>
              </a:pPr>
            </a:p>
            <a:p>
              <a:pPr algn="just">
                <a:lnSpc>
                  <a:spcPts val="4900"/>
                </a:lnSpc>
              </a:pPr>
            </a:p>
            <a:p>
              <a:pPr algn="just">
                <a:lnSpc>
                  <a:spcPts val="4900"/>
                </a:lnSpc>
              </a:pPr>
            </a:p>
            <a:p>
              <a:pPr algn="just">
                <a:lnSpc>
                  <a:spcPts val="49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68969" y="4500242"/>
            <a:ext cx="15750063" cy="1286516"/>
            <a:chOff x="0" y="0"/>
            <a:chExt cx="21000083" cy="17153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000083" cy="997504"/>
            </a:xfrm>
            <a:custGeom>
              <a:avLst/>
              <a:gdLst/>
              <a:ahLst/>
              <a:cxnLst/>
              <a:rect r="r" b="b" t="t" l="l"/>
              <a:pathLst>
                <a:path h="997504" w="21000083">
                  <a:moveTo>
                    <a:pt x="0" y="0"/>
                  </a:moveTo>
                  <a:lnTo>
                    <a:pt x="21000083" y="0"/>
                  </a:lnTo>
                  <a:lnTo>
                    <a:pt x="21000083" y="997504"/>
                  </a:lnTo>
                  <a:lnTo>
                    <a:pt x="0" y="997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601527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1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3381500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157987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3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934475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4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8710963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5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0474174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6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2224109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7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3987320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8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5710702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9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7460637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10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9184020" y="921304"/>
              <a:ext cx="674550" cy="79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69"/>
                </a:lnSpc>
              </a:pPr>
              <a:r>
                <a:rPr lang="en-US" sz="3549" b="true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11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3280405" y="7014913"/>
            <a:ext cx="1286270" cy="183294"/>
          </a:xfrm>
          <a:custGeom>
            <a:avLst/>
            <a:gdLst/>
            <a:ahLst/>
            <a:cxnLst/>
            <a:rect r="r" b="b" t="t" l="l"/>
            <a:pathLst>
              <a:path h="183294" w="1286270">
                <a:moveTo>
                  <a:pt x="0" y="0"/>
                </a:moveTo>
                <a:lnTo>
                  <a:pt x="1286270" y="0"/>
                </a:lnTo>
                <a:lnTo>
                  <a:pt x="1286270" y="183293"/>
                </a:lnTo>
                <a:lnTo>
                  <a:pt x="0" y="1832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986785" y="2537305"/>
            <a:ext cx="1286270" cy="1286270"/>
          </a:xfrm>
          <a:custGeom>
            <a:avLst/>
            <a:gdLst/>
            <a:ahLst/>
            <a:cxnLst/>
            <a:rect r="r" b="b" t="t" l="l"/>
            <a:pathLst>
              <a:path h="1286270" w="1286270">
                <a:moveTo>
                  <a:pt x="0" y="0"/>
                </a:moveTo>
                <a:lnTo>
                  <a:pt x="1286270" y="0"/>
                </a:lnTo>
                <a:lnTo>
                  <a:pt x="1286270" y="1286271"/>
                </a:lnTo>
                <a:lnTo>
                  <a:pt x="0" y="12862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17698" y="1041489"/>
            <a:ext cx="16452603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b="true" sz="4500" spc="8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Осылай санағанда сандар көбейеді.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17698" y="8293011"/>
            <a:ext cx="16452603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b="true" sz="4500" spc="8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Осылай санағанда сандар кішірейеді.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2409" y="482526"/>
            <a:ext cx="16943182" cy="2041087"/>
            <a:chOff x="0" y="0"/>
            <a:chExt cx="4462402" cy="5375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2402" cy="537570"/>
            </a:xfrm>
            <a:custGeom>
              <a:avLst/>
              <a:gdLst/>
              <a:ahLst/>
              <a:cxnLst/>
              <a:rect r="r" b="b" t="t" l="l"/>
              <a:pathLst>
                <a:path h="537570" w="4462402">
                  <a:moveTo>
                    <a:pt x="23304" y="0"/>
                  </a:moveTo>
                  <a:lnTo>
                    <a:pt x="4439098" y="0"/>
                  </a:lnTo>
                  <a:cubicBezTo>
                    <a:pt x="4445279" y="0"/>
                    <a:pt x="4451206" y="2455"/>
                    <a:pt x="4455576" y="6825"/>
                  </a:cubicBezTo>
                  <a:cubicBezTo>
                    <a:pt x="4459946" y="11196"/>
                    <a:pt x="4462402" y="17123"/>
                    <a:pt x="4462402" y="23304"/>
                  </a:cubicBezTo>
                  <a:lnTo>
                    <a:pt x="4462402" y="514266"/>
                  </a:lnTo>
                  <a:cubicBezTo>
                    <a:pt x="4462402" y="520447"/>
                    <a:pt x="4459946" y="526374"/>
                    <a:pt x="4455576" y="530745"/>
                  </a:cubicBezTo>
                  <a:cubicBezTo>
                    <a:pt x="4451206" y="535115"/>
                    <a:pt x="4445279" y="537570"/>
                    <a:pt x="4439098" y="537570"/>
                  </a:cubicBezTo>
                  <a:lnTo>
                    <a:pt x="23304" y="537570"/>
                  </a:lnTo>
                  <a:cubicBezTo>
                    <a:pt x="17123" y="537570"/>
                    <a:pt x="11196" y="535115"/>
                    <a:pt x="6825" y="530745"/>
                  </a:cubicBezTo>
                  <a:cubicBezTo>
                    <a:pt x="2455" y="526374"/>
                    <a:pt x="0" y="520447"/>
                    <a:pt x="0" y="514266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7B92D5"/>
            </a:solidFill>
            <a:ln w="1619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4462402" cy="642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5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2409" y="2924848"/>
            <a:ext cx="16943182" cy="6879626"/>
            <a:chOff x="0" y="0"/>
            <a:chExt cx="4458102" cy="18101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58102" cy="1810172"/>
            </a:xfrm>
            <a:custGeom>
              <a:avLst/>
              <a:gdLst/>
              <a:ahLst/>
              <a:cxnLst/>
              <a:rect r="r" b="b" t="t" l="l"/>
              <a:pathLst>
                <a:path h="1810172" w="4458102">
                  <a:moveTo>
                    <a:pt x="23304" y="0"/>
                  </a:moveTo>
                  <a:lnTo>
                    <a:pt x="4434798" y="0"/>
                  </a:lnTo>
                  <a:cubicBezTo>
                    <a:pt x="4440979" y="0"/>
                    <a:pt x="4446906" y="2455"/>
                    <a:pt x="4451276" y="6825"/>
                  </a:cubicBezTo>
                  <a:cubicBezTo>
                    <a:pt x="4455646" y="11196"/>
                    <a:pt x="4458102" y="17123"/>
                    <a:pt x="4458102" y="23304"/>
                  </a:cubicBezTo>
                  <a:lnTo>
                    <a:pt x="4458102" y="1786868"/>
                  </a:lnTo>
                  <a:cubicBezTo>
                    <a:pt x="4458102" y="1793049"/>
                    <a:pt x="4455646" y="1798976"/>
                    <a:pt x="4451276" y="1803346"/>
                  </a:cubicBezTo>
                  <a:cubicBezTo>
                    <a:pt x="4446906" y="1807717"/>
                    <a:pt x="4440979" y="1810172"/>
                    <a:pt x="4434798" y="1810172"/>
                  </a:cubicBezTo>
                  <a:lnTo>
                    <a:pt x="23304" y="1810172"/>
                  </a:lnTo>
                  <a:cubicBezTo>
                    <a:pt x="17123" y="1810172"/>
                    <a:pt x="11196" y="1807717"/>
                    <a:pt x="6825" y="1803346"/>
                  </a:cubicBezTo>
                  <a:cubicBezTo>
                    <a:pt x="2455" y="1798976"/>
                    <a:pt x="0" y="1793049"/>
                    <a:pt x="0" y="1786868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FCFDFE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4458102" cy="1895897"/>
            </a:xfrm>
            <a:prstGeom prst="rect">
              <a:avLst/>
            </a:prstGeom>
          </p:spPr>
          <p:txBody>
            <a:bodyPr anchor="ctr" rtlCol="false" tIns="127123" lIns="127123" bIns="127123" rIns="127123"/>
            <a:lstStyle/>
            <a:p>
              <a:pPr algn="just">
                <a:lnSpc>
                  <a:spcPts val="4900"/>
                </a:lnSpc>
              </a:pPr>
              <a:r>
                <a:rPr lang="en-US" b="true" sz="3500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   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68969" y="7510777"/>
            <a:ext cx="15750063" cy="748128"/>
          </a:xfrm>
          <a:custGeom>
            <a:avLst/>
            <a:gdLst/>
            <a:ahLst/>
            <a:cxnLst/>
            <a:rect r="r" b="b" t="t" l="l"/>
            <a:pathLst>
              <a:path h="748128" w="15750063">
                <a:moveTo>
                  <a:pt x="0" y="0"/>
                </a:moveTo>
                <a:lnTo>
                  <a:pt x="15750062" y="0"/>
                </a:lnTo>
                <a:lnTo>
                  <a:pt x="15750062" y="748128"/>
                </a:lnTo>
                <a:lnTo>
                  <a:pt x="0" y="748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337909" y="7718308"/>
            <a:ext cx="307338" cy="30733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469825" y="6839489"/>
            <a:ext cx="1342575" cy="671288"/>
          </a:xfrm>
          <a:custGeom>
            <a:avLst/>
            <a:gdLst/>
            <a:ahLst/>
            <a:cxnLst/>
            <a:rect r="r" b="b" t="t" l="l"/>
            <a:pathLst>
              <a:path h="671288" w="1342575">
                <a:moveTo>
                  <a:pt x="0" y="0"/>
                </a:moveTo>
                <a:lnTo>
                  <a:pt x="1342575" y="0"/>
                </a:lnTo>
                <a:lnTo>
                  <a:pt x="1342575" y="671288"/>
                </a:lnTo>
                <a:lnTo>
                  <a:pt x="0" y="67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791549" y="6839489"/>
            <a:ext cx="1342575" cy="671288"/>
          </a:xfrm>
          <a:custGeom>
            <a:avLst/>
            <a:gdLst/>
            <a:ahLst/>
            <a:cxnLst/>
            <a:rect r="r" b="b" t="t" l="l"/>
            <a:pathLst>
              <a:path h="671288" w="1342575">
                <a:moveTo>
                  <a:pt x="0" y="0"/>
                </a:moveTo>
                <a:lnTo>
                  <a:pt x="1342575" y="0"/>
                </a:lnTo>
                <a:lnTo>
                  <a:pt x="1342575" y="671288"/>
                </a:lnTo>
                <a:lnTo>
                  <a:pt x="0" y="67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115074" y="6839489"/>
            <a:ext cx="1342575" cy="671288"/>
          </a:xfrm>
          <a:custGeom>
            <a:avLst/>
            <a:gdLst/>
            <a:ahLst/>
            <a:cxnLst/>
            <a:rect r="r" b="b" t="t" l="l"/>
            <a:pathLst>
              <a:path h="671288" w="1342575">
                <a:moveTo>
                  <a:pt x="0" y="0"/>
                </a:moveTo>
                <a:lnTo>
                  <a:pt x="1342576" y="0"/>
                </a:lnTo>
                <a:lnTo>
                  <a:pt x="1342576" y="671288"/>
                </a:lnTo>
                <a:lnTo>
                  <a:pt x="0" y="67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0171316" y="8142276"/>
            <a:ext cx="771647" cy="771647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470114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805094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137459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469825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802191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5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124599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6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437050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7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759459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8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051996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9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364447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10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656983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11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17698" y="524020"/>
            <a:ext cx="16452603" cy="157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87"/>
              </a:lnSpc>
            </a:pPr>
            <a:r>
              <a:rPr lang="en-US" sz="8791" i="true" spc="158">
                <a:solidFill>
                  <a:srgbClr val="FFDE59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ADDITION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06697" y="3544671"/>
            <a:ext cx="16452603" cy="10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b="true" sz="5799" spc="104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4 + 3 = 7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909910" y="6019267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308103" y="6019267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2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706297" y="6019267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3</a:t>
            </a:r>
          </a:p>
        </p:txBody>
      </p:sp>
      <p:sp>
        <p:nvSpPr>
          <p:cNvPr name="Freeform 35" id="35"/>
          <p:cNvSpPr/>
          <p:nvPr/>
        </p:nvSpPr>
        <p:spPr>
          <a:xfrm flipH="true" flipV="false" rot="0">
            <a:off x="3214977" y="3788360"/>
            <a:ext cx="2354105" cy="3381475"/>
          </a:xfrm>
          <a:custGeom>
            <a:avLst/>
            <a:gdLst/>
            <a:ahLst/>
            <a:cxnLst/>
            <a:rect r="r" b="b" t="t" l="l"/>
            <a:pathLst>
              <a:path h="3381475" w="2354105">
                <a:moveTo>
                  <a:pt x="2354105" y="0"/>
                </a:moveTo>
                <a:lnTo>
                  <a:pt x="0" y="0"/>
                </a:lnTo>
                <a:lnTo>
                  <a:pt x="0" y="3381475"/>
                </a:lnTo>
                <a:lnTo>
                  <a:pt x="2354105" y="3381475"/>
                </a:lnTo>
                <a:lnTo>
                  <a:pt x="235410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2409" y="482526"/>
            <a:ext cx="16943182" cy="2041087"/>
            <a:chOff x="0" y="0"/>
            <a:chExt cx="4462402" cy="5375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2402" cy="537570"/>
            </a:xfrm>
            <a:custGeom>
              <a:avLst/>
              <a:gdLst/>
              <a:ahLst/>
              <a:cxnLst/>
              <a:rect r="r" b="b" t="t" l="l"/>
              <a:pathLst>
                <a:path h="537570" w="4462402">
                  <a:moveTo>
                    <a:pt x="23304" y="0"/>
                  </a:moveTo>
                  <a:lnTo>
                    <a:pt x="4439098" y="0"/>
                  </a:lnTo>
                  <a:cubicBezTo>
                    <a:pt x="4445279" y="0"/>
                    <a:pt x="4451206" y="2455"/>
                    <a:pt x="4455576" y="6825"/>
                  </a:cubicBezTo>
                  <a:cubicBezTo>
                    <a:pt x="4459946" y="11196"/>
                    <a:pt x="4462402" y="17123"/>
                    <a:pt x="4462402" y="23304"/>
                  </a:cubicBezTo>
                  <a:lnTo>
                    <a:pt x="4462402" y="514266"/>
                  </a:lnTo>
                  <a:cubicBezTo>
                    <a:pt x="4462402" y="520447"/>
                    <a:pt x="4459946" y="526374"/>
                    <a:pt x="4455576" y="530745"/>
                  </a:cubicBezTo>
                  <a:cubicBezTo>
                    <a:pt x="4451206" y="535115"/>
                    <a:pt x="4445279" y="537570"/>
                    <a:pt x="4439098" y="537570"/>
                  </a:cubicBezTo>
                  <a:lnTo>
                    <a:pt x="23304" y="537570"/>
                  </a:lnTo>
                  <a:cubicBezTo>
                    <a:pt x="17123" y="537570"/>
                    <a:pt x="11196" y="535115"/>
                    <a:pt x="6825" y="530745"/>
                  </a:cubicBezTo>
                  <a:cubicBezTo>
                    <a:pt x="2455" y="526374"/>
                    <a:pt x="0" y="520447"/>
                    <a:pt x="0" y="514266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7B92D5"/>
            </a:solidFill>
            <a:ln w="1619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4462402" cy="642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5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2409" y="2924848"/>
            <a:ext cx="16943182" cy="6879626"/>
            <a:chOff x="0" y="0"/>
            <a:chExt cx="4458102" cy="18101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58102" cy="1810172"/>
            </a:xfrm>
            <a:custGeom>
              <a:avLst/>
              <a:gdLst/>
              <a:ahLst/>
              <a:cxnLst/>
              <a:rect r="r" b="b" t="t" l="l"/>
              <a:pathLst>
                <a:path h="1810172" w="4458102">
                  <a:moveTo>
                    <a:pt x="23304" y="0"/>
                  </a:moveTo>
                  <a:lnTo>
                    <a:pt x="4434798" y="0"/>
                  </a:lnTo>
                  <a:cubicBezTo>
                    <a:pt x="4440979" y="0"/>
                    <a:pt x="4446906" y="2455"/>
                    <a:pt x="4451276" y="6825"/>
                  </a:cubicBezTo>
                  <a:cubicBezTo>
                    <a:pt x="4455646" y="11196"/>
                    <a:pt x="4458102" y="17123"/>
                    <a:pt x="4458102" y="23304"/>
                  </a:cubicBezTo>
                  <a:lnTo>
                    <a:pt x="4458102" y="1786868"/>
                  </a:lnTo>
                  <a:cubicBezTo>
                    <a:pt x="4458102" y="1793049"/>
                    <a:pt x="4455646" y="1798976"/>
                    <a:pt x="4451276" y="1803346"/>
                  </a:cubicBezTo>
                  <a:cubicBezTo>
                    <a:pt x="4446906" y="1807717"/>
                    <a:pt x="4440979" y="1810172"/>
                    <a:pt x="4434798" y="1810172"/>
                  </a:cubicBezTo>
                  <a:lnTo>
                    <a:pt x="23304" y="1810172"/>
                  </a:lnTo>
                  <a:cubicBezTo>
                    <a:pt x="17123" y="1810172"/>
                    <a:pt x="11196" y="1807717"/>
                    <a:pt x="6825" y="1803346"/>
                  </a:cubicBezTo>
                  <a:cubicBezTo>
                    <a:pt x="2455" y="1798976"/>
                    <a:pt x="0" y="1793049"/>
                    <a:pt x="0" y="1786868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FCFDFE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4458102" cy="1895897"/>
            </a:xfrm>
            <a:prstGeom prst="rect">
              <a:avLst/>
            </a:prstGeom>
          </p:spPr>
          <p:txBody>
            <a:bodyPr anchor="ctr" rtlCol="false" tIns="127123" lIns="127123" bIns="127123" rIns="127123"/>
            <a:lstStyle/>
            <a:p>
              <a:pPr algn="just">
                <a:lnSpc>
                  <a:spcPts val="4900"/>
                </a:lnSpc>
              </a:pPr>
              <a:r>
                <a:rPr lang="en-US" b="true" sz="3500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   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68969" y="7510777"/>
            <a:ext cx="15750063" cy="748128"/>
          </a:xfrm>
          <a:custGeom>
            <a:avLst/>
            <a:gdLst/>
            <a:ahLst/>
            <a:cxnLst/>
            <a:rect r="r" b="b" t="t" l="l"/>
            <a:pathLst>
              <a:path h="748128" w="15750063">
                <a:moveTo>
                  <a:pt x="0" y="0"/>
                </a:moveTo>
                <a:lnTo>
                  <a:pt x="15750062" y="0"/>
                </a:lnTo>
                <a:lnTo>
                  <a:pt x="15750062" y="748128"/>
                </a:lnTo>
                <a:lnTo>
                  <a:pt x="0" y="748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70114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805094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37459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69825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802191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24599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37050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7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759459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8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051996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9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364447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656983" y="8182705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17698" y="524020"/>
            <a:ext cx="16452603" cy="157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87"/>
              </a:lnSpc>
            </a:pPr>
            <a:r>
              <a:rPr lang="en-US" sz="8791" i="true" spc="158">
                <a:solidFill>
                  <a:srgbClr val="FFDE59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ADDITION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06697" y="3544671"/>
            <a:ext cx="16452603" cy="10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b="true" sz="5799" spc="104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6 + 2 =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2409" y="7850146"/>
            <a:ext cx="16943182" cy="2041087"/>
            <a:chOff x="0" y="0"/>
            <a:chExt cx="4462402" cy="5375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2402" cy="537570"/>
            </a:xfrm>
            <a:custGeom>
              <a:avLst/>
              <a:gdLst/>
              <a:ahLst/>
              <a:cxnLst/>
              <a:rect r="r" b="b" t="t" l="l"/>
              <a:pathLst>
                <a:path h="537570" w="4462402">
                  <a:moveTo>
                    <a:pt x="23304" y="0"/>
                  </a:moveTo>
                  <a:lnTo>
                    <a:pt x="4439098" y="0"/>
                  </a:lnTo>
                  <a:cubicBezTo>
                    <a:pt x="4445279" y="0"/>
                    <a:pt x="4451206" y="2455"/>
                    <a:pt x="4455576" y="6825"/>
                  </a:cubicBezTo>
                  <a:cubicBezTo>
                    <a:pt x="4459946" y="11196"/>
                    <a:pt x="4462402" y="17123"/>
                    <a:pt x="4462402" y="23304"/>
                  </a:cubicBezTo>
                  <a:lnTo>
                    <a:pt x="4462402" y="514266"/>
                  </a:lnTo>
                  <a:cubicBezTo>
                    <a:pt x="4462402" y="520447"/>
                    <a:pt x="4459946" y="526374"/>
                    <a:pt x="4455576" y="530745"/>
                  </a:cubicBezTo>
                  <a:cubicBezTo>
                    <a:pt x="4451206" y="535115"/>
                    <a:pt x="4445279" y="537570"/>
                    <a:pt x="4439098" y="537570"/>
                  </a:cubicBezTo>
                  <a:lnTo>
                    <a:pt x="23304" y="537570"/>
                  </a:lnTo>
                  <a:cubicBezTo>
                    <a:pt x="17123" y="537570"/>
                    <a:pt x="11196" y="535115"/>
                    <a:pt x="6825" y="530745"/>
                  </a:cubicBezTo>
                  <a:cubicBezTo>
                    <a:pt x="2455" y="526374"/>
                    <a:pt x="0" y="520447"/>
                    <a:pt x="0" y="514266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7B92D5"/>
            </a:solidFill>
            <a:ln w="1619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4462402" cy="642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5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2409" y="395767"/>
            <a:ext cx="16943182" cy="6879626"/>
            <a:chOff x="0" y="0"/>
            <a:chExt cx="4458102" cy="18101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58102" cy="1810172"/>
            </a:xfrm>
            <a:custGeom>
              <a:avLst/>
              <a:gdLst/>
              <a:ahLst/>
              <a:cxnLst/>
              <a:rect r="r" b="b" t="t" l="l"/>
              <a:pathLst>
                <a:path h="1810172" w="4458102">
                  <a:moveTo>
                    <a:pt x="23304" y="0"/>
                  </a:moveTo>
                  <a:lnTo>
                    <a:pt x="4434798" y="0"/>
                  </a:lnTo>
                  <a:cubicBezTo>
                    <a:pt x="4440979" y="0"/>
                    <a:pt x="4446906" y="2455"/>
                    <a:pt x="4451276" y="6825"/>
                  </a:cubicBezTo>
                  <a:cubicBezTo>
                    <a:pt x="4455646" y="11196"/>
                    <a:pt x="4458102" y="17123"/>
                    <a:pt x="4458102" y="23304"/>
                  </a:cubicBezTo>
                  <a:lnTo>
                    <a:pt x="4458102" y="1786868"/>
                  </a:lnTo>
                  <a:cubicBezTo>
                    <a:pt x="4458102" y="1793049"/>
                    <a:pt x="4455646" y="1798976"/>
                    <a:pt x="4451276" y="1803346"/>
                  </a:cubicBezTo>
                  <a:cubicBezTo>
                    <a:pt x="4446906" y="1807717"/>
                    <a:pt x="4440979" y="1810172"/>
                    <a:pt x="4434798" y="1810172"/>
                  </a:cubicBezTo>
                  <a:lnTo>
                    <a:pt x="23304" y="1810172"/>
                  </a:lnTo>
                  <a:cubicBezTo>
                    <a:pt x="17123" y="1810172"/>
                    <a:pt x="11196" y="1807717"/>
                    <a:pt x="6825" y="1803346"/>
                  </a:cubicBezTo>
                  <a:cubicBezTo>
                    <a:pt x="2455" y="1798976"/>
                    <a:pt x="0" y="1793049"/>
                    <a:pt x="0" y="1786868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FCFDFE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4458102" cy="1895897"/>
            </a:xfrm>
            <a:prstGeom prst="rect">
              <a:avLst/>
            </a:prstGeom>
          </p:spPr>
          <p:txBody>
            <a:bodyPr anchor="ctr" rtlCol="false" tIns="127123" lIns="127123" bIns="127123" rIns="127123"/>
            <a:lstStyle/>
            <a:p>
              <a:pPr algn="just">
                <a:lnSpc>
                  <a:spcPts val="4900"/>
                </a:lnSpc>
              </a:pPr>
              <a:r>
                <a:rPr lang="en-US" b="true" sz="3500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   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68969" y="4981696"/>
            <a:ext cx="15750063" cy="748128"/>
          </a:xfrm>
          <a:custGeom>
            <a:avLst/>
            <a:gdLst/>
            <a:ahLst/>
            <a:cxnLst/>
            <a:rect r="r" b="b" t="t" l="l"/>
            <a:pathLst>
              <a:path h="748128" w="15750063">
                <a:moveTo>
                  <a:pt x="0" y="0"/>
                </a:moveTo>
                <a:lnTo>
                  <a:pt x="15750062" y="0"/>
                </a:lnTo>
                <a:lnTo>
                  <a:pt x="15750062" y="748128"/>
                </a:lnTo>
                <a:lnTo>
                  <a:pt x="0" y="748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3381" y="5202091"/>
            <a:ext cx="307338" cy="30733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491578" y="4310408"/>
            <a:ext cx="1342575" cy="671288"/>
          </a:xfrm>
          <a:custGeom>
            <a:avLst/>
            <a:gdLst/>
            <a:ahLst/>
            <a:cxnLst/>
            <a:rect r="r" b="b" t="t" l="l"/>
            <a:pathLst>
              <a:path h="671288" w="1342575">
                <a:moveTo>
                  <a:pt x="0" y="0"/>
                </a:moveTo>
                <a:lnTo>
                  <a:pt x="1342576" y="0"/>
                </a:lnTo>
                <a:lnTo>
                  <a:pt x="1342576" y="671288"/>
                </a:lnTo>
                <a:lnTo>
                  <a:pt x="0" y="67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801425" y="4310408"/>
            <a:ext cx="1342575" cy="671288"/>
          </a:xfrm>
          <a:custGeom>
            <a:avLst/>
            <a:gdLst/>
            <a:ahLst/>
            <a:cxnLst/>
            <a:rect r="r" b="b" t="t" l="l"/>
            <a:pathLst>
              <a:path h="671288" w="1342575">
                <a:moveTo>
                  <a:pt x="0" y="0"/>
                </a:moveTo>
                <a:lnTo>
                  <a:pt x="1342575" y="0"/>
                </a:lnTo>
                <a:lnTo>
                  <a:pt x="1342575" y="671288"/>
                </a:lnTo>
                <a:lnTo>
                  <a:pt x="0" y="67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124599" y="4310408"/>
            <a:ext cx="1342575" cy="671288"/>
          </a:xfrm>
          <a:custGeom>
            <a:avLst/>
            <a:gdLst/>
            <a:ahLst/>
            <a:cxnLst/>
            <a:rect r="r" b="b" t="t" l="l"/>
            <a:pathLst>
              <a:path h="671288" w="1342575">
                <a:moveTo>
                  <a:pt x="0" y="0"/>
                </a:moveTo>
                <a:lnTo>
                  <a:pt x="1342576" y="0"/>
                </a:lnTo>
                <a:lnTo>
                  <a:pt x="1342576" y="671288"/>
                </a:lnTo>
                <a:lnTo>
                  <a:pt x="0" y="67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805094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2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5149003" y="4310408"/>
            <a:ext cx="1342575" cy="671288"/>
          </a:xfrm>
          <a:custGeom>
            <a:avLst/>
            <a:gdLst/>
            <a:ahLst/>
            <a:cxnLst/>
            <a:rect r="r" b="b" t="t" l="l"/>
            <a:pathLst>
              <a:path h="671288" w="1342575">
                <a:moveTo>
                  <a:pt x="0" y="0"/>
                </a:moveTo>
                <a:lnTo>
                  <a:pt x="1342575" y="0"/>
                </a:lnTo>
                <a:lnTo>
                  <a:pt x="1342575" y="671288"/>
                </a:lnTo>
                <a:lnTo>
                  <a:pt x="0" y="67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853603" y="4310408"/>
            <a:ext cx="1342575" cy="671288"/>
          </a:xfrm>
          <a:custGeom>
            <a:avLst/>
            <a:gdLst/>
            <a:ahLst/>
            <a:cxnLst/>
            <a:rect r="r" b="b" t="t" l="l"/>
            <a:pathLst>
              <a:path h="671288" w="1342575">
                <a:moveTo>
                  <a:pt x="0" y="0"/>
                </a:moveTo>
                <a:lnTo>
                  <a:pt x="1342575" y="0"/>
                </a:lnTo>
                <a:lnTo>
                  <a:pt x="1342575" y="671288"/>
                </a:lnTo>
                <a:lnTo>
                  <a:pt x="0" y="67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575237" y="5621662"/>
            <a:ext cx="771647" cy="771647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3051996" y="1187040"/>
            <a:ext cx="1497447" cy="3133745"/>
          </a:xfrm>
          <a:custGeom>
            <a:avLst/>
            <a:gdLst/>
            <a:ahLst/>
            <a:cxnLst/>
            <a:rect r="r" b="b" t="t" l="l"/>
            <a:pathLst>
              <a:path h="3133745" w="1497447">
                <a:moveTo>
                  <a:pt x="0" y="0"/>
                </a:moveTo>
                <a:lnTo>
                  <a:pt x="1497447" y="0"/>
                </a:lnTo>
                <a:lnTo>
                  <a:pt x="1497447" y="3133745"/>
                </a:lnTo>
                <a:lnTo>
                  <a:pt x="0" y="31337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917698" y="7891640"/>
            <a:ext cx="16452603" cy="157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87"/>
              </a:lnSpc>
            </a:pPr>
            <a:r>
              <a:rPr lang="en-US" sz="8791" i="true" spc="158">
                <a:solidFill>
                  <a:srgbClr val="FFDE59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SUBTRACTION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470114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37459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469825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802191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5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124599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6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437050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7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759459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8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051996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9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364447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10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5656983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11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06697" y="1015590"/>
            <a:ext cx="16452603" cy="10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b="true" sz="5799" spc="104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7 - 5 = 2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529602" y="3550236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219756" y="3550236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2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909910" y="3550236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3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600063" y="3550236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4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290217" y="3550236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5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2409" y="7850146"/>
            <a:ext cx="16943182" cy="2041087"/>
            <a:chOff x="0" y="0"/>
            <a:chExt cx="4462402" cy="5375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2402" cy="537570"/>
            </a:xfrm>
            <a:custGeom>
              <a:avLst/>
              <a:gdLst/>
              <a:ahLst/>
              <a:cxnLst/>
              <a:rect r="r" b="b" t="t" l="l"/>
              <a:pathLst>
                <a:path h="537570" w="4462402">
                  <a:moveTo>
                    <a:pt x="23304" y="0"/>
                  </a:moveTo>
                  <a:lnTo>
                    <a:pt x="4439098" y="0"/>
                  </a:lnTo>
                  <a:cubicBezTo>
                    <a:pt x="4445279" y="0"/>
                    <a:pt x="4451206" y="2455"/>
                    <a:pt x="4455576" y="6825"/>
                  </a:cubicBezTo>
                  <a:cubicBezTo>
                    <a:pt x="4459946" y="11196"/>
                    <a:pt x="4462402" y="17123"/>
                    <a:pt x="4462402" y="23304"/>
                  </a:cubicBezTo>
                  <a:lnTo>
                    <a:pt x="4462402" y="514266"/>
                  </a:lnTo>
                  <a:cubicBezTo>
                    <a:pt x="4462402" y="520447"/>
                    <a:pt x="4459946" y="526374"/>
                    <a:pt x="4455576" y="530745"/>
                  </a:cubicBezTo>
                  <a:cubicBezTo>
                    <a:pt x="4451206" y="535115"/>
                    <a:pt x="4445279" y="537570"/>
                    <a:pt x="4439098" y="537570"/>
                  </a:cubicBezTo>
                  <a:lnTo>
                    <a:pt x="23304" y="537570"/>
                  </a:lnTo>
                  <a:cubicBezTo>
                    <a:pt x="17123" y="537570"/>
                    <a:pt x="11196" y="535115"/>
                    <a:pt x="6825" y="530745"/>
                  </a:cubicBezTo>
                  <a:cubicBezTo>
                    <a:pt x="2455" y="526374"/>
                    <a:pt x="0" y="520447"/>
                    <a:pt x="0" y="514266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7B92D5"/>
            </a:solidFill>
            <a:ln w="1619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4462402" cy="642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5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917698" y="7891640"/>
            <a:ext cx="16452603" cy="157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87"/>
              </a:lnSpc>
            </a:pPr>
            <a:r>
              <a:rPr lang="en-US" sz="8791" i="true" spc="158">
                <a:solidFill>
                  <a:srgbClr val="FFDE59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SUBTRACTION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72409" y="395767"/>
            <a:ext cx="16943182" cy="6879626"/>
            <a:chOff x="0" y="0"/>
            <a:chExt cx="4458102" cy="18101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58102" cy="1810172"/>
            </a:xfrm>
            <a:custGeom>
              <a:avLst/>
              <a:gdLst/>
              <a:ahLst/>
              <a:cxnLst/>
              <a:rect r="r" b="b" t="t" l="l"/>
              <a:pathLst>
                <a:path h="1810172" w="4458102">
                  <a:moveTo>
                    <a:pt x="23304" y="0"/>
                  </a:moveTo>
                  <a:lnTo>
                    <a:pt x="4434798" y="0"/>
                  </a:lnTo>
                  <a:cubicBezTo>
                    <a:pt x="4440979" y="0"/>
                    <a:pt x="4446906" y="2455"/>
                    <a:pt x="4451276" y="6825"/>
                  </a:cubicBezTo>
                  <a:cubicBezTo>
                    <a:pt x="4455646" y="11196"/>
                    <a:pt x="4458102" y="17123"/>
                    <a:pt x="4458102" y="23304"/>
                  </a:cubicBezTo>
                  <a:lnTo>
                    <a:pt x="4458102" y="1786868"/>
                  </a:lnTo>
                  <a:cubicBezTo>
                    <a:pt x="4458102" y="1793049"/>
                    <a:pt x="4455646" y="1798976"/>
                    <a:pt x="4451276" y="1803346"/>
                  </a:cubicBezTo>
                  <a:cubicBezTo>
                    <a:pt x="4446906" y="1807717"/>
                    <a:pt x="4440979" y="1810172"/>
                    <a:pt x="4434798" y="1810172"/>
                  </a:cubicBezTo>
                  <a:lnTo>
                    <a:pt x="23304" y="1810172"/>
                  </a:lnTo>
                  <a:cubicBezTo>
                    <a:pt x="17123" y="1810172"/>
                    <a:pt x="11196" y="1807717"/>
                    <a:pt x="6825" y="1803346"/>
                  </a:cubicBezTo>
                  <a:cubicBezTo>
                    <a:pt x="2455" y="1798976"/>
                    <a:pt x="0" y="1793049"/>
                    <a:pt x="0" y="1786868"/>
                  </a:cubicBezTo>
                  <a:lnTo>
                    <a:pt x="0" y="23304"/>
                  </a:lnTo>
                  <a:cubicBezTo>
                    <a:pt x="0" y="17123"/>
                    <a:pt x="2455" y="11196"/>
                    <a:pt x="6825" y="6825"/>
                  </a:cubicBezTo>
                  <a:cubicBezTo>
                    <a:pt x="11196" y="2455"/>
                    <a:pt x="17123" y="0"/>
                    <a:pt x="23304" y="0"/>
                  </a:cubicBezTo>
                  <a:close/>
                </a:path>
              </a:pathLst>
            </a:custGeom>
            <a:solidFill>
              <a:srgbClr val="FCFDFE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85725"/>
              <a:ext cx="4458102" cy="1895897"/>
            </a:xfrm>
            <a:prstGeom prst="rect">
              <a:avLst/>
            </a:prstGeom>
          </p:spPr>
          <p:txBody>
            <a:bodyPr anchor="ctr" rtlCol="false" tIns="127123" lIns="127123" bIns="127123" rIns="127123"/>
            <a:lstStyle/>
            <a:p>
              <a:pPr algn="just">
                <a:lnSpc>
                  <a:spcPts val="4900"/>
                </a:lnSpc>
              </a:pPr>
              <a:r>
                <a:rPr lang="en-US" b="true" sz="3500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   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68969" y="4981696"/>
            <a:ext cx="15750063" cy="748128"/>
          </a:xfrm>
          <a:custGeom>
            <a:avLst/>
            <a:gdLst/>
            <a:ahLst/>
            <a:cxnLst/>
            <a:rect r="r" b="b" t="t" l="l"/>
            <a:pathLst>
              <a:path h="748128" w="15750063">
                <a:moveTo>
                  <a:pt x="0" y="0"/>
                </a:moveTo>
                <a:lnTo>
                  <a:pt x="15750062" y="0"/>
                </a:lnTo>
                <a:lnTo>
                  <a:pt x="15750062" y="748128"/>
                </a:lnTo>
                <a:lnTo>
                  <a:pt x="0" y="748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470114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05094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37459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69825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802191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24599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6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437050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7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759459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8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51996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9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364447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656983" y="5653624"/>
            <a:ext cx="505913" cy="614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06697" y="1015590"/>
            <a:ext cx="16452603" cy="10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b="true" sz="5799" spc="104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10 - 4 =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DAGZCxgRKhw</dc:identifier>
  <dcterms:modified xsi:type="dcterms:W3CDTF">2011-08-01T06:04:30Z</dcterms:modified>
  <cp:revision>1</cp:revision>
  <dc:title>Number Line Presentation in Blue and Violet Cubed</dc:title>
</cp:coreProperties>
</file>