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Playpen Sans Bold" charset="1" panose="00000000000000000000"/>
      <p:regular r:id="rId16"/>
    </p:embeddedFont>
    <p:embeddedFont>
      <p:font typeface="Playpen Sans Medium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97.png" Type="http://schemas.openxmlformats.org/officeDocument/2006/relationships/image"/><Relationship Id="rId5" Target="../media/image9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16" Target="../media/image31.png" Type="http://schemas.openxmlformats.org/officeDocument/2006/relationships/image"/><Relationship Id="rId17" Target="../media/image32.svg" Type="http://schemas.openxmlformats.org/officeDocument/2006/relationships/image"/><Relationship Id="rId18" Target="../media/image33.png" Type="http://schemas.openxmlformats.org/officeDocument/2006/relationships/image"/><Relationship Id="rId19" Target="../media/image34.svg" Type="http://schemas.openxmlformats.org/officeDocument/2006/relationships/image"/><Relationship Id="rId2" Target="../media/image17.png" Type="http://schemas.openxmlformats.org/officeDocument/2006/relationships/image"/><Relationship Id="rId20" Target="../media/image35.png" Type="http://schemas.openxmlformats.org/officeDocument/2006/relationships/image"/><Relationship Id="rId21" Target="../media/image36.svg" Type="http://schemas.openxmlformats.org/officeDocument/2006/relationships/image"/><Relationship Id="rId22" Target="../media/image11.png" Type="http://schemas.openxmlformats.org/officeDocument/2006/relationships/image"/><Relationship Id="rId23" Target="../media/image12.svg" Type="http://schemas.openxmlformats.org/officeDocument/2006/relationships/image"/><Relationship Id="rId24" Target="../media/image37.png" Type="http://schemas.openxmlformats.org/officeDocument/2006/relationships/image"/><Relationship Id="rId25" Target="../media/image38.sv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12" Target="../media/image49.png" Type="http://schemas.openxmlformats.org/officeDocument/2006/relationships/image"/><Relationship Id="rId13" Target="../media/image50.svg" Type="http://schemas.openxmlformats.org/officeDocument/2006/relationships/image"/><Relationship Id="rId14" Target="../media/image51.png" Type="http://schemas.openxmlformats.org/officeDocument/2006/relationships/image"/><Relationship Id="rId15" Target="../media/image52.svg" Type="http://schemas.openxmlformats.org/officeDocument/2006/relationships/image"/><Relationship Id="rId16" Target="../media/image11.png" Type="http://schemas.openxmlformats.org/officeDocument/2006/relationships/image"/><Relationship Id="rId17" Target="../media/image12.svg" Type="http://schemas.openxmlformats.org/officeDocument/2006/relationships/image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60.svg" Type="http://schemas.openxmlformats.org/officeDocument/2006/relationships/image"/><Relationship Id="rId12" Target="../media/image61.png" Type="http://schemas.openxmlformats.org/officeDocument/2006/relationships/image"/><Relationship Id="rId13" Target="../media/image62.svg" Type="http://schemas.openxmlformats.org/officeDocument/2006/relationships/image"/><Relationship Id="rId14" Target="../media/image63.png" Type="http://schemas.openxmlformats.org/officeDocument/2006/relationships/image"/><Relationship Id="rId15" Target="../media/image64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55.png" Type="http://schemas.openxmlformats.org/officeDocument/2006/relationships/image"/><Relationship Id="rId7" Target="../media/image56.svg" Type="http://schemas.openxmlformats.org/officeDocument/2006/relationships/image"/><Relationship Id="rId8" Target="../media/image57.png" Type="http://schemas.openxmlformats.org/officeDocument/2006/relationships/image"/><Relationship Id="rId9" Target="../media/image5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1.png" Type="http://schemas.openxmlformats.org/officeDocument/2006/relationships/image"/><Relationship Id="rId11" Target="../media/image72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65.png" Type="http://schemas.openxmlformats.org/officeDocument/2006/relationships/image"/><Relationship Id="rId5" Target="../media/image66.svg" Type="http://schemas.openxmlformats.org/officeDocument/2006/relationships/image"/><Relationship Id="rId6" Target="../media/image67.png" Type="http://schemas.openxmlformats.org/officeDocument/2006/relationships/image"/><Relationship Id="rId7" Target="../media/image68.svg" Type="http://schemas.openxmlformats.org/officeDocument/2006/relationships/image"/><Relationship Id="rId8" Target="../media/image69.png" Type="http://schemas.openxmlformats.org/officeDocument/2006/relationships/image"/><Relationship Id="rId9" Target="../media/image7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png" Type="http://schemas.openxmlformats.org/officeDocument/2006/relationships/image"/><Relationship Id="rId11" Target="../media/image76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69.png" Type="http://schemas.openxmlformats.org/officeDocument/2006/relationships/image"/><Relationship Id="rId5" Target="../media/image70.svg" Type="http://schemas.openxmlformats.org/officeDocument/2006/relationships/image"/><Relationship Id="rId6" Target="../media/image71.png" Type="http://schemas.openxmlformats.org/officeDocument/2006/relationships/image"/><Relationship Id="rId7" Target="../media/image72.svg" Type="http://schemas.openxmlformats.org/officeDocument/2006/relationships/image"/><Relationship Id="rId8" Target="../media/image73.png" Type="http://schemas.openxmlformats.org/officeDocument/2006/relationships/image"/><Relationship Id="rId9" Target="../media/image7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5.png" Type="http://schemas.openxmlformats.org/officeDocument/2006/relationships/image"/><Relationship Id="rId11" Target="../media/image86.svg" Type="http://schemas.openxmlformats.org/officeDocument/2006/relationships/image"/><Relationship Id="rId12" Target="../media/image87.png" Type="http://schemas.openxmlformats.org/officeDocument/2006/relationships/image"/><Relationship Id="rId13" Target="../media/image88.svg" Type="http://schemas.openxmlformats.org/officeDocument/2006/relationships/image"/><Relationship Id="rId14" Target="../media/image89.png" Type="http://schemas.openxmlformats.org/officeDocument/2006/relationships/image"/><Relationship Id="rId15" Target="../media/image90.svg" Type="http://schemas.openxmlformats.org/officeDocument/2006/relationships/image"/><Relationship Id="rId16" Target="../media/image91.png" Type="http://schemas.openxmlformats.org/officeDocument/2006/relationships/image"/><Relationship Id="rId17" Target="../media/image92.svg" Type="http://schemas.openxmlformats.org/officeDocument/2006/relationships/image"/><Relationship Id="rId18" Target="../media/image93.png" Type="http://schemas.openxmlformats.org/officeDocument/2006/relationships/image"/><Relationship Id="rId19" Target="../media/image94.svg" Type="http://schemas.openxmlformats.org/officeDocument/2006/relationships/image"/><Relationship Id="rId2" Target="../media/image77.png" Type="http://schemas.openxmlformats.org/officeDocument/2006/relationships/image"/><Relationship Id="rId20" Target="../media/image95.png" Type="http://schemas.openxmlformats.org/officeDocument/2006/relationships/image"/><Relationship Id="rId21" Target="../media/image96.svg" Type="http://schemas.openxmlformats.org/officeDocument/2006/relationships/image"/><Relationship Id="rId22" Target="../media/image11.png" Type="http://schemas.openxmlformats.org/officeDocument/2006/relationships/image"/><Relationship Id="rId23" Target="../media/image12.svg" Type="http://schemas.openxmlformats.org/officeDocument/2006/relationships/image"/><Relationship Id="rId3" Target="../media/image78.svg" Type="http://schemas.openxmlformats.org/officeDocument/2006/relationships/image"/><Relationship Id="rId4" Target="../media/image79.png" Type="http://schemas.openxmlformats.org/officeDocument/2006/relationships/image"/><Relationship Id="rId5" Target="../media/image80.svg" Type="http://schemas.openxmlformats.org/officeDocument/2006/relationships/image"/><Relationship Id="rId6" Target="../media/image81.png" Type="http://schemas.openxmlformats.org/officeDocument/2006/relationships/image"/><Relationship Id="rId7" Target="../media/image82.svg" Type="http://schemas.openxmlformats.org/officeDocument/2006/relationships/image"/><Relationship Id="rId8" Target="../media/image83.png" Type="http://schemas.openxmlformats.org/officeDocument/2006/relationships/image"/><Relationship Id="rId9" Target="../media/image8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0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35449" y="2079658"/>
            <a:ext cx="11923851" cy="6362376"/>
            <a:chOff x="0" y="0"/>
            <a:chExt cx="3140438" cy="16756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0438" cy="1675688"/>
            </a:xfrm>
            <a:custGeom>
              <a:avLst/>
              <a:gdLst/>
              <a:ahLst/>
              <a:cxnLst/>
              <a:rect r="r" b="b" t="t" l="l"/>
              <a:pathLst>
                <a:path h="1675688" w="3140438">
                  <a:moveTo>
                    <a:pt x="13635" y="0"/>
                  </a:moveTo>
                  <a:lnTo>
                    <a:pt x="3126803" y="0"/>
                  </a:lnTo>
                  <a:cubicBezTo>
                    <a:pt x="3134334" y="0"/>
                    <a:pt x="3140438" y="6105"/>
                    <a:pt x="3140438" y="13635"/>
                  </a:cubicBezTo>
                  <a:lnTo>
                    <a:pt x="3140438" y="1662053"/>
                  </a:lnTo>
                  <a:cubicBezTo>
                    <a:pt x="3140438" y="1669583"/>
                    <a:pt x="3134334" y="1675688"/>
                    <a:pt x="3126803" y="1675688"/>
                  </a:cubicBezTo>
                  <a:lnTo>
                    <a:pt x="13635" y="1675688"/>
                  </a:lnTo>
                  <a:cubicBezTo>
                    <a:pt x="10019" y="1675688"/>
                    <a:pt x="6551" y="1674251"/>
                    <a:pt x="3994" y="1671694"/>
                  </a:cubicBezTo>
                  <a:cubicBezTo>
                    <a:pt x="1437" y="1669137"/>
                    <a:pt x="0" y="1665669"/>
                    <a:pt x="0" y="1662053"/>
                  </a:cubicBezTo>
                  <a:lnTo>
                    <a:pt x="0" y="13635"/>
                  </a:lnTo>
                  <a:cubicBezTo>
                    <a:pt x="0" y="6105"/>
                    <a:pt x="6105" y="0"/>
                    <a:pt x="13635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0438" cy="17042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58235" y="988359"/>
            <a:ext cx="4902679" cy="8544974"/>
          </a:xfrm>
          <a:custGeom>
            <a:avLst/>
            <a:gdLst/>
            <a:ahLst/>
            <a:cxnLst/>
            <a:rect r="r" b="b" t="t" l="l"/>
            <a:pathLst>
              <a:path h="8544974" w="4902679">
                <a:moveTo>
                  <a:pt x="0" y="0"/>
                </a:moveTo>
                <a:lnTo>
                  <a:pt x="4902679" y="0"/>
                </a:lnTo>
                <a:lnTo>
                  <a:pt x="4902679" y="8544974"/>
                </a:lnTo>
                <a:lnTo>
                  <a:pt x="0" y="8544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917228" y="1608462"/>
            <a:ext cx="942392" cy="942392"/>
          </a:xfrm>
          <a:custGeom>
            <a:avLst/>
            <a:gdLst/>
            <a:ahLst/>
            <a:cxnLst/>
            <a:rect r="r" b="b" t="t" l="l"/>
            <a:pathLst>
              <a:path h="942392" w="942392">
                <a:moveTo>
                  <a:pt x="0" y="0"/>
                </a:moveTo>
                <a:lnTo>
                  <a:pt x="942392" y="0"/>
                </a:lnTo>
                <a:lnTo>
                  <a:pt x="942392" y="942392"/>
                </a:lnTo>
                <a:lnTo>
                  <a:pt x="0" y="942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16618" y="1608462"/>
            <a:ext cx="942392" cy="942392"/>
          </a:xfrm>
          <a:custGeom>
            <a:avLst/>
            <a:gdLst/>
            <a:ahLst/>
            <a:cxnLst/>
            <a:rect r="r" b="b" t="t" l="l"/>
            <a:pathLst>
              <a:path h="942392" w="942392">
                <a:moveTo>
                  <a:pt x="0" y="0"/>
                </a:moveTo>
                <a:lnTo>
                  <a:pt x="942391" y="0"/>
                </a:lnTo>
                <a:lnTo>
                  <a:pt x="942391" y="942392"/>
                </a:lnTo>
                <a:lnTo>
                  <a:pt x="0" y="942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116007" y="1608462"/>
            <a:ext cx="942392" cy="942392"/>
          </a:xfrm>
          <a:custGeom>
            <a:avLst/>
            <a:gdLst/>
            <a:ahLst/>
            <a:cxnLst/>
            <a:rect r="r" b="b" t="t" l="l"/>
            <a:pathLst>
              <a:path h="942392" w="942392">
                <a:moveTo>
                  <a:pt x="0" y="0"/>
                </a:moveTo>
                <a:lnTo>
                  <a:pt x="942392" y="0"/>
                </a:lnTo>
                <a:lnTo>
                  <a:pt x="942392" y="942392"/>
                </a:lnTo>
                <a:lnTo>
                  <a:pt x="0" y="942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302198" y="2992902"/>
            <a:ext cx="1446763" cy="1210020"/>
          </a:xfrm>
          <a:custGeom>
            <a:avLst/>
            <a:gdLst/>
            <a:ahLst/>
            <a:cxnLst/>
            <a:rect r="r" b="b" t="t" l="l"/>
            <a:pathLst>
              <a:path h="1210020" w="1446763">
                <a:moveTo>
                  <a:pt x="0" y="0"/>
                </a:moveTo>
                <a:lnTo>
                  <a:pt x="1446764" y="0"/>
                </a:lnTo>
                <a:lnTo>
                  <a:pt x="1446764" y="1210021"/>
                </a:lnTo>
                <a:lnTo>
                  <a:pt x="0" y="12100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20627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0"/>
                </a:moveTo>
                <a:lnTo>
                  <a:pt x="4677015" y="0"/>
                </a:lnTo>
                <a:lnTo>
                  <a:pt x="4677015" y="2783552"/>
                </a:lnTo>
                <a:lnTo>
                  <a:pt x="0" y="27835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0">
            <a:off x="13828114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2783552"/>
                </a:moveTo>
                <a:lnTo>
                  <a:pt x="0" y="2783552"/>
                </a:lnTo>
                <a:lnTo>
                  <a:pt x="0" y="0"/>
                </a:lnTo>
                <a:lnTo>
                  <a:pt x="4677016" y="0"/>
                </a:lnTo>
                <a:lnTo>
                  <a:pt x="4677016" y="278355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997721" y="1133800"/>
            <a:ext cx="1713892" cy="1778568"/>
          </a:xfrm>
          <a:custGeom>
            <a:avLst/>
            <a:gdLst/>
            <a:ahLst/>
            <a:cxnLst/>
            <a:rect r="r" b="b" t="t" l="l"/>
            <a:pathLst>
              <a:path h="1778568" w="1713892">
                <a:moveTo>
                  <a:pt x="0" y="0"/>
                </a:moveTo>
                <a:lnTo>
                  <a:pt x="1713893" y="0"/>
                </a:lnTo>
                <a:lnTo>
                  <a:pt x="1713893" y="1778568"/>
                </a:lnTo>
                <a:lnTo>
                  <a:pt x="0" y="17785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956460" y="3693162"/>
            <a:ext cx="10681830" cy="269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 b="true">
                <a:solidFill>
                  <a:srgbClr val="07817C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Сандар туралы білейік!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40081" y="6655923"/>
            <a:ext cx="11114586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true">
                <a:solidFill>
                  <a:srgbClr val="E62138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1-Сыныпқа Арналған Сандармен таныстыру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0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3828114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0"/>
                </a:moveTo>
                <a:lnTo>
                  <a:pt x="0" y="0"/>
                </a:lnTo>
                <a:lnTo>
                  <a:pt x="0" y="2783552"/>
                </a:lnTo>
                <a:lnTo>
                  <a:pt x="4677016" y="2783552"/>
                </a:lnTo>
                <a:lnTo>
                  <a:pt x="46770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-320627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2783552"/>
                </a:moveTo>
                <a:lnTo>
                  <a:pt x="4677015" y="2783552"/>
                </a:lnTo>
                <a:lnTo>
                  <a:pt x="4677015" y="0"/>
                </a:lnTo>
                <a:lnTo>
                  <a:pt x="0" y="0"/>
                </a:lnTo>
                <a:lnTo>
                  <a:pt x="0" y="2783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13828114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2783552"/>
                </a:moveTo>
                <a:lnTo>
                  <a:pt x="0" y="2783552"/>
                </a:lnTo>
                <a:lnTo>
                  <a:pt x="0" y="0"/>
                </a:lnTo>
                <a:lnTo>
                  <a:pt x="4677016" y="0"/>
                </a:lnTo>
                <a:lnTo>
                  <a:pt x="4677016" y="2783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20627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0"/>
                </a:moveTo>
                <a:lnTo>
                  <a:pt x="4677015" y="0"/>
                </a:lnTo>
                <a:lnTo>
                  <a:pt x="4677015" y="2783552"/>
                </a:lnTo>
                <a:lnTo>
                  <a:pt x="0" y="2783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2079658"/>
            <a:ext cx="11923851" cy="6362376"/>
            <a:chOff x="0" y="0"/>
            <a:chExt cx="3140438" cy="16756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40438" cy="1675688"/>
            </a:xfrm>
            <a:custGeom>
              <a:avLst/>
              <a:gdLst/>
              <a:ahLst/>
              <a:cxnLst/>
              <a:rect r="r" b="b" t="t" l="l"/>
              <a:pathLst>
                <a:path h="1675688" w="3140438">
                  <a:moveTo>
                    <a:pt x="13635" y="0"/>
                  </a:moveTo>
                  <a:lnTo>
                    <a:pt x="3126803" y="0"/>
                  </a:lnTo>
                  <a:cubicBezTo>
                    <a:pt x="3134334" y="0"/>
                    <a:pt x="3140438" y="6105"/>
                    <a:pt x="3140438" y="13635"/>
                  </a:cubicBezTo>
                  <a:lnTo>
                    <a:pt x="3140438" y="1662053"/>
                  </a:lnTo>
                  <a:cubicBezTo>
                    <a:pt x="3140438" y="1669583"/>
                    <a:pt x="3134334" y="1675688"/>
                    <a:pt x="3126803" y="1675688"/>
                  </a:cubicBezTo>
                  <a:lnTo>
                    <a:pt x="13635" y="1675688"/>
                  </a:lnTo>
                  <a:cubicBezTo>
                    <a:pt x="10019" y="1675688"/>
                    <a:pt x="6551" y="1674251"/>
                    <a:pt x="3994" y="1671694"/>
                  </a:cubicBezTo>
                  <a:cubicBezTo>
                    <a:pt x="1437" y="1669137"/>
                    <a:pt x="0" y="1665669"/>
                    <a:pt x="0" y="1662053"/>
                  </a:cubicBezTo>
                  <a:lnTo>
                    <a:pt x="0" y="13635"/>
                  </a:lnTo>
                  <a:cubicBezTo>
                    <a:pt x="0" y="6105"/>
                    <a:pt x="6105" y="0"/>
                    <a:pt x="13635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3140438" cy="17042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046199" y="3166321"/>
            <a:ext cx="5488561" cy="6485744"/>
          </a:xfrm>
          <a:custGeom>
            <a:avLst/>
            <a:gdLst/>
            <a:ahLst/>
            <a:cxnLst/>
            <a:rect r="r" b="b" t="t" l="l"/>
            <a:pathLst>
              <a:path h="6485744" w="5488561">
                <a:moveTo>
                  <a:pt x="0" y="0"/>
                </a:moveTo>
                <a:lnTo>
                  <a:pt x="5488561" y="0"/>
                </a:lnTo>
                <a:lnTo>
                  <a:pt x="5488561" y="6485744"/>
                </a:lnTo>
                <a:lnTo>
                  <a:pt x="0" y="648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10479" y="1608462"/>
            <a:ext cx="942392" cy="942392"/>
          </a:xfrm>
          <a:custGeom>
            <a:avLst/>
            <a:gdLst/>
            <a:ahLst/>
            <a:cxnLst/>
            <a:rect r="r" b="b" t="t" l="l"/>
            <a:pathLst>
              <a:path h="942392" w="942392">
                <a:moveTo>
                  <a:pt x="0" y="0"/>
                </a:moveTo>
                <a:lnTo>
                  <a:pt x="942392" y="0"/>
                </a:lnTo>
                <a:lnTo>
                  <a:pt x="942392" y="942392"/>
                </a:lnTo>
                <a:lnTo>
                  <a:pt x="0" y="942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709869" y="1608462"/>
            <a:ext cx="942392" cy="942392"/>
          </a:xfrm>
          <a:custGeom>
            <a:avLst/>
            <a:gdLst/>
            <a:ahLst/>
            <a:cxnLst/>
            <a:rect r="r" b="b" t="t" l="l"/>
            <a:pathLst>
              <a:path h="942392" w="942392">
                <a:moveTo>
                  <a:pt x="0" y="0"/>
                </a:moveTo>
                <a:lnTo>
                  <a:pt x="942392" y="0"/>
                </a:lnTo>
                <a:lnTo>
                  <a:pt x="942392" y="942392"/>
                </a:lnTo>
                <a:lnTo>
                  <a:pt x="0" y="942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809259" y="1608462"/>
            <a:ext cx="942392" cy="942392"/>
          </a:xfrm>
          <a:custGeom>
            <a:avLst/>
            <a:gdLst/>
            <a:ahLst/>
            <a:cxnLst/>
            <a:rect r="r" b="b" t="t" l="l"/>
            <a:pathLst>
              <a:path h="942392" w="942392">
                <a:moveTo>
                  <a:pt x="0" y="0"/>
                </a:moveTo>
                <a:lnTo>
                  <a:pt x="942392" y="0"/>
                </a:lnTo>
                <a:lnTo>
                  <a:pt x="942392" y="942392"/>
                </a:lnTo>
                <a:lnTo>
                  <a:pt x="0" y="942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690972" y="1133800"/>
            <a:ext cx="1713892" cy="1778568"/>
          </a:xfrm>
          <a:custGeom>
            <a:avLst/>
            <a:gdLst/>
            <a:ahLst/>
            <a:cxnLst/>
            <a:rect r="r" b="b" t="t" l="l"/>
            <a:pathLst>
              <a:path h="1778568" w="1713892">
                <a:moveTo>
                  <a:pt x="0" y="0"/>
                </a:moveTo>
                <a:lnTo>
                  <a:pt x="1713893" y="0"/>
                </a:lnTo>
                <a:lnTo>
                  <a:pt x="1713893" y="1778568"/>
                </a:lnTo>
                <a:lnTo>
                  <a:pt x="0" y="17785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610479" y="5356096"/>
            <a:ext cx="10681830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 b="true">
                <a:solidFill>
                  <a:srgbClr val="07817C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Thank You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49711" y="3711697"/>
            <a:ext cx="10681830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"Great job! Now you know your numbers. See you next time!"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25528" y="2525576"/>
            <a:ext cx="11923851" cy="1275403"/>
            <a:chOff x="0" y="0"/>
            <a:chExt cx="3140438" cy="3359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0438" cy="335909"/>
            </a:xfrm>
            <a:custGeom>
              <a:avLst/>
              <a:gdLst/>
              <a:ahLst/>
              <a:cxnLst/>
              <a:rect r="r" b="b" t="t" l="l"/>
              <a:pathLst>
                <a:path h="335909" w="3140438">
                  <a:moveTo>
                    <a:pt x="13635" y="0"/>
                  </a:moveTo>
                  <a:lnTo>
                    <a:pt x="3126803" y="0"/>
                  </a:lnTo>
                  <a:cubicBezTo>
                    <a:pt x="3134334" y="0"/>
                    <a:pt x="3140438" y="6105"/>
                    <a:pt x="3140438" y="13635"/>
                  </a:cubicBezTo>
                  <a:lnTo>
                    <a:pt x="3140438" y="322274"/>
                  </a:lnTo>
                  <a:cubicBezTo>
                    <a:pt x="3140438" y="329804"/>
                    <a:pt x="3134334" y="335909"/>
                    <a:pt x="3126803" y="335909"/>
                  </a:cubicBezTo>
                  <a:lnTo>
                    <a:pt x="13635" y="335909"/>
                  </a:lnTo>
                  <a:cubicBezTo>
                    <a:pt x="6105" y="335909"/>
                    <a:pt x="0" y="329804"/>
                    <a:pt x="0" y="322274"/>
                  </a:cubicBezTo>
                  <a:lnTo>
                    <a:pt x="0" y="13635"/>
                  </a:lnTo>
                  <a:cubicBezTo>
                    <a:pt x="0" y="6105"/>
                    <a:pt x="6105" y="0"/>
                    <a:pt x="13635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0438" cy="364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705884" y="2684171"/>
            <a:ext cx="10963140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b="true">
                <a:solidFill>
                  <a:srgbClr val="07817C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Сан дегеніміз не?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320627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0"/>
                </a:moveTo>
                <a:lnTo>
                  <a:pt x="4677015" y="0"/>
                </a:lnTo>
                <a:lnTo>
                  <a:pt x="4677015" y="2783552"/>
                </a:lnTo>
                <a:lnTo>
                  <a:pt x="0" y="2783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3828114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2783552"/>
                </a:moveTo>
                <a:lnTo>
                  <a:pt x="0" y="2783552"/>
                </a:lnTo>
                <a:lnTo>
                  <a:pt x="0" y="0"/>
                </a:lnTo>
                <a:lnTo>
                  <a:pt x="4677016" y="0"/>
                </a:lnTo>
                <a:lnTo>
                  <a:pt x="4677016" y="2783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828114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0"/>
                </a:moveTo>
                <a:lnTo>
                  <a:pt x="0" y="0"/>
                </a:lnTo>
                <a:lnTo>
                  <a:pt x="0" y="2783552"/>
                </a:lnTo>
                <a:lnTo>
                  <a:pt x="4677016" y="2783552"/>
                </a:lnTo>
                <a:lnTo>
                  <a:pt x="46770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0">
            <a:off x="-320627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2783552"/>
                </a:moveTo>
                <a:lnTo>
                  <a:pt x="4677015" y="2783552"/>
                </a:lnTo>
                <a:lnTo>
                  <a:pt x="4677015" y="0"/>
                </a:lnTo>
                <a:lnTo>
                  <a:pt x="0" y="0"/>
                </a:lnTo>
                <a:lnTo>
                  <a:pt x="0" y="2783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705884" y="4236289"/>
            <a:ext cx="12582116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Сан-бұл біз заттарды санау үшін қолданатын нәрсе. Мысалы, біз ойыншықтарымызды, кітаптарымызды және достарымызды санау үшін сандарды қолданамыз.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251272" y="2794139"/>
            <a:ext cx="4363235" cy="5946487"/>
          </a:xfrm>
          <a:custGeom>
            <a:avLst/>
            <a:gdLst/>
            <a:ahLst/>
            <a:cxnLst/>
            <a:rect r="r" b="b" t="t" l="l"/>
            <a:pathLst>
              <a:path h="5946487" w="4363235">
                <a:moveTo>
                  <a:pt x="0" y="0"/>
                </a:moveTo>
                <a:lnTo>
                  <a:pt x="4363234" y="0"/>
                </a:lnTo>
                <a:lnTo>
                  <a:pt x="4363234" y="5946486"/>
                </a:lnTo>
                <a:lnTo>
                  <a:pt x="0" y="5946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402173" y="7312864"/>
            <a:ext cx="942392" cy="942392"/>
          </a:xfrm>
          <a:custGeom>
            <a:avLst/>
            <a:gdLst/>
            <a:ahLst/>
            <a:cxnLst/>
            <a:rect r="r" b="b" t="t" l="l"/>
            <a:pathLst>
              <a:path h="942392" w="942392">
                <a:moveTo>
                  <a:pt x="0" y="0"/>
                </a:moveTo>
                <a:lnTo>
                  <a:pt x="942392" y="0"/>
                </a:lnTo>
                <a:lnTo>
                  <a:pt x="942392" y="942392"/>
                </a:lnTo>
                <a:lnTo>
                  <a:pt x="0" y="942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501563" y="7312864"/>
            <a:ext cx="942392" cy="942392"/>
          </a:xfrm>
          <a:custGeom>
            <a:avLst/>
            <a:gdLst/>
            <a:ahLst/>
            <a:cxnLst/>
            <a:rect r="r" b="b" t="t" l="l"/>
            <a:pathLst>
              <a:path h="942392" w="942392">
                <a:moveTo>
                  <a:pt x="0" y="0"/>
                </a:moveTo>
                <a:lnTo>
                  <a:pt x="942392" y="0"/>
                </a:lnTo>
                <a:lnTo>
                  <a:pt x="942392" y="942392"/>
                </a:lnTo>
                <a:lnTo>
                  <a:pt x="0" y="942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600953" y="7312864"/>
            <a:ext cx="942392" cy="942392"/>
          </a:xfrm>
          <a:custGeom>
            <a:avLst/>
            <a:gdLst/>
            <a:ahLst/>
            <a:cxnLst/>
            <a:rect r="r" b="b" t="t" l="l"/>
            <a:pathLst>
              <a:path h="942392" w="942392">
                <a:moveTo>
                  <a:pt x="0" y="0"/>
                </a:moveTo>
                <a:lnTo>
                  <a:pt x="942392" y="0"/>
                </a:lnTo>
                <a:lnTo>
                  <a:pt x="942392" y="942392"/>
                </a:lnTo>
                <a:lnTo>
                  <a:pt x="0" y="942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20627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0"/>
                </a:moveTo>
                <a:lnTo>
                  <a:pt x="4677015" y="0"/>
                </a:lnTo>
                <a:lnTo>
                  <a:pt x="4677015" y="2783552"/>
                </a:lnTo>
                <a:lnTo>
                  <a:pt x="0" y="2783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3828114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2783552"/>
                </a:moveTo>
                <a:lnTo>
                  <a:pt x="0" y="2783552"/>
                </a:lnTo>
                <a:lnTo>
                  <a:pt x="0" y="0"/>
                </a:lnTo>
                <a:lnTo>
                  <a:pt x="4677016" y="0"/>
                </a:lnTo>
                <a:lnTo>
                  <a:pt x="4677016" y="2783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828114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0"/>
                </a:moveTo>
                <a:lnTo>
                  <a:pt x="0" y="0"/>
                </a:lnTo>
                <a:lnTo>
                  <a:pt x="0" y="2783552"/>
                </a:lnTo>
                <a:lnTo>
                  <a:pt x="4677016" y="2783552"/>
                </a:lnTo>
                <a:lnTo>
                  <a:pt x="46770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-320627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2783552"/>
                </a:moveTo>
                <a:lnTo>
                  <a:pt x="4677015" y="2783552"/>
                </a:lnTo>
                <a:lnTo>
                  <a:pt x="4677015" y="0"/>
                </a:lnTo>
                <a:lnTo>
                  <a:pt x="0" y="0"/>
                </a:lnTo>
                <a:lnTo>
                  <a:pt x="0" y="2783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427164" y="2525576"/>
            <a:ext cx="2621142" cy="3013605"/>
            <a:chOff x="0" y="0"/>
            <a:chExt cx="726111" cy="8348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26111" cy="834831"/>
            </a:xfrm>
            <a:custGeom>
              <a:avLst/>
              <a:gdLst/>
              <a:ahLst/>
              <a:cxnLst/>
              <a:rect r="r" b="b" t="t" l="l"/>
              <a:pathLst>
                <a:path h="834831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746222"/>
                  </a:lnTo>
                  <a:cubicBezTo>
                    <a:pt x="726111" y="795159"/>
                    <a:pt x="686439" y="834831"/>
                    <a:pt x="637501" y="834831"/>
                  </a:cubicBezTo>
                  <a:lnTo>
                    <a:pt x="88609" y="834831"/>
                  </a:lnTo>
                  <a:cubicBezTo>
                    <a:pt x="39672" y="834831"/>
                    <a:pt x="0" y="795159"/>
                    <a:pt x="0" y="746222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726111" cy="863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832129" y="2525576"/>
            <a:ext cx="2621142" cy="3013605"/>
            <a:chOff x="0" y="0"/>
            <a:chExt cx="726111" cy="83483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26111" cy="834831"/>
            </a:xfrm>
            <a:custGeom>
              <a:avLst/>
              <a:gdLst/>
              <a:ahLst/>
              <a:cxnLst/>
              <a:rect r="r" b="b" t="t" l="l"/>
              <a:pathLst>
                <a:path h="834831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746222"/>
                  </a:lnTo>
                  <a:cubicBezTo>
                    <a:pt x="726111" y="795159"/>
                    <a:pt x="686439" y="834831"/>
                    <a:pt x="637501" y="834831"/>
                  </a:cubicBezTo>
                  <a:lnTo>
                    <a:pt x="88609" y="834831"/>
                  </a:lnTo>
                  <a:cubicBezTo>
                    <a:pt x="39672" y="834831"/>
                    <a:pt x="0" y="795159"/>
                    <a:pt x="0" y="746222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726111" cy="863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237094" y="2525576"/>
            <a:ext cx="2621142" cy="3013605"/>
            <a:chOff x="0" y="0"/>
            <a:chExt cx="726111" cy="83483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26111" cy="834831"/>
            </a:xfrm>
            <a:custGeom>
              <a:avLst/>
              <a:gdLst/>
              <a:ahLst/>
              <a:cxnLst/>
              <a:rect r="r" b="b" t="t" l="l"/>
              <a:pathLst>
                <a:path h="834831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746222"/>
                  </a:lnTo>
                  <a:cubicBezTo>
                    <a:pt x="726111" y="795159"/>
                    <a:pt x="686439" y="834831"/>
                    <a:pt x="637501" y="834831"/>
                  </a:cubicBezTo>
                  <a:lnTo>
                    <a:pt x="88609" y="834831"/>
                  </a:lnTo>
                  <a:cubicBezTo>
                    <a:pt x="39672" y="834831"/>
                    <a:pt x="0" y="795159"/>
                    <a:pt x="0" y="746222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726111" cy="863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427164" y="6035946"/>
            <a:ext cx="2621142" cy="3013605"/>
            <a:chOff x="0" y="0"/>
            <a:chExt cx="726111" cy="8348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26111" cy="834831"/>
            </a:xfrm>
            <a:custGeom>
              <a:avLst/>
              <a:gdLst/>
              <a:ahLst/>
              <a:cxnLst/>
              <a:rect r="r" b="b" t="t" l="l"/>
              <a:pathLst>
                <a:path h="834831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746222"/>
                  </a:lnTo>
                  <a:cubicBezTo>
                    <a:pt x="726111" y="795159"/>
                    <a:pt x="686439" y="834831"/>
                    <a:pt x="637501" y="834831"/>
                  </a:cubicBezTo>
                  <a:lnTo>
                    <a:pt x="88609" y="834831"/>
                  </a:lnTo>
                  <a:cubicBezTo>
                    <a:pt x="39672" y="834831"/>
                    <a:pt x="0" y="795159"/>
                    <a:pt x="0" y="746222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726111" cy="863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7832129" y="6035946"/>
            <a:ext cx="2621142" cy="3013605"/>
            <a:chOff x="0" y="0"/>
            <a:chExt cx="726111" cy="83483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26111" cy="834831"/>
            </a:xfrm>
            <a:custGeom>
              <a:avLst/>
              <a:gdLst/>
              <a:ahLst/>
              <a:cxnLst/>
              <a:rect r="r" b="b" t="t" l="l"/>
              <a:pathLst>
                <a:path h="834831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746222"/>
                  </a:lnTo>
                  <a:cubicBezTo>
                    <a:pt x="726111" y="795159"/>
                    <a:pt x="686439" y="834831"/>
                    <a:pt x="637501" y="834831"/>
                  </a:cubicBezTo>
                  <a:lnTo>
                    <a:pt x="88609" y="834831"/>
                  </a:lnTo>
                  <a:cubicBezTo>
                    <a:pt x="39672" y="834831"/>
                    <a:pt x="0" y="795159"/>
                    <a:pt x="0" y="746222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726111" cy="863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4237094" y="6035946"/>
            <a:ext cx="2621142" cy="3013605"/>
            <a:chOff x="0" y="0"/>
            <a:chExt cx="726111" cy="8348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26111" cy="834831"/>
            </a:xfrm>
            <a:custGeom>
              <a:avLst/>
              <a:gdLst/>
              <a:ahLst/>
              <a:cxnLst/>
              <a:rect r="r" b="b" t="t" l="l"/>
              <a:pathLst>
                <a:path h="834831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746222"/>
                  </a:lnTo>
                  <a:cubicBezTo>
                    <a:pt x="726111" y="795159"/>
                    <a:pt x="686439" y="834831"/>
                    <a:pt x="637501" y="834831"/>
                  </a:cubicBezTo>
                  <a:lnTo>
                    <a:pt x="88609" y="834831"/>
                  </a:lnTo>
                  <a:cubicBezTo>
                    <a:pt x="39672" y="834831"/>
                    <a:pt x="0" y="795159"/>
                    <a:pt x="0" y="746222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726111" cy="863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4629646" y="6035946"/>
            <a:ext cx="2621142" cy="3013605"/>
            <a:chOff x="0" y="0"/>
            <a:chExt cx="726111" cy="83483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26111" cy="834831"/>
            </a:xfrm>
            <a:custGeom>
              <a:avLst/>
              <a:gdLst/>
              <a:ahLst/>
              <a:cxnLst/>
              <a:rect r="r" b="b" t="t" l="l"/>
              <a:pathLst>
                <a:path h="834831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746222"/>
                  </a:lnTo>
                  <a:cubicBezTo>
                    <a:pt x="726111" y="795159"/>
                    <a:pt x="686439" y="834831"/>
                    <a:pt x="637501" y="834831"/>
                  </a:cubicBezTo>
                  <a:lnTo>
                    <a:pt x="88609" y="834831"/>
                  </a:lnTo>
                  <a:cubicBezTo>
                    <a:pt x="39672" y="834831"/>
                    <a:pt x="0" y="795159"/>
                    <a:pt x="0" y="746222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726111" cy="863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1034612" y="6035946"/>
            <a:ext cx="2621142" cy="3013605"/>
            <a:chOff x="0" y="0"/>
            <a:chExt cx="726111" cy="83483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26111" cy="834831"/>
            </a:xfrm>
            <a:custGeom>
              <a:avLst/>
              <a:gdLst/>
              <a:ahLst/>
              <a:cxnLst/>
              <a:rect r="r" b="b" t="t" l="l"/>
              <a:pathLst>
                <a:path h="834831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746222"/>
                  </a:lnTo>
                  <a:cubicBezTo>
                    <a:pt x="726111" y="795159"/>
                    <a:pt x="686439" y="834831"/>
                    <a:pt x="637501" y="834831"/>
                  </a:cubicBezTo>
                  <a:lnTo>
                    <a:pt x="88609" y="834831"/>
                  </a:lnTo>
                  <a:cubicBezTo>
                    <a:pt x="39672" y="834831"/>
                    <a:pt x="0" y="795159"/>
                    <a:pt x="0" y="746222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726111" cy="863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4629646" y="2525576"/>
            <a:ext cx="2621142" cy="3013605"/>
            <a:chOff x="0" y="0"/>
            <a:chExt cx="726111" cy="83483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26111" cy="834831"/>
            </a:xfrm>
            <a:custGeom>
              <a:avLst/>
              <a:gdLst/>
              <a:ahLst/>
              <a:cxnLst/>
              <a:rect r="r" b="b" t="t" l="l"/>
              <a:pathLst>
                <a:path h="834831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746222"/>
                  </a:lnTo>
                  <a:cubicBezTo>
                    <a:pt x="726111" y="795159"/>
                    <a:pt x="686439" y="834831"/>
                    <a:pt x="637501" y="834831"/>
                  </a:cubicBezTo>
                  <a:lnTo>
                    <a:pt x="88609" y="834831"/>
                  </a:lnTo>
                  <a:cubicBezTo>
                    <a:pt x="39672" y="834831"/>
                    <a:pt x="0" y="795159"/>
                    <a:pt x="0" y="746222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28575"/>
              <a:ext cx="726111" cy="863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1034612" y="2525576"/>
            <a:ext cx="2621142" cy="3013605"/>
            <a:chOff x="0" y="0"/>
            <a:chExt cx="726111" cy="83483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26111" cy="834831"/>
            </a:xfrm>
            <a:custGeom>
              <a:avLst/>
              <a:gdLst/>
              <a:ahLst/>
              <a:cxnLst/>
              <a:rect r="r" b="b" t="t" l="l"/>
              <a:pathLst>
                <a:path h="834831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746222"/>
                  </a:lnTo>
                  <a:cubicBezTo>
                    <a:pt x="726111" y="795159"/>
                    <a:pt x="686439" y="834831"/>
                    <a:pt x="637501" y="834831"/>
                  </a:cubicBezTo>
                  <a:lnTo>
                    <a:pt x="88609" y="834831"/>
                  </a:lnTo>
                  <a:cubicBezTo>
                    <a:pt x="39672" y="834831"/>
                    <a:pt x="0" y="795159"/>
                    <a:pt x="0" y="746222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28575"/>
              <a:ext cx="726111" cy="863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3050861" y="748356"/>
            <a:ext cx="11923851" cy="1275403"/>
            <a:chOff x="0" y="0"/>
            <a:chExt cx="3140438" cy="335909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140438" cy="335909"/>
            </a:xfrm>
            <a:custGeom>
              <a:avLst/>
              <a:gdLst/>
              <a:ahLst/>
              <a:cxnLst/>
              <a:rect r="r" b="b" t="t" l="l"/>
              <a:pathLst>
                <a:path h="335909" w="3140438">
                  <a:moveTo>
                    <a:pt x="13635" y="0"/>
                  </a:moveTo>
                  <a:lnTo>
                    <a:pt x="3126803" y="0"/>
                  </a:lnTo>
                  <a:cubicBezTo>
                    <a:pt x="3134334" y="0"/>
                    <a:pt x="3140438" y="6105"/>
                    <a:pt x="3140438" y="13635"/>
                  </a:cubicBezTo>
                  <a:lnTo>
                    <a:pt x="3140438" y="322274"/>
                  </a:lnTo>
                  <a:cubicBezTo>
                    <a:pt x="3140438" y="329804"/>
                    <a:pt x="3134334" y="335909"/>
                    <a:pt x="3126803" y="335909"/>
                  </a:cubicBezTo>
                  <a:lnTo>
                    <a:pt x="13635" y="335909"/>
                  </a:lnTo>
                  <a:cubicBezTo>
                    <a:pt x="6105" y="335909"/>
                    <a:pt x="0" y="329804"/>
                    <a:pt x="0" y="322274"/>
                  </a:cubicBezTo>
                  <a:lnTo>
                    <a:pt x="0" y="13635"/>
                  </a:lnTo>
                  <a:cubicBezTo>
                    <a:pt x="0" y="6105"/>
                    <a:pt x="6105" y="0"/>
                    <a:pt x="13635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28575"/>
              <a:ext cx="3140438" cy="364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2030113" y="906950"/>
            <a:ext cx="1422777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b="true">
                <a:solidFill>
                  <a:srgbClr val="07817C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1-ден 10-ға дейінгі сан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788046" y="4470693"/>
            <a:ext cx="1899377" cy="60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1"/>
              </a:lnSpc>
            </a:pPr>
            <a:r>
              <a:rPr lang="en-US" sz="3917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Бір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079181" y="3074987"/>
            <a:ext cx="1317107" cy="13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1"/>
              </a:lnSpc>
            </a:pPr>
            <a:r>
              <a:rPr lang="en-US" sz="9700" b="true">
                <a:solidFill>
                  <a:srgbClr val="E62138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990529" y="4470693"/>
            <a:ext cx="1899377" cy="60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1"/>
              </a:lnSpc>
            </a:pPr>
            <a:r>
              <a:rPr lang="en-US" sz="3917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Екі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281664" y="3074987"/>
            <a:ext cx="1317107" cy="13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1"/>
              </a:lnSpc>
            </a:pPr>
            <a:r>
              <a:rPr lang="en-US" sz="9700" b="true">
                <a:solidFill>
                  <a:srgbClr val="E62138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2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193012" y="4470693"/>
            <a:ext cx="1899377" cy="60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1"/>
              </a:lnSpc>
            </a:pPr>
            <a:r>
              <a:rPr lang="en-US" sz="3917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Үш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484146" y="3074987"/>
            <a:ext cx="1317107" cy="13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1"/>
              </a:lnSpc>
            </a:pPr>
            <a:r>
              <a:rPr lang="en-US" sz="9700" b="true">
                <a:solidFill>
                  <a:srgbClr val="E62138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3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1395494" y="4470693"/>
            <a:ext cx="1899377" cy="60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1"/>
              </a:lnSpc>
            </a:pPr>
            <a:r>
              <a:rPr lang="en-US" sz="3917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Төрт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686629" y="3074987"/>
            <a:ext cx="1317107" cy="13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1"/>
              </a:lnSpc>
            </a:pPr>
            <a:r>
              <a:rPr lang="en-US" sz="9700" b="true">
                <a:solidFill>
                  <a:srgbClr val="E62138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4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597977" y="4470693"/>
            <a:ext cx="1899377" cy="60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1"/>
              </a:lnSpc>
            </a:pPr>
            <a:r>
              <a:rPr lang="en-US" sz="3917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Бес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889112" y="3074987"/>
            <a:ext cx="1317107" cy="13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1"/>
              </a:lnSpc>
            </a:pPr>
            <a:r>
              <a:rPr lang="en-US" sz="9700" b="true">
                <a:solidFill>
                  <a:srgbClr val="E62138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5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788046" y="7972426"/>
            <a:ext cx="1899377" cy="60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1"/>
              </a:lnSpc>
            </a:pPr>
            <a:r>
              <a:rPr lang="en-US" sz="3917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Алты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079181" y="6593992"/>
            <a:ext cx="1317107" cy="13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1"/>
              </a:lnSpc>
            </a:pPr>
            <a:r>
              <a:rPr lang="en-US" sz="9700" b="true">
                <a:solidFill>
                  <a:srgbClr val="E62138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6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4990529" y="7972426"/>
            <a:ext cx="1899377" cy="60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1"/>
              </a:lnSpc>
            </a:pPr>
            <a:r>
              <a:rPr lang="en-US" sz="3917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Жеті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281664" y="6593992"/>
            <a:ext cx="1317107" cy="13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1"/>
              </a:lnSpc>
            </a:pPr>
            <a:r>
              <a:rPr lang="en-US" sz="9700" b="true">
                <a:solidFill>
                  <a:srgbClr val="E62138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7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8193012" y="7972426"/>
            <a:ext cx="1899377" cy="60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1"/>
              </a:lnSpc>
            </a:pPr>
            <a:r>
              <a:rPr lang="en-US" sz="3917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Сегіз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8484146" y="6593992"/>
            <a:ext cx="1317107" cy="13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1"/>
              </a:lnSpc>
            </a:pPr>
            <a:r>
              <a:rPr lang="en-US" sz="9700" b="true">
                <a:solidFill>
                  <a:srgbClr val="E62138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8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1395494" y="7972426"/>
            <a:ext cx="1899377" cy="60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1"/>
              </a:lnSpc>
            </a:pPr>
            <a:r>
              <a:rPr lang="en-US" sz="3917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Тоғыз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1686629" y="6593992"/>
            <a:ext cx="1317107" cy="13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1"/>
              </a:lnSpc>
            </a:pPr>
            <a:r>
              <a:rPr lang="en-US" sz="9700" b="true">
                <a:solidFill>
                  <a:srgbClr val="E62138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9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4596710" y="7972426"/>
            <a:ext cx="1899377" cy="60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1"/>
              </a:lnSpc>
            </a:pPr>
            <a:r>
              <a:rPr lang="en-US" sz="3917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Он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4451008" y="6593992"/>
            <a:ext cx="2190780" cy="138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1"/>
              </a:lnSpc>
            </a:pPr>
            <a:r>
              <a:rPr lang="en-US" sz="9700" b="true">
                <a:solidFill>
                  <a:srgbClr val="E62138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10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0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1695" y="1400284"/>
            <a:ext cx="12658581" cy="1275403"/>
            <a:chOff x="0" y="0"/>
            <a:chExt cx="3333947" cy="3359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33947" cy="335909"/>
            </a:xfrm>
            <a:custGeom>
              <a:avLst/>
              <a:gdLst/>
              <a:ahLst/>
              <a:cxnLst/>
              <a:rect r="r" b="b" t="t" l="l"/>
              <a:pathLst>
                <a:path h="335909" w="3333947">
                  <a:moveTo>
                    <a:pt x="12843" y="0"/>
                  </a:moveTo>
                  <a:lnTo>
                    <a:pt x="3321104" y="0"/>
                  </a:lnTo>
                  <a:cubicBezTo>
                    <a:pt x="3324510" y="0"/>
                    <a:pt x="3327777" y="1353"/>
                    <a:pt x="3330185" y="3762"/>
                  </a:cubicBezTo>
                  <a:cubicBezTo>
                    <a:pt x="3332594" y="6170"/>
                    <a:pt x="3333947" y="9437"/>
                    <a:pt x="3333947" y="12843"/>
                  </a:cubicBezTo>
                  <a:lnTo>
                    <a:pt x="3333947" y="323065"/>
                  </a:lnTo>
                  <a:cubicBezTo>
                    <a:pt x="3333947" y="330158"/>
                    <a:pt x="3328197" y="335909"/>
                    <a:pt x="3321104" y="335909"/>
                  </a:cubicBezTo>
                  <a:lnTo>
                    <a:pt x="12843" y="335909"/>
                  </a:lnTo>
                  <a:cubicBezTo>
                    <a:pt x="5750" y="335909"/>
                    <a:pt x="0" y="330158"/>
                    <a:pt x="0" y="323065"/>
                  </a:cubicBezTo>
                  <a:lnTo>
                    <a:pt x="0" y="12843"/>
                  </a:lnTo>
                  <a:cubicBezTo>
                    <a:pt x="0" y="5750"/>
                    <a:pt x="5750" y="0"/>
                    <a:pt x="12843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333947" cy="364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548316" y="1558878"/>
            <a:ext cx="12445339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b="true">
                <a:solidFill>
                  <a:srgbClr val="07817C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Саусақтарыңызға санау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50131" y="3020334"/>
            <a:ext cx="1264171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Саусақтарыңызға дайында!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4001409"/>
            <a:ext cx="2290507" cy="2256324"/>
            <a:chOff x="0" y="0"/>
            <a:chExt cx="726111" cy="7152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101400" y="0"/>
                  </a:moveTo>
                  <a:lnTo>
                    <a:pt x="624710" y="0"/>
                  </a:lnTo>
                  <a:cubicBezTo>
                    <a:pt x="651603" y="0"/>
                    <a:pt x="677395" y="10683"/>
                    <a:pt x="696411" y="29699"/>
                  </a:cubicBezTo>
                  <a:cubicBezTo>
                    <a:pt x="715427" y="48716"/>
                    <a:pt x="726111" y="74507"/>
                    <a:pt x="726111" y="101400"/>
                  </a:cubicBezTo>
                  <a:lnTo>
                    <a:pt x="726111" y="613874"/>
                  </a:lnTo>
                  <a:cubicBezTo>
                    <a:pt x="726111" y="669876"/>
                    <a:pt x="680712" y="715274"/>
                    <a:pt x="624710" y="715274"/>
                  </a:cubicBezTo>
                  <a:lnTo>
                    <a:pt x="101400" y="715274"/>
                  </a:lnTo>
                  <a:cubicBezTo>
                    <a:pt x="45398" y="715274"/>
                    <a:pt x="0" y="669876"/>
                    <a:pt x="0" y="613874"/>
                  </a:cubicBezTo>
                  <a:lnTo>
                    <a:pt x="0" y="101400"/>
                  </a:lnTo>
                  <a:cubicBezTo>
                    <a:pt x="0" y="45398"/>
                    <a:pt x="45398" y="0"/>
                    <a:pt x="101400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1922" lIns="51922" bIns="51922" rIns="51922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222764" y="4001409"/>
            <a:ext cx="2290507" cy="2256324"/>
            <a:chOff x="0" y="0"/>
            <a:chExt cx="726111" cy="71527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101400" y="0"/>
                  </a:moveTo>
                  <a:lnTo>
                    <a:pt x="624710" y="0"/>
                  </a:lnTo>
                  <a:cubicBezTo>
                    <a:pt x="651603" y="0"/>
                    <a:pt x="677395" y="10683"/>
                    <a:pt x="696411" y="29699"/>
                  </a:cubicBezTo>
                  <a:cubicBezTo>
                    <a:pt x="715427" y="48716"/>
                    <a:pt x="726111" y="74507"/>
                    <a:pt x="726111" y="101400"/>
                  </a:cubicBezTo>
                  <a:lnTo>
                    <a:pt x="726111" y="613874"/>
                  </a:lnTo>
                  <a:cubicBezTo>
                    <a:pt x="726111" y="669876"/>
                    <a:pt x="680712" y="715274"/>
                    <a:pt x="624710" y="715274"/>
                  </a:cubicBezTo>
                  <a:lnTo>
                    <a:pt x="101400" y="715274"/>
                  </a:lnTo>
                  <a:cubicBezTo>
                    <a:pt x="45398" y="715274"/>
                    <a:pt x="0" y="669876"/>
                    <a:pt x="0" y="613874"/>
                  </a:cubicBezTo>
                  <a:lnTo>
                    <a:pt x="0" y="101400"/>
                  </a:lnTo>
                  <a:cubicBezTo>
                    <a:pt x="0" y="45398"/>
                    <a:pt x="45398" y="0"/>
                    <a:pt x="101400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1922" lIns="51922" bIns="51922" rIns="51922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6630392"/>
            <a:ext cx="2290507" cy="2256324"/>
            <a:chOff x="0" y="0"/>
            <a:chExt cx="726111" cy="71527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101400" y="0"/>
                  </a:moveTo>
                  <a:lnTo>
                    <a:pt x="624710" y="0"/>
                  </a:lnTo>
                  <a:cubicBezTo>
                    <a:pt x="651603" y="0"/>
                    <a:pt x="677395" y="10683"/>
                    <a:pt x="696411" y="29699"/>
                  </a:cubicBezTo>
                  <a:cubicBezTo>
                    <a:pt x="715427" y="48716"/>
                    <a:pt x="726111" y="74507"/>
                    <a:pt x="726111" y="101400"/>
                  </a:cubicBezTo>
                  <a:lnTo>
                    <a:pt x="726111" y="613874"/>
                  </a:lnTo>
                  <a:cubicBezTo>
                    <a:pt x="726111" y="669876"/>
                    <a:pt x="680712" y="715274"/>
                    <a:pt x="624710" y="715274"/>
                  </a:cubicBezTo>
                  <a:lnTo>
                    <a:pt x="101400" y="715274"/>
                  </a:lnTo>
                  <a:cubicBezTo>
                    <a:pt x="45398" y="715274"/>
                    <a:pt x="0" y="669876"/>
                    <a:pt x="0" y="613874"/>
                  </a:cubicBezTo>
                  <a:lnTo>
                    <a:pt x="0" y="101400"/>
                  </a:lnTo>
                  <a:cubicBezTo>
                    <a:pt x="0" y="45398"/>
                    <a:pt x="45398" y="0"/>
                    <a:pt x="101400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1922" lIns="51922" bIns="51922" rIns="51922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626009" y="6630392"/>
            <a:ext cx="2290507" cy="2256324"/>
            <a:chOff x="0" y="0"/>
            <a:chExt cx="726111" cy="71527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101400" y="0"/>
                  </a:moveTo>
                  <a:lnTo>
                    <a:pt x="624710" y="0"/>
                  </a:lnTo>
                  <a:cubicBezTo>
                    <a:pt x="651603" y="0"/>
                    <a:pt x="677395" y="10683"/>
                    <a:pt x="696411" y="29699"/>
                  </a:cubicBezTo>
                  <a:cubicBezTo>
                    <a:pt x="715427" y="48716"/>
                    <a:pt x="726111" y="74507"/>
                    <a:pt x="726111" y="101400"/>
                  </a:cubicBezTo>
                  <a:lnTo>
                    <a:pt x="726111" y="613874"/>
                  </a:lnTo>
                  <a:cubicBezTo>
                    <a:pt x="726111" y="669876"/>
                    <a:pt x="680712" y="715274"/>
                    <a:pt x="624710" y="715274"/>
                  </a:cubicBezTo>
                  <a:lnTo>
                    <a:pt x="101400" y="715274"/>
                  </a:lnTo>
                  <a:cubicBezTo>
                    <a:pt x="45398" y="715274"/>
                    <a:pt x="0" y="669876"/>
                    <a:pt x="0" y="613874"/>
                  </a:cubicBezTo>
                  <a:lnTo>
                    <a:pt x="0" y="101400"/>
                  </a:lnTo>
                  <a:cubicBezTo>
                    <a:pt x="0" y="45398"/>
                    <a:pt x="45398" y="0"/>
                    <a:pt x="101400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1922" lIns="51922" bIns="51922" rIns="51922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222764" y="6630392"/>
            <a:ext cx="2290507" cy="2256324"/>
            <a:chOff x="0" y="0"/>
            <a:chExt cx="726111" cy="71527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101400" y="0"/>
                  </a:moveTo>
                  <a:lnTo>
                    <a:pt x="624710" y="0"/>
                  </a:lnTo>
                  <a:cubicBezTo>
                    <a:pt x="651603" y="0"/>
                    <a:pt x="677395" y="10683"/>
                    <a:pt x="696411" y="29699"/>
                  </a:cubicBezTo>
                  <a:cubicBezTo>
                    <a:pt x="715427" y="48716"/>
                    <a:pt x="726111" y="74507"/>
                    <a:pt x="726111" y="101400"/>
                  </a:cubicBezTo>
                  <a:lnTo>
                    <a:pt x="726111" y="613874"/>
                  </a:lnTo>
                  <a:cubicBezTo>
                    <a:pt x="726111" y="669876"/>
                    <a:pt x="680712" y="715274"/>
                    <a:pt x="624710" y="715274"/>
                  </a:cubicBezTo>
                  <a:lnTo>
                    <a:pt x="101400" y="715274"/>
                  </a:lnTo>
                  <a:cubicBezTo>
                    <a:pt x="45398" y="715274"/>
                    <a:pt x="0" y="669876"/>
                    <a:pt x="0" y="613874"/>
                  </a:cubicBezTo>
                  <a:lnTo>
                    <a:pt x="0" y="101400"/>
                  </a:lnTo>
                  <a:cubicBezTo>
                    <a:pt x="0" y="45398"/>
                    <a:pt x="45398" y="0"/>
                    <a:pt x="101400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1922" lIns="51922" bIns="51922" rIns="51922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827355" y="6630392"/>
            <a:ext cx="2290507" cy="2256324"/>
            <a:chOff x="0" y="0"/>
            <a:chExt cx="726111" cy="71527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101400" y="0"/>
                  </a:moveTo>
                  <a:lnTo>
                    <a:pt x="624710" y="0"/>
                  </a:lnTo>
                  <a:cubicBezTo>
                    <a:pt x="651603" y="0"/>
                    <a:pt x="677395" y="10683"/>
                    <a:pt x="696411" y="29699"/>
                  </a:cubicBezTo>
                  <a:cubicBezTo>
                    <a:pt x="715427" y="48716"/>
                    <a:pt x="726111" y="74507"/>
                    <a:pt x="726111" y="101400"/>
                  </a:cubicBezTo>
                  <a:lnTo>
                    <a:pt x="726111" y="613874"/>
                  </a:lnTo>
                  <a:cubicBezTo>
                    <a:pt x="726111" y="669876"/>
                    <a:pt x="680712" y="715274"/>
                    <a:pt x="624710" y="715274"/>
                  </a:cubicBezTo>
                  <a:lnTo>
                    <a:pt x="101400" y="715274"/>
                  </a:lnTo>
                  <a:cubicBezTo>
                    <a:pt x="45398" y="715274"/>
                    <a:pt x="0" y="669876"/>
                    <a:pt x="0" y="613874"/>
                  </a:cubicBezTo>
                  <a:lnTo>
                    <a:pt x="0" y="101400"/>
                  </a:lnTo>
                  <a:cubicBezTo>
                    <a:pt x="0" y="45398"/>
                    <a:pt x="45398" y="0"/>
                    <a:pt x="101400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1922" lIns="51922" bIns="51922" rIns="51922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424664" y="6630392"/>
            <a:ext cx="2290507" cy="2256324"/>
            <a:chOff x="0" y="0"/>
            <a:chExt cx="726111" cy="71527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101400" y="0"/>
                  </a:moveTo>
                  <a:lnTo>
                    <a:pt x="624710" y="0"/>
                  </a:lnTo>
                  <a:cubicBezTo>
                    <a:pt x="651603" y="0"/>
                    <a:pt x="677395" y="10683"/>
                    <a:pt x="696411" y="29699"/>
                  </a:cubicBezTo>
                  <a:cubicBezTo>
                    <a:pt x="715427" y="48716"/>
                    <a:pt x="726111" y="74507"/>
                    <a:pt x="726111" y="101400"/>
                  </a:cubicBezTo>
                  <a:lnTo>
                    <a:pt x="726111" y="613874"/>
                  </a:lnTo>
                  <a:cubicBezTo>
                    <a:pt x="726111" y="669876"/>
                    <a:pt x="680712" y="715274"/>
                    <a:pt x="624710" y="715274"/>
                  </a:cubicBezTo>
                  <a:lnTo>
                    <a:pt x="101400" y="715274"/>
                  </a:lnTo>
                  <a:cubicBezTo>
                    <a:pt x="45398" y="715274"/>
                    <a:pt x="0" y="669876"/>
                    <a:pt x="0" y="613874"/>
                  </a:cubicBezTo>
                  <a:lnTo>
                    <a:pt x="0" y="101400"/>
                  </a:lnTo>
                  <a:cubicBezTo>
                    <a:pt x="0" y="45398"/>
                    <a:pt x="45398" y="0"/>
                    <a:pt x="101400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1922" lIns="51922" bIns="51922" rIns="51922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827355" y="4001409"/>
            <a:ext cx="2290507" cy="2256324"/>
            <a:chOff x="0" y="0"/>
            <a:chExt cx="726111" cy="71527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101400" y="0"/>
                  </a:moveTo>
                  <a:lnTo>
                    <a:pt x="624710" y="0"/>
                  </a:lnTo>
                  <a:cubicBezTo>
                    <a:pt x="651603" y="0"/>
                    <a:pt x="677395" y="10683"/>
                    <a:pt x="696411" y="29699"/>
                  </a:cubicBezTo>
                  <a:cubicBezTo>
                    <a:pt x="715427" y="48716"/>
                    <a:pt x="726111" y="74507"/>
                    <a:pt x="726111" y="101400"/>
                  </a:cubicBezTo>
                  <a:lnTo>
                    <a:pt x="726111" y="613874"/>
                  </a:lnTo>
                  <a:cubicBezTo>
                    <a:pt x="726111" y="669876"/>
                    <a:pt x="680712" y="715274"/>
                    <a:pt x="624710" y="715274"/>
                  </a:cubicBezTo>
                  <a:lnTo>
                    <a:pt x="101400" y="715274"/>
                  </a:lnTo>
                  <a:cubicBezTo>
                    <a:pt x="45398" y="715274"/>
                    <a:pt x="0" y="669876"/>
                    <a:pt x="0" y="613874"/>
                  </a:cubicBezTo>
                  <a:lnTo>
                    <a:pt x="0" y="101400"/>
                  </a:lnTo>
                  <a:cubicBezTo>
                    <a:pt x="0" y="45398"/>
                    <a:pt x="45398" y="0"/>
                    <a:pt x="101400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1922" lIns="51922" bIns="51922" rIns="51922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9424664" y="4001409"/>
            <a:ext cx="2290507" cy="2256324"/>
            <a:chOff x="0" y="0"/>
            <a:chExt cx="726111" cy="715274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101400" y="0"/>
                  </a:moveTo>
                  <a:lnTo>
                    <a:pt x="624710" y="0"/>
                  </a:lnTo>
                  <a:cubicBezTo>
                    <a:pt x="651603" y="0"/>
                    <a:pt x="677395" y="10683"/>
                    <a:pt x="696411" y="29699"/>
                  </a:cubicBezTo>
                  <a:cubicBezTo>
                    <a:pt x="715427" y="48716"/>
                    <a:pt x="726111" y="74507"/>
                    <a:pt x="726111" y="101400"/>
                  </a:cubicBezTo>
                  <a:lnTo>
                    <a:pt x="726111" y="613874"/>
                  </a:lnTo>
                  <a:cubicBezTo>
                    <a:pt x="726111" y="669876"/>
                    <a:pt x="680712" y="715274"/>
                    <a:pt x="624710" y="715274"/>
                  </a:cubicBezTo>
                  <a:lnTo>
                    <a:pt x="101400" y="715274"/>
                  </a:lnTo>
                  <a:cubicBezTo>
                    <a:pt x="45398" y="715274"/>
                    <a:pt x="0" y="669876"/>
                    <a:pt x="0" y="613874"/>
                  </a:cubicBezTo>
                  <a:lnTo>
                    <a:pt x="0" y="101400"/>
                  </a:lnTo>
                  <a:cubicBezTo>
                    <a:pt x="0" y="45398"/>
                    <a:pt x="45398" y="0"/>
                    <a:pt x="101400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1922" lIns="51922" bIns="51922" rIns="51922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1579478" y="4284846"/>
            <a:ext cx="1188951" cy="1689450"/>
          </a:xfrm>
          <a:custGeom>
            <a:avLst/>
            <a:gdLst/>
            <a:ahLst/>
            <a:cxnLst/>
            <a:rect r="r" b="b" t="t" l="l"/>
            <a:pathLst>
              <a:path h="1689450" w="1188951">
                <a:moveTo>
                  <a:pt x="0" y="0"/>
                </a:moveTo>
                <a:lnTo>
                  <a:pt x="1188951" y="0"/>
                </a:lnTo>
                <a:lnTo>
                  <a:pt x="1188951" y="1689450"/>
                </a:lnTo>
                <a:lnTo>
                  <a:pt x="0" y="168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392915" y="4284846"/>
            <a:ext cx="1159385" cy="1689450"/>
          </a:xfrm>
          <a:custGeom>
            <a:avLst/>
            <a:gdLst/>
            <a:ahLst/>
            <a:cxnLst/>
            <a:rect r="r" b="b" t="t" l="l"/>
            <a:pathLst>
              <a:path h="1689450" w="1159385">
                <a:moveTo>
                  <a:pt x="0" y="0"/>
                </a:moveTo>
                <a:lnTo>
                  <a:pt x="1159386" y="0"/>
                </a:lnTo>
                <a:lnTo>
                  <a:pt x="1159386" y="1689450"/>
                </a:lnTo>
                <a:lnTo>
                  <a:pt x="0" y="16894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6626009" y="4001409"/>
            <a:ext cx="2290507" cy="2256324"/>
            <a:chOff x="0" y="0"/>
            <a:chExt cx="726111" cy="71527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101400" y="0"/>
                  </a:moveTo>
                  <a:lnTo>
                    <a:pt x="624710" y="0"/>
                  </a:lnTo>
                  <a:cubicBezTo>
                    <a:pt x="651603" y="0"/>
                    <a:pt x="677395" y="10683"/>
                    <a:pt x="696411" y="29699"/>
                  </a:cubicBezTo>
                  <a:cubicBezTo>
                    <a:pt x="715427" y="48716"/>
                    <a:pt x="726111" y="74507"/>
                    <a:pt x="726111" y="101400"/>
                  </a:cubicBezTo>
                  <a:lnTo>
                    <a:pt x="726111" y="613874"/>
                  </a:lnTo>
                  <a:cubicBezTo>
                    <a:pt x="726111" y="669876"/>
                    <a:pt x="680712" y="715274"/>
                    <a:pt x="624710" y="715274"/>
                  </a:cubicBezTo>
                  <a:lnTo>
                    <a:pt x="101400" y="715274"/>
                  </a:lnTo>
                  <a:cubicBezTo>
                    <a:pt x="45398" y="715274"/>
                    <a:pt x="0" y="669876"/>
                    <a:pt x="0" y="613874"/>
                  </a:cubicBezTo>
                  <a:lnTo>
                    <a:pt x="0" y="101400"/>
                  </a:lnTo>
                  <a:cubicBezTo>
                    <a:pt x="0" y="45398"/>
                    <a:pt x="45398" y="0"/>
                    <a:pt x="101400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1922" lIns="51922" bIns="51922" rIns="51922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7194738" y="4284846"/>
            <a:ext cx="1153050" cy="1689450"/>
          </a:xfrm>
          <a:custGeom>
            <a:avLst/>
            <a:gdLst/>
            <a:ahLst/>
            <a:cxnLst/>
            <a:rect r="r" b="b" t="t" l="l"/>
            <a:pathLst>
              <a:path h="1689450" w="1153050">
                <a:moveTo>
                  <a:pt x="0" y="0"/>
                </a:moveTo>
                <a:lnTo>
                  <a:pt x="1153049" y="0"/>
                </a:lnTo>
                <a:lnTo>
                  <a:pt x="1153049" y="1689450"/>
                </a:lnTo>
                <a:lnTo>
                  <a:pt x="0" y="1689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9989169" y="4284846"/>
            <a:ext cx="1161497" cy="1689450"/>
          </a:xfrm>
          <a:custGeom>
            <a:avLst/>
            <a:gdLst/>
            <a:ahLst/>
            <a:cxnLst/>
            <a:rect r="r" b="b" t="t" l="l"/>
            <a:pathLst>
              <a:path h="1689450" w="1161497">
                <a:moveTo>
                  <a:pt x="0" y="0"/>
                </a:moveTo>
                <a:lnTo>
                  <a:pt x="1161497" y="0"/>
                </a:lnTo>
                <a:lnTo>
                  <a:pt x="1161497" y="1689450"/>
                </a:lnTo>
                <a:lnTo>
                  <a:pt x="0" y="1689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2659505" y="4284846"/>
            <a:ext cx="1417026" cy="1689450"/>
          </a:xfrm>
          <a:custGeom>
            <a:avLst/>
            <a:gdLst/>
            <a:ahLst/>
            <a:cxnLst/>
            <a:rect r="r" b="b" t="t" l="l"/>
            <a:pathLst>
              <a:path h="1689450" w="1417026">
                <a:moveTo>
                  <a:pt x="0" y="0"/>
                </a:moveTo>
                <a:lnTo>
                  <a:pt x="1417026" y="0"/>
                </a:lnTo>
                <a:lnTo>
                  <a:pt x="1417026" y="1689450"/>
                </a:lnTo>
                <a:lnTo>
                  <a:pt x="0" y="168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179240" y="7130982"/>
            <a:ext cx="1989427" cy="1260800"/>
          </a:xfrm>
          <a:custGeom>
            <a:avLst/>
            <a:gdLst/>
            <a:ahLst/>
            <a:cxnLst/>
            <a:rect r="r" b="b" t="t" l="l"/>
            <a:pathLst>
              <a:path h="1260800" w="1989427">
                <a:moveTo>
                  <a:pt x="0" y="0"/>
                </a:moveTo>
                <a:lnTo>
                  <a:pt x="1989427" y="0"/>
                </a:lnTo>
                <a:lnTo>
                  <a:pt x="1989427" y="1260800"/>
                </a:lnTo>
                <a:lnTo>
                  <a:pt x="0" y="1260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3981803" y="7130982"/>
            <a:ext cx="1981610" cy="1260800"/>
          </a:xfrm>
          <a:custGeom>
            <a:avLst/>
            <a:gdLst/>
            <a:ahLst/>
            <a:cxnLst/>
            <a:rect r="r" b="b" t="t" l="l"/>
            <a:pathLst>
              <a:path h="1260800" w="1981610">
                <a:moveTo>
                  <a:pt x="0" y="0"/>
                </a:moveTo>
                <a:lnTo>
                  <a:pt x="1981610" y="0"/>
                </a:lnTo>
                <a:lnTo>
                  <a:pt x="1981610" y="1260800"/>
                </a:lnTo>
                <a:lnTo>
                  <a:pt x="0" y="1260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2276246" y="7125327"/>
            <a:ext cx="2183543" cy="1266455"/>
          </a:xfrm>
          <a:custGeom>
            <a:avLst/>
            <a:gdLst/>
            <a:ahLst/>
            <a:cxnLst/>
            <a:rect r="r" b="b" t="t" l="l"/>
            <a:pathLst>
              <a:path h="1266455" w="2183543">
                <a:moveTo>
                  <a:pt x="0" y="0"/>
                </a:moveTo>
                <a:lnTo>
                  <a:pt x="2183544" y="0"/>
                </a:lnTo>
                <a:lnTo>
                  <a:pt x="2183544" y="1266455"/>
                </a:lnTo>
                <a:lnTo>
                  <a:pt x="0" y="12664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9570741" y="7125327"/>
            <a:ext cx="1998351" cy="1266455"/>
          </a:xfrm>
          <a:custGeom>
            <a:avLst/>
            <a:gdLst/>
            <a:ahLst/>
            <a:cxnLst/>
            <a:rect r="r" b="b" t="t" l="l"/>
            <a:pathLst>
              <a:path h="1266455" w="1998351">
                <a:moveTo>
                  <a:pt x="0" y="0"/>
                </a:moveTo>
                <a:lnTo>
                  <a:pt x="1998352" y="0"/>
                </a:lnTo>
                <a:lnTo>
                  <a:pt x="1998352" y="1266455"/>
                </a:lnTo>
                <a:lnTo>
                  <a:pt x="0" y="126645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6780457" y="7130982"/>
            <a:ext cx="1981610" cy="1260800"/>
          </a:xfrm>
          <a:custGeom>
            <a:avLst/>
            <a:gdLst/>
            <a:ahLst/>
            <a:cxnLst/>
            <a:rect r="r" b="b" t="t" l="l"/>
            <a:pathLst>
              <a:path h="1260800" w="1981610">
                <a:moveTo>
                  <a:pt x="0" y="0"/>
                </a:moveTo>
                <a:lnTo>
                  <a:pt x="1981611" y="0"/>
                </a:lnTo>
                <a:lnTo>
                  <a:pt x="1981611" y="1260800"/>
                </a:lnTo>
                <a:lnTo>
                  <a:pt x="0" y="1260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true" flipV="false" rot="0">
            <a:off x="13828114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0"/>
                </a:moveTo>
                <a:lnTo>
                  <a:pt x="0" y="0"/>
                </a:lnTo>
                <a:lnTo>
                  <a:pt x="0" y="2783552"/>
                </a:lnTo>
                <a:lnTo>
                  <a:pt x="4677016" y="2783552"/>
                </a:lnTo>
                <a:lnTo>
                  <a:pt x="4677016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true" rot="0">
            <a:off x="-320627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2783552"/>
                </a:moveTo>
                <a:lnTo>
                  <a:pt x="4677015" y="2783552"/>
                </a:lnTo>
                <a:lnTo>
                  <a:pt x="4677015" y="0"/>
                </a:lnTo>
                <a:lnTo>
                  <a:pt x="0" y="0"/>
                </a:lnTo>
                <a:lnTo>
                  <a:pt x="0" y="2783552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true" flipV="false" rot="-2181009">
            <a:off x="14399420" y="5987895"/>
            <a:ext cx="4803793" cy="5894224"/>
          </a:xfrm>
          <a:custGeom>
            <a:avLst/>
            <a:gdLst/>
            <a:ahLst/>
            <a:cxnLst/>
            <a:rect r="r" b="b" t="t" l="l"/>
            <a:pathLst>
              <a:path h="5894224" w="4803793">
                <a:moveTo>
                  <a:pt x="4803792" y="0"/>
                </a:moveTo>
                <a:lnTo>
                  <a:pt x="0" y="0"/>
                </a:lnTo>
                <a:lnTo>
                  <a:pt x="0" y="5894224"/>
                </a:lnTo>
                <a:lnTo>
                  <a:pt x="4803792" y="5894224"/>
                </a:lnTo>
                <a:lnTo>
                  <a:pt x="4803792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0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7140" y="3102974"/>
            <a:ext cx="16853720" cy="5865301"/>
            <a:chOff x="0" y="0"/>
            <a:chExt cx="4438840" cy="1544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8840" cy="1544771"/>
            </a:xfrm>
            <a:custGeom>
              <a:avLst/>
              <a:gdLst/>
              <a:ahLst/>
              <a:cxnLst/>
              <a:rect r="r" b="b" t="t" l="l"/>
              <a:pathLst>
                <a:path h="1544771" w="4438840">
                  <a:moveTo>
                    <a:pt x="9647" y="0"/>
                  </a:moveTo>
                  <a:lnTo>
                    <a:pt x="4429193" y="0"/>
                  </a:lnTo>
                  <a:cubicBezTo>
                    <a:pt x="4434521" y="0"/>
                    <a:pt x="4438840" y="4319"/>
                    <a:pt x="4438840" y="9647"/>
                  </a:cubicBezTo>
                  <a:lnTo>
                    <a:pt x="4438840" y="1535124"/>
                  </a:lnTo>
                  <a:cubicBezTo>
                    <a:pt x="4438840" y="1537682"/>
                    <a:pt x="4437824" y="1540136"/>
                    <a:pt x="4436015" y="1541945"/>
                  </a:cubicBezTo>
                  <a:cubicBezTo>
                    <a:pt x="4434205" y="1543754"/>
                    <a:pt x="4431752" y="1544771"/>
                    <a:pt x="4429193" y="1544771"/>
                  </a:cubicBezTo>
                  <a:lnTo>
                    <a:pt x="9647" y="1544771"/>
                  </a:lnTo>
                  <a:cubicBezTo>
                    <a:pt x="4319" y="1544771"/>
                    <a:pt x="0" y="1540452"/>
                    <a:pt x="0" y="1535124"/>
                  </a:cubicBezTo>
                  <a:lnTo>
                    <a:pt x="0" y="9647"/>
                  </a:lnTo>
                  <a:cubicBezTo>
                    <a:pt x="0" y="7088"/>
                    <a:pt x="1016" y="4634"/>
                    <a:pt x="2825" y="2825"/>
                  </a:cubicBezTo>
                  <a:cubicBezTo>
                    <a:pt x="4634" y="1016"/>
                    <a:pt x="7088" y="0"/>
                    <a:pt x="9647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438840" cy="1573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15522567" y="517042"/>
            <a:ext cx="1890087" cy="4010795"/>
          </a:xfrm>
          <a:custGeom>
            <a:avLst/>
            <a:gdLst/>
            <a:ahLst/>
            <a:cxnLst/>
            <a:rect r="r" b="b" t="t" l="l"/>
            <a:pathLst>
              <a:path h="4010795" w="1890087">
                <a:moveTo>
                  <a:pt x="1890087" y="0"/>
                </a:moveTo>
                <a:lnTo>
                  <a:pt x="0" y="0"/>
                </a:lnTo>
                <a:lnTo>
                  <a:pt x="0" y="4010794"/>
                </a:lnTo>
                <a:lnTo>
                  <a:pt x="1890087" y="4010794"/>
                </a:lnTo>
                <a:lnTo>
                  <a:pt x="18900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408681" y="4527836"/>
            <a:ext cx="2343780" cy="3396782"/>
          </a:xfrm>
          <a:custGeom>
            <a:avLst/>
            <a:gdLst/>
            <a:ahLst/>
            <a:cxnLst/>
            <a:rect r="r" b="b" t="t" l="l"/>
            <a:pathLst>
              <a:path h="3396782" w="2343780">
                <a:moveTo>
                  <a:pt x="0" y="0"/>
                </a:moveTo>
                <a:lnTo>
                  <a:pt x="2343780" y="0"/>
                </a:lnTo>
                <a:lnTo>
                  <a:pt x="2343780" y="3396782"/>
                </a:lnTo>
                <a:lnTo>
                  <a:pt x="0" y="3396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72042" y="4990012"/>
            <a:ext cx="1069275" cy="1067955"/>
          </a:xfrm>
          <a:custGeom>
            <a:avLst/>
            <a:gdLst/>
            <a:ahLst/>
            <a:cxnLst/>
            <a:rect r="r" b="b" t="t" l="l"/>
            <a:pathLst>
              <a:path h="1067955" w="1069275">
                <a:moveTo>
                  <a:pt x="0" y="0"/>
                </a:moveTo>
                <a:lnTo>
                  <a:pt x="1069275" y="0"/>
                </a:lnTo>
                <a:lnTo>
                  <a:pt x="1069275" y="1067955"/>
                </a:lnTo>
                <a:lnTo>
                  <a:pt x="0" y="1067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408681" y="4990012"/>
            <a:ext cx="1069275" cy="1067955"/>
          </a:xfrm>
          <a:custGeom>
            <a:avLst/>
            <a:gdLst/>
            <a:ahLst/>
            <a:cxnLst/>
            <a:rect r="r" b="b" t="t" l="l"/>
            <a:pathLst>
              <a:path h="1067955" w="1069275">
                <a:moveTo>
                  <a:pt x="0" y="0"/>
                </a:moveTo>
                <a:lnTo>
                  <a:pt x="1069276" y="0"/>
                </a:lnTo>
                <a:lnTo>
                  <a:pt x="1069276" y="1067955"/>
                </a:lnTo>
                <a:lnTo>
                  <a:pt x="0" y="1067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741955" y="4527836"/>
            <a:ext cx="2343780" cy="3396782"/>
          </a:xfrm>
          <a:custGeom>
            <a:avLst/>
            <a:gdLst/>
            <a:ahLst/>
            <a:cxnLst/>
            <a:rect r="r" b="b" t="t" l="l"/>
            <a:pathLst>
              <a:path h="3396782" w="2343780">
                <a:moveTo>
                  <a:pt x="0" y="0"/>
                </a:moveTo>
                <a:lnTo>
                  <a:pt x="2343780" y="0"/>
                </a:lnTo>
                <a:lnTo>
                  <a:pt x="2343780" y="3396782"/>
                </a:lnTo>
                <a:lnTo>
                  <a:pt x="0" y="3396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384611" y="5189911"/>
            <a:ext cx="558811" cy="868056"/>
          </a:xfrm>
          <a:custGeom>
            <a:avLst/>
            <a:gdLst/>
            <a:ahLst/>
            <a:cxnLst/>
            <a:rect r="r" b="b" t="t" l="l"/>
            <a:pathLst>
              <a:path h="868056" w="558811">
                <a:moveTo>
                  <a:pt x="0" y="0"/>
                </a:moveTo>
                <a:lnTo>
                  <a:pt x="558811" y="0"/>
                </a:lnTo>
                <a:lnTo>
                  <a:pt x="558811" y="868056"/>
                </a:lnTo>
                <a:lnTo>
                  <a:pt x="0" y="8680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629972" y="4755883"/>
            <a:ext cx="558811" cy="868056"/>
          </a:xfrm>
          <a:custGeom>
            <a:avLst/>
            <a:gdLst/>
            <a:ahLst/>
            <a:cxnLst/>
            <a:rect r="r" b="b" t="t" l="l"/>
            <a:pathLst>
              <a:path h="868056" w="558811">
                <a:moveTo>
                  <a:pt x="0" y="0"/>
                </a:moveTo>
                <a:lnTo>
                  <a:pt x="558811" y="0"/>
                </a:lnTo>
                <a:lnTo>
                  <a:pt x="558811" y="868056"/>
                </a:lnTo>
                <a:lnTo>
                  <a:pt x="0" y="8680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937782" y="5189911"/>
            <a:ext cx="558811" cy="868056"/>
          </a:xfrm>
          <a:custGeom>
            <a:avLst/>
            <a:gdLst/>
            <a:ahLst/>
            <a:cxnLst/>
            <a:rect r="r" b="b" t="t" l="l"/>
            <a:pathLst>
              <a:path h="868056" w="558811">
                <a:moveTo>
                  <a:pt x="0" y="0"/>
                </a:moveTo>
                <a:lnTo>
                  <a:pt x="558811" y="0"/>
                </a:lnTo>
                <a:lnTo>
                  <a:pt x="558811" y="868056"/>
                </a:lnTo>
                <a:lnTo>
                  <a:pt x="0" y="8680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75408" y="4527836"/>
            <a:ext cx="2343780" cy="3396782"/>
          </a:xfrm>
          <a:custGeom>
            <a:avLst/>
            <a:gdLst/>
            <a:ahLst/>
            <a:cxnLst/>
            <a:rect r="r" b="b" t="t" l="l"/>
            <a:pathLst>
              <a:path h="3396782" w="2343780">
                <a:moveTo>
                  <a:pt x="0" y="0"/>
                </a:moveTo>
                <a:lnTo>
                  <a:pt x="2343779" y="0"/>
                </a:lnTo>
                <a:lnTo>
                  <a:pt x="2343779" y="3396782"/>
                </a:lnTo>
                <a:lnTo>
                  <a:pt x="0" y="3396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57033" y="4990012"/>
            <a:ext cx="980530" cy="905653"/>
          </a:xfrm>
          <a:custGeom>
            <a:avLst/>
            <a:gdLst/>
            <a:ahLst/>
            <a:cxnLst/>
            <a:rect r="r" b="b" t="t" l="l"/>
            <a:pathLst>
              <a:path h="905653" w="980530">
                <a:moveTo>
                  <a:pt x="0" y="0"/>
                </a:moveTo>
                <a:lnTo>
                  <a:pt x="980530" y="0"/>
                </a:lnTo>
                <a:lnTo>
                  <a:pt x="980530" y="905653"/>
                </a:lnTo>
                <a:lnTo>
                  <a:pt x="0" y="9056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075229" y="4527836"/>
            <a:ext cx="2343780" cy="3396782"/>
          </a:xfrm>
          <a:custGeom>
            <a:avLst/>
            <a:gdLst/>
            <a:ahLst/>
            <a:cxnLst/>
            <a:rect r="r" b="b" t="t" l="l"/>
            <a:pathLst>
              <a:path h="3396782" w="2343780">
                <a:moveTo>
                  <a:pt x="0" y="0"/>
                </a:moveTo>
                <a:lnTo>
                  <a:pt x="2343779" y="0"/>
                </a:lnTo>
                <a:lnTo>
                  <a:pt x="2343779" y="3396782"/>
                </a:lnTo>
                <a:lnTo>
                  <a:pt x="0" y="3396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490390" y="6003106"/>
            <a:ext cx="446243" cy="446243"/>
          </a:xfrm>
          <a:custGeom>
            <a:avLst/>
            <a:gdLst/>
            <a:ahLst/>
            <a:cxnLst/>
            <a:rect r="r" b="b" t="t" l="l"/>
            <a:pathLst>
              <a:path h="446243" w="446243">
                <a:moveTo>
                  <a:pt x="0" y="0"/>
                </a:moveTo>
                <a:lnTo>
                  <a:pt x="446243" y="0"/>
                </a:lnTo>
                <a:lnTo>
                  <a:pt x="446243" y="446243"/>
                </a:lnTo>
                <a:lnTo>
                  <a:pt x="0" y="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490390" y="5219716"/>
            <a:ext cx="446243" cy="446243"/>
          </a:xfrm>
          <a:custGeom>
            <a:avLst/>
            <a:gdLst/>
            <a:ahLst/>
            <a:cxnLst/>
            <a:rect r="r" b="b" t="t" l="l"/>
            <a:pathLst>
              <a:path h="446243" w="446243">
                <a:moveTo>
                  <a:pt x="0" y="0"/>
                </a:moveTo>
                <a:lnTo>
                  <a:pt x="446243" y="0"/>
                </a:lnTo>
                <a:lnTo>
                  <a:pt x="446243" y="446244"/>
                </a:lnTo>
                <a:lnTo>
                  <a:pt x="0" y="4462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575046" y="5219716"/>
            <a:ext cx="446243" cy="446243"/>
          </a:xfrm>
          <a:custGeom>
            <a:avLst/>
            <a:gdLst/>
            <a:ahLst/>
            <a:cxnLst/>
            <a:rect r="r" b="b" t="t" l="l"/>
            <a:pathLst>
              <a:path h="446243" w="446243">
                <a:moveTo>
                  <a:pt x="0" y="0"/>
                </a:moveTo>
                <a:lnTo>
                  <a:pt x="446243" y="0"/>
                </a:lnTo>
                <a:lnTo>
                  <a:pt x="446243" y="446244"/>
                </a:lnTo>
                <a:lnTo>
                  <a:pt x="0" y="4462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575046" y="6003106"/>
            <a:ext cx="446243" cy="446243"/>
          </a:xfrm>
          <a:custGeom>
            <a:avLst/>
            <a:gdLst/>
            <a:ahLst/>
            <a:cxnLst/>
            <a:rect r="r" b="b" t="t" l="l"/>
            <a:pathLst>
              <a:path h="446243" w="446243">
                <a:moveTo>
                  <a:pt x="0" y="0"/>
                </a:moveTo>
                <a:lnTo>
                  <a:pt x="446243" y="0"/>
                </a:lnTo>
                <a:lnTo>
                  <a:pt x="446243" y="446243"/>
                </a:lnTo>
                <a:lnTo>
                  <a:pt x="0" y="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408502" y="4527836"/>
            <a:ext cx="2343780" cy="3396782"/>
          </a:xfrm>
          <a:custGeom>
            <a:avLst/>
            <a:gdLst/>
            <a:ahLst/>
            <a:cxnLst/>
            <a:rect r="r" b="b" t="t" l="l"/>
            <a:pathLst>
              <a:path h="3396782" w="2343780">
                <a:moveTo>
                  <a:pt x="0" y="0"/>
                </a:moveTo>
                <a:lnTo>
                  <a:pt x="2343780" y="0"/>
                </a:lnTo>
                <a:lnTo>
                  <a:pt x="2343780" y="3396782"/>
                </a:lnTo>
                <a:lnTo>
                  <a:pt x="0" y="3396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296743" y="4655323"/>
            <a:ext cx="567298" cy="669378"/>
          </a:xfrm>
          <a:custGeom>
            <a:avLst/>
            <a:gdLst/>
            <a:ahLst/>
            <a:cxnLst/>
            <a:rect r="r" b="b" t="t" l="l"/>
            <a:pathLst>
              <a:path h="669378" w="567298">
                <a:moveTo>
                  <a:pt x="0" y="0"/>
                </a:moveTo>
                <a:lnTo>
                  <a:pt x="567298" y="0"/>
                </a:lnTo>
                <a:lnTo>
                  <a:pt x="567298" y="669378"/>
                </a:lnTo>
                <a:lnTo>
                  <a:pt x="0" y="6693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864041" y="5226287"/>
            <a:ext cx="567298" cy="669378"/>
          </a:xfrm>
          <a:custGeom>
            <a:avLst/>
            <a:gdLst/>
            <a:ahLst/>
            <a:cxnLst/>
            <a:rect r="r" b="b" t="t" l="l"/>
            <a:pathLst>
              <a:path h="669378" w="567298">
                <a:moveTo>
                  <a:pt x="0" y="0"/>
                </a:moveTo>
                <a:lnTo>
                  <a:pt x="567298" y="0"/>
                </a:lnTo>
                <a:lnTo>
                  <a:pt x="567298" y="669378"/>
                </a:lnTo>
                <a:lnTo>
                  <a:pt x="0" y="6693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682820" y="5226287"/>
            <a:ext cx="567298" cy="669378"/>
          </a:xfrm>
          <a:custGeom>
            <a:avLst/>
            <a:gdLst/>
            <a:ahLst/>
            <a:cxnLst/>
            <a:rect r="r" b="b" t="t" l="l"/>
            <a:pathLst>
              <a:path h="669378" w="567298">
                <a:moveTo>
                  <a:pt x="0" y="0"/>
                </a:moveTo>
                <a:lnTo>
                  <a:pt x="567298" y="0"/>
                </a:lnTo>
                <a:lnTo>
                  <a:pt x="567298" y="669378"/>
                </a:lnTo>
                <a:lnTo>
                  <a:pt x="0" y="6693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754777" y="5988579"/>
            <a:ext cx="567298" cy="669378"/>
          </a:xfrm>
          <a:custGeom>
            <a:avLst/>
            <a:gdLst/>
            <a:ahLst/>
            <a:cxnLst/>
            <a:rect r="r" b="b" t="t" l="l"/>
            <a:pathLst>
              <a:path h="669378" w="567298">
                <a:moveTo>
                  <a:pt x="0" y="0"/>
                </a:moveTo>
                <a:lnTo>
                  <a:pt x="567298" y="0"/>
                </a:lnTo>
                <a:lnTo>
                  <a:pt x="567298" y="669378"/>
                </a:lnTo>
                <a:lnTo>
                  <a:pt x="0" y="6693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4776509" y="5988579"/>
            <a:ext cx="567298" cy="669378"/>
          </a:xfrm>
          <a:custGeom>
            <a:avLst/>
            <a:gdLst/>
            <a:ahLst/>
            <a:cxnLst/>
            <a:rect r="r" b="b" t="t" l="l"/>
            <a:pathLst>
              <a:path h="669378" w="567298">
                <a:moveTo>
                  <a:pt x="0" y="0"/>
                </a:moveTo>
                <a:lnTo>
                  <a:pt x="567298" y="0"/>
                </a:lnTo>
                <a:lnTo>
                  <a:pt x="567298" y="669378"/>
                </a:lnTo>
                <a:lnTo>
                  <a:pt x="0" y="6693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717140" y="1503721"/>
            <a:ext cx="11923851" cy="1275403"/>
            <a:chOff x="0" y="0"/>
            <a:chExt cx="3140438" cy="33590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140438" cy="335909"/>
            </a:xfrm>
            <a:custGeom>
              <a:avLst/>
              <a:gdLst/>
              <a:ahLst/>
              <a:cxnLst/>
              <a:rect r="r" b="b" t="t" l="l"/>
              <a:pathLst>
                <a:path h="335909" w="3140438">
                  <a:moveTo>
                    <a:pt x="13635" y="0"/>
                  </a:moveTo>
                  <a:lnTo>
                    <a:pt x="3126803" y="0"/>
                  </a:lnTo>
                  <a:cubicBezTo>
                    <a:pt x="3134334" y="0"/>
                    <a:pt x="3140438" y="6105"/>
                    <a:pt x="3140438" y="13635"/>
                  </a:cubicBezTo>
                  <a:lnTo>
                    <a:pt x="3140438" y="322274"/>
                  </a:lnTo>
                  <a:cubicBezTo>
                    <a:pt x="3140438" y="329804"/>
                    <a:pt x="3134334" y="335909"/>
                    <a:pt x="3126803" y="335909"/>
                  </a:cubicBezTo>
                  <a:lnTo>
                    <a:pt x="13635" y="335909"/>
                  </a:lnTo>
                  <a:cubicBezTo>
                    <a:pt x="6105" y="335909"/>
                    <a:pt x="0" y="329804"/>
                    <a:pt x="0" y="322274"/>
                  </a:cubicBezTo>
                  <a:lnTo>
                    <a:pt x="0" y="13635"/>
                  </a:lnTo>
                  <a:cubicBezTo>
                    <a:pt x="0" y="6105"/>
                    <a:pt x="6105" y="0"/>
                    <a:pt x="13635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3140438" cy="364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075408" y="1662315"/>
            <a:ext cx="11207316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b="true">
                <a:solidFill>
                  <a:srgbClr val="07817C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Number 1 to 5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52054" y="3565811"/>
            <a:ext cx="1264171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Let's start with the numbers 1, 2, 3, 4, and 5.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75408" y="8277043"/>
            <a:ext cx="2343780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b="true">
                <a:solidFill>
                  <a:srgbClr val="07817C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1 apple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408681" y="8277043"/>
            <a:ext cx="2351789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b="true">
                <a:solidFill>
                  <a:srgbClr val="07817C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2 mangoes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751071" y="8277043"/>
            <a:ext cx="2334664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b="true">
                <a:solidFill>
                  <a:srgbClr val="07817C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3 oranges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800474" y="8277043"/>
            <a:ext cx="2893290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b="true">
                <a:solidFill>
                  <a:srgbClr val="07817C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4 blueberries</a:t>
            </a:r>
          </a:p>
        </p:txBody>
      </p:sp>
      <p:sp>
        <p:nvSpPr>
          <p:cNvPr name="Freeform 35" id="35"/>
          <p:cNvSpPr/>
          <p:nvPr/>
        </p:nvSpPr>
        <p:spPr>
          <a:xfrm flipH="true" flipV="true" rot="0">
            <a:off x="13828114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2783552"/>
                </a:moveTo>
                <a:lnTo>
                  <a:pt x="0" y="2783552"/>
                </a:lnTo>
                <a:lnTo>
                  <a:pt x="0" y="0"/>
                </a:lnTo>
                <a:lnTo>
                  <a:pt x="4677016" y="0"/>
                </a:lnTo>
                <a:lnTo>
                  <a:pt x="4677016" y="2783552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3851997" y="8277043"/>
            <a:ext cx="3456791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b="true">
                <a:solidFill>
                  <a:srgbClr val="07817C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5 strawberries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-320627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0"/>
                </a:moveTo>
                <a:lnTo>
                  <a:pt x="4677015" y="0"/>
                </a:lnTo>
                <a:lnTo>
                  <a:pt x="4677015" y="2783552"/>
                </a:lnTo>
                <a:lnTo>
                  <a:pt x="0" y="27835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0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7140" y="3102974"/>
            <a:ext cx="16853720" cy="5865301"/>
            <a:chOff x="0" y="0"/>
            <a:chExt cx="4438840" cy="1544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8840" cy="1544771"/>
            </a:xfrm>
            <a:custGeom>
              <a:avLst/>
              <a:gdLst/>
              <a:ahLst/>
              <a:cxnLst/>
              <a:rect r="r" b="b" t="t" l="l"/>
              <a:pathLst>
                <a:path h="1544771" w="4438840">
                  <a:moveTo>
                    <a:pt x="9647" y="0"/>
                  </a:moveTo>
                  <a:lnTo>
                    <a:pt x="4429193" y="0"/>
                  </a:lnTo>
                  <a:cubicBezTo>
                    <a:pt x="4434521" y="0"/>
                    <a:pt x="4438840" y="4319"/>
                    <a:pt x="4438840" y="9647"/>
                  </a:cubicBezTo>
                  <a:lnTo>
                    <a:pt x="4438840" y="1535124"/>
                  </a:lnTo>
                  <a:cubicBezTo>
                    <a:pt x="4438840" y="1537682"/>
                    <a:pt x="4437824" y="1540136"/>
                    <a:pt x="4436015" y="1541945"/>
                  </a:cubicBezTo>
                  <a:cubicBezTo>
                    <a:pt x="4434205" y="1543754"/>
                    <a:pt x="4431752" y="1544771"/>
                    <a:pt x="4429193" y="1544771"/>
                  </a:cubicBezTo>
                  <a:lnTo>
                    <a:pt x="9647" y="1544771"/>
                  </a:lnTo>
                  <a:cubicBezTo>
                    <a:pt x="4319" y="1544771"/>
                    <a:pt x="0" y="1540452"/>
                    <a:pt x="0" y="1535124"/>
                  </a:cubicBezTo>
                  <a:lnTo>
                    <a:pt x="0" y="9647"/>
                  </a:lnTo>
                  <a:cubicBezTo>
                    <a:pt x="0" y="7088"/>
                    <a:pt x="1016" y="4634"/>
                    <a:pt x="2825" y="2825"/>
                  </a:cubicBezTo>
                  <a:cubicBezTo>
                    <a:pt x="4634" y="1016"/>
                    <a:pt x="7088" y="0"/>
                    <a:pt x="9647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438840" cy="1573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8588" y="1503721"/>
            <a:ext cx="11923851" cy="1275403"/>
            <a:chOff x="0" y="0"/>
            <a:chExt cx="3140438" cy="3359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40438" cy="335909"/>
            </a:xfrm>
            <a:custGeom>
              <a:avLst/>
              <a:gdLst/>
              <a:ahLst/>
              <a:cxnLst/>
              <a:rect r="r" b="b" t="t" l="l"/>
              <a:pathLst>
                <a:path h="335909" w="3140438">
                  <a:moveTo>
                    <a:pt x="13635" y="0"/>
                  </a:moveTo>
                  <a:lnTo>
                    <a:pt x="3126803" y="0"/>
                  </a:lnTo>
                  <a:cubicBezTo>
                    <a:pt x="3134334" y="0"/>
                    <a:pt x="3140438" y="6105"/>
                    <a:pt x="3140438" y="13635"/>
                  </a:cubicBezTo>
                  <a:lnTo>
                    <a:pt x="3140438" y="322274"/>
                  </a:lnTo>
                  <a:cubicBezTo>
                    <a:pt x="3140438" y="329804"/>
                    <a:pt x="3134334" y="335909"/>
                    <a:pt x="3126803" y="335909"/>
                  </a:cubicBezTo>
                  <a:lnTo>
                    <a:pt x="13635" y="335909"/>
                  </a:lnTo>
                  <a:cubicBezTo>
                    <a:pt x="6105" y="335909"/>
                    <a:pt x="0" y="329804"/>
                    <a:pt x="0" y="322274"/>
                  </a:cubicBezTo>
                  <a:lnTo>
                    <a:pt x="0" y="13635"/>
                  </a:lnTo>
                  <a:cubicBezTo>
                    <a:pt x="0" y="6105"/>
                    <a:pt x="6105" y="0"/>
                    <a:pt x="13635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3140438" cy="364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06855" y="1662315"/>
            <a:ext cx="11207316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b="true">
                <a:solidFill>
                  <a:srgbClr val="07817C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Number 6 to 10</a:t>
            </a:r>
          </a:p>
        </p:txBody>
      </p:sp>
      <p:sp>
        <p:nvSpPr>
          <p:cNvPr name="Freeform 9" id="9"/>
          <p:cNvSpPr/>
          <p:nvPr/>
        </p:nvSpPr>
        <p:spPr>
          <a:xfrm flipH="true" flipV="true" rot="0">
            <a:off x="13828114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2783552"/>
                </a:moveTo>
                <a:lnTo>
                  <a:pt x="0" y="2783552"/>
                </a:lnTo>
                <a:lnTo>
                  <a:pt x="0" y="0"/>
                </a:lnTo>
                <a:lnTo>
                  <a:pt x="4677016" y="0"/>
                </a:lnTo>
                <a:lnTo>
                  <a:pt x="4677016" y="2783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20627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0"/>
                </a:moveTo>
                <a:lnTo>
                  <a:pt x="4677015" y="0"/>
                </a:lnTo>
                <a:lnTo>
                  <a:pt x="4677015" y="2783552"/>
                </a:lnTo>
                <a:lnTo>
                  <a:pt x="0" y="2783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4961731" y="865895"/>
            <a:ext cx="2409783" cy="3016943"/>
          </a:xfrm>
          <a:custGeom>
            <a:avLst/>
            <a:gdLst/>
            <a:ahLst/>
            <a:cxnLst/>
            <a:rect r="r" b="b" t="t" l="l"/>
            <a:pathLst>
              <a:path h="3016943" w="2409783">
                <a:moveTo>
                  <a:pt x="2409783" y="0"/>
                </a:moveTo>
                <a:lnTo>
                  <a:pt x="0" y="0"/>
                </a:lnTo>
                <a:lnTo>
                  <a:pt x="0" y="3016943"/>
                </a:lnTo>
                <a:lnTo>
                  <a:pt x="2409783" y="3016943"/>
                </a:lnTo>
                <a:lnTo>
                  <a:pt x="24097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1849" y="4447070"/>
            <a:ext cx="807532" cy="1113837"/>
          </a:xfrm>
          <a:custGeom>
            <a:avLst/>
            <a:gdLst/>
            <a:ahLst/>
            <a:cxnLst/>
            <a:rect r="r" b="b" t="t" l="l"/>
            <a:pathLst>
              <a:path h="1113837" w="807532">
                <a:moveTo>
                  <a:pt x="0" y="0"/>
                </a:moveTo>
                <a:lnTo>
                  <a:pt x="807532" y="0"/>
                </a:lnTo>
                <a:lnTo>
                  <a:pt x="807532" y="1113836"/>
                </a:lnTo>
                <a:lnTo>
                  <a:pt x="0" y="1113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208253" y="4447070"/>
            <a:ext cx="807532" cy="1113837"/>
          </a:xfrm>
          <a:custGeom>
            <a:avLst/>
            <a:gdLst/>
            <a:ahLst/>
            <a:cxnLst/>
            <a:rect r="r" b="b" t="t" l="l"/>
            <a:pathLst>
              <a:path h="1113837" w="807532">
                <a:moveTo>
                  <a:pt x="0" y="0"/>
                </a:moveTo>
                <a:lnTo>
                  <a:pt x="807531" y="0"/>
                </a:lnTo>
                <a:lnTo>
                  <a:pt x="807531" y="1113836"/>
                </a:lnTo>
                <a:lnTo>
                  <a:pt x="0" y="1113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01849" y="5668279"/>
            <a:ext cx="807532" cy="1113837"/>
          </a:xfrm>
          <a:custGeom>
            <a:avLst/>
            <a:gdLst/>
            <a:ahLst/>
            <a:cxnLst/>
            <a:rect r="r" b="b" t="t" l="l"/>
            <a:pathLst>
              <a:path h="1113837" w="807532">
                <a:moveTo>
                  <a:pt x="0" y="0"/>
                </a:moveTo>
                <a:lnTo>
                  <a:pt x="807532" y="0"/>
                </a:lnTo>
                <a:lnTo>
                  <a:pt x="807532" y="1113836"/>
                </a:lnTo>
                <a:lnTo>
                  <a:pt x="0" y="1113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208253" y="5668279"/>
            <a:ext cx="807532" cy="1113837"/>
          </a:xfrm>
          <a:custGeom>
            <a:avLst/>
            <a:gdLst/>
            <a:ahLst/>
            <a:cxnLst/>
            <a:rect r="r" b="b" t="t" l="l"/>
            <a:pathLst>
              <a:path h="1113837" w="807532">
                <a:moveTo>
                  <a:pt x="0" y="0"/>
                </a:moveTo>
                <a:lnTo>
                  <a:pt x="807531" y="0"/>
                </a:lnTo>
                <a:lnTo>
                  <a:pt x="807531" y="1113836"/>
                </a:lnTo>
                <a:lnTo>
                  <a:pt x="0" y="1113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01849" y="6889488"/>
            <a:ext cx="807532" cy="1113837"/>
          </a:xfrm>
          <a:custGeom>
            <a:avLst/>
            <a:gdLst/>
            <a:ahLst/>
            <a:cxnLst/>
            <a:rect r="r" b="b" t="t" l="l"/>
            <a:pathLst>
              <a:path h="1113837" w="807532">
                <a:moveTo>
                  <a:pt x="0" y="0"/>
                </a:moveTo>
                <a:lnTo>
                  <a:pt x="807532" y="0"/>
                </a:lnTo>
                <a:lnTo>
                  <a:pt x="807532" y="1113836"/>
                </a:lnTo>
                <a:lnTo>
                  <a:pt x="0" y="1113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208253" y="6889488"/>
            <a:ext cx="807532" cy="1113837"/>
          </a:xfrm>
          <a:custGeom>
            <a:avLst/>
            <a:gdLst/>
            <a:ahLst/>
            <a:cxnLst/>
            <a:rect r="r" b="b" t="t" l="l"/>
            <a:pathLst>
              <a:path h="1113837" w="807532">
                <a:moveTo>
                  <a:pt x="0" y="0"/>
                </a:moveTo>
                <a:lnTo>
                  <a:pt x="807531" y="0"/>
                </a:lnTo>
                <a:lnTo>
                  <a:pt x="807531" y="1113836"/>
                </a:lnTo>
                <a:lnTo>
                  <a:pt x="0" y="1113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5358419" y="3375175"/>
            <a:ext cx="347260" cy="2763052"/>
          </a:xfrm>
          <a:custGeom>
            <a:avLst/>
            <a:gdLst/>
            <a:ahLst/>
            <a:cxnLst/>
            <a:rect r="r" b="b" t="t" l="l"/>
            <a:pathLst>
              <a:path h="2763052" w="347260">
                <a:moveTo>
                  <a:pt x="0" y="0"/>
                </a:moveTo>
                <a:lnTo>
                  <a:pt x="347260" y="0"/>
                </a:lnTo>
                <a:lnTo>
                  <a:pt x="347260" y="2763052"/>
                </a:lnTo>
                <a:lnTo>
                  <a:pt x="0" y="2763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5358419" y="3864674"/>
            <a:ext cx="347260" cy="2763052"/>
          </a:xfrm>
          <a:custGeom>
            <a:avLst/>
            <a:gdLst/>
            <a:ahLst/>
            <a:cxnLst/>
            <a:rect r="r" b="b" t="t" l="l"/>
            <a:pathLst>
              <a:path h="2763052" w="347260">
                <a:moveTo>
                  <a:pt x="0" y="0"/>
                </a:moveTo>
                <a:lnTo>
                  <a:pt x="347260" y="0"/>
                </a:lnTo>
                <a:lnTo>
                  <a:pt x="347260" y="2763052"/>
                </a:lnTo>
                <a:lnTo>
                  <a:pt x="0" y="2763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400000">
            <a:off x="5358419" y="4354172"/>
            <a:ext cx="347260" cy="2763052"/>
          </a:xfrm>
          <a:custGeom>
            <a:avLst/>
            <a:gdLst/>
            <a:ahLst/>
            <a:cxnLst/>
            <a:rect r="r" b="b" t="t" l="l"/>
            <a:pathLst>
              <a:path h="2763052" w="347260">
                <a:moveTo>
                  <a:pt x="0" y="0"/>
                </a:moveTo>
                <a:lnTo>
                  <a:pt x="347260" y="0"/>
                </a:lnTo>
                <a:lnTo>
                  <a:pt x="347260" y="2763052"/>
                </a:lnTo>
                <a:lnTo>
                  <a:pt x="0" y="2763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5400000">
            <a:off x="5358419" y="4843671"/>
            <a:ext cx="347260" cy="2763052"/>
          </a:xfrm>
          <a:custGeom>
            <a:avLst/>
            <a:gdLst/>
            <a:ahLst/>
            <a:cxnLst/>
            <a:rect r="r" b="b" t="t" l="l"/>
            <a:pathLst>
              <a:path h="2763052" w="347260">
                <a:moveTo>
                  <a:pt x="0" y="0"/>
                </a:moveTo>
                <a:lnTo>
                  <a:pt x="347260" y="0"/>
                </a:lnTo>
                <a:lnTo>
                  <a:pt x="347260" y="2763052"/>
                </a:lnTo>
                <a:lnTo>
                  <a:pt x="0" y="2763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5400000">
            <a:off x="5358419" y="5333169"/>
            <a:ext cx="347260" cy="2763052"/>
          </a:xfrm>
          <a:custGeom>
            <a:avLst/>
            <a:gdLst/>
            <a:ahLst/>
            <a:cxnLst/>
            <a:rect r="r" b="b" t="t" l="l"/>
            <a:pathLst>
              <a:path h="2763052" w="347260">
                <a:moveTo>
                  <a:pt x="0" y="0"/>
                </a:moveTo>
                <a:lnTo>
                  <a:pt x="347260" y="0"/>
                </a:lnTo>
                <a:lnTo>
                  <a:pt x="347260" y="2763052"/>
                </a:lnTo>
                <a:lnTo>
                  <a:pt x="0" y="2763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5400000">
            <a:off x="5358419" y="5822668"/>
            <a:ext cx="347260" cy="2763052"/>
          </a:xfrm>
          <a:custGeom>
            <a:avLst/>
            <a:gdLst/>
            <a:ahLst/>
            <a:cxnLst/>
            <a:rect r="r" b="b" t="t" l="l"/>
            <a:pathLst>
              <a:path h="2763052" w="347260">
                <a:moveTo>
                  <a:pt x="0" y="0"/>
                </a:moveTo>
                <a:lnTo>
                  <a:pt x="347260" y="0"/>
                </a:lnTo>
                <a:lnTo>
                  <a:pt x="347260" y="2763052"/>
                </a:lnTo>
                <a:lnTo>
                  <a:pt x="0" y="2763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5400000">
            <a:off x="5358419" y="6312167"/>
            <a:ext cx="347260" cy="2763052"/>
          </a:xfrm>
          <a:custGeom>
            <a:avLst/>
            <a:gdLst/>
            <a:ahLst/>
            <a:cxnLst/>
            <a:rect r="r" b="b" t="t" l="l"/>
            <a:pathLst>
              <a:path h="2763052" w="347260">
                <a:moveTo>
                  <a:pt x="0" y="0"/>
                </a:moveTo>
                <a:lnTo>
                  <a:pt x="347260" y="0"/>
                </a:lnTo>
                <a:lnTo>
                  <a:pt x="347260" y="2763052"/>
                </a:lnTo>
                <a:lnTo>
                  <a:pt x="0" y="2763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048314" y="4503864"/>
            <a:ext cx="1138877" cy="960927"/>
          </a:xfrm>
          <a:custGeom>
            <a:avLst/>
            <a:gdLst/>
            <a:ahLst/>
            <a:cxnLst/>
            <a:rect r="r" b="b" t="t" l="l"/>
            <a:pathLst>
              <a:path h="960927" w="1138877">
                <a:moveTo>
                  <a:pt x="0" y="0"/>
                </a:moveTo>
                <a:lnTo>
                  <a:pt x="1138877" y="0"/>
                </a:lnTo>
                <a:lnTo>
                  <a:pt x="1138877" y="960927"/>
                </a:lnTo>
                <a:lnTo>
                  <a:pt x="0" y="960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8048314" y="5355662"/>
            <a:ext cx="1138877" cy="960927"/>
          </a:xfrm>
          <a:custGeom>
            <a:avLst/>
            <a:gdLst/>
            <a:ahLst/>
            <a:cxnLst/>
            <a:rect r="r" b="b" t="t" l="l"/>
            <a:pathLst>
              <a:path h="960927" w="1138877">
                <a:moveTo>
                  <a:pt x="0" y="0"/>
                </a:moveTo>
                <a:lnTo>
                  <a:pt x="1138877" y="0"/>
                </a:lnTo>
                <a:lnTo>
                  <a:pt x="1138877" y="960927"/>
                </a:lnTo>
                <a:lnTo>
                  <a:pt x="0" y="960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048314" y="6207461"/>
            <a:ext cx="1138877" cy="960927"/>
          </a:xfrm>
          <a:custGeom>
            <a:avLst/>
            <a:gdLst/>
            <a:ahLst/>
            <a:cxnLst/>
            <a:rect r="r" b="b" t="t" l="l"/>
            <a:pathLst>
              <a:path h="960927" w="1138877">
                <a:moveTo>
                  <a:pt x="0" y="0"/>
                </a:moveTo>
                <a:lnTo>
                  <a:pt x="1138877" y="0"/>
                </a:lnTo>
                <a:lnTo>
                  <a:pt x="1138877" y="960927"/>
                </a:lnTo>
                <a:lnTo>
                  <a:pt x="0" y="960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048314" y="7059260"/>
            <a:ext cx="1138877" cy="960927"/>
          </a:xfrm>
          <a:custGeom>
            <a:avLst/>
            <a:gdLst/>
            <a:ahLst/>
            <a:cxnLst/>
            <a:rect r="r" b="b" t="t" l="l"/>
            <a:pathLst>
              <a:path h="960927" w="1138877">
                <a:moveTo>
                  <a:pt x="0" y="0"/>
                </a:moveTo>
                <a:lnTo>
                  <a:pt x="1138877" y="0"/>
                </a:lnTo>
                <a:lnTo>
                  <a:pt x="1138877" y="960927"/>
                </a:lnTo>
                <a:lnTo>
                  <a:pt x="0" y="960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8989846" y="4430207"/>
            <a:ext cx="1138877" cy="960927"/>
          </a:xfrm>
          <a:custGeom>
            <a:avLst/>
            <a:gdLst/>
            <a:ahLst/>
            <a:cxnLst/>
            <a:rect r="r" b="b" t="t" l="l"/>
            <a:pathLst>
              <a:path h="960927" w="1138877">
                <a:moveTo>
                  <a:pt x="0" y="0"/>
                </a:moveTo>
                <a:lnTo>
                  <a:pt x="1138877" y="0"/>
                </a:lnTo>
                <a:lnTo>
                  <a:pt x="1138877" y="960927"/>
                </a:lnTo>
                <a:lnTo>
                  <a:pt x="0" y="960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989846" y="5282006"/>
            <a:ext cx="1138877" cy="960927"/>
          </a:xfrm>
          <a:custGeom>
            <a:avLst/>
            <a:gdLst/>
            <a:ahLst/>
            <a:cxnLst/>
            <a:rect r="r" b="b" t="t" l="l"/>
            <a:pathLst>
              <a:path h="960927" w="1138877">
                <a:moveTo>
                  <a:pt x="0" y="0"/>
                </a:moveTo>
                <a:lnTo>
                  <a:pt x="1138877" y="0"/>
                </a:lnTo>
                <a:lnTo>
                  <a:pt x="1138877" y="960927"/>
                </a:lnTo>
                <a:lnTo>
                  <a:pt x="0" y="960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8989846" y="6133804"/>
            <a:ext cx="1138877" cy="960927"/>
          </a:xfrm>
          <a:custGeom>
            <a:avLst/>
            <a:gdLst/>
            <a:ahLst/>
            <a:cxnLst/>
            <a:rect r="r" b="b" t="t" l="l"/>
            <a:pathLst>
              <a:path h="960927" w="1138877">
                <a:moveTo>
                  <a:pt x="0" y="0"/>
                </a:moveTo>
                <a:lnTo>
                  <a:pt x="1138877" y="0"/>
                </a:lnTo>
                <a:lnTo>
                  <a:pt x="1138877" y="960927"/>
                </a:lnTo>
                <a:lnTo>
                  <a:pt x="0" y="960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8989846" y="6985603"/>
            <a:ext cx="1138877" cy="960927"/>
          </a:xfrm>
          <a:custGeom>
            <a:avLst/>
            <a:gdLst/>
            <a:ahLst/>
            <a:cxnLst/>
            <a:rect r="r" b="b" t="t" l="l"/>
            <a:pathLst>
              <a:path h="960927" w="1138877">
                <a:moveTo>
                  <a:pt x="0" y="0"/>
                </a:moveTo>
                <a:lnTo>
                  <a:pt x="1138877" y="0"/>
                </a:lnTo>
                <a:lnTo>
                  <a:pt x="1138877" y="960927"/>
                </a:lnTo>
                <a:lnTo>
                  <a:pt x="0" y="960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5400000">
            <a:off x="15862367" y="4478242"/>
            <a:ext cx="1008704" cy="1008704"/>
          </a:xfrm>
          <a:custGeom>
            <a:avLst/>
            <a:gdLst/>
            <a:ahLst/>
            <a:cxnLst/>
            <a:rect r="r" b="b" t="t" l="l"/>
            <a:pathLst>
              <a:path h="1008704" w="1008704">
                <a:moveTo>
                  <a:pt x="0" y="0"/>
                </a:moveTo>
                <a:lnTo>
                  <a:pt x="1008704" y="0"/>
                </a:lnTo>
                <a:lnTo>
                  <a:pt x="1008704" y="1008704"/>
                </a:lnTo>
                <a:lnTo>
                  <a:pt x="0" y="1008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5400000">
            <a:off x="15862367" y="5099544"/>
            <a:ext cx="1008704" cy="1008704"/>
          </a:xfrm>
          <a:custGeom>
            <a:avLst/>
            <a:gdLst/>
            <a:ahLst/>
            <a:cxnLst/>
            <a:rect r="r" b="b" t="t" l="l"/>
            <a:pathLst>
              <a:path h="1008704" w="1008704">
                <a:moveTo>
                  <a:pt x="0" y="0"/>
                </a:moveTo>
                <a:lnTo>
                  <a:pt x="1008704" y="0"/>
                </a:lnTo>
                <a:lnTo>
                  <a:pt x="1008704" y="1008703"/>
                </a:lnTo>
                <a:lnTo>
                  <a:pt x="0" y="10087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5400000">
            <a:off x="15862367" y="5720845"/>
            <a:ext cx="1008704" cy="1008704"/>
          </a:xfrm>
          <a:custGeom>
            <a:avLst/>
            <a:gdLst/>
            <a:ahLst/>
            <a:cxnLst/>
            <a:rect r="r" b="b" t="t" l="l"/>
            <a:pathLst>
              <a:path h="1008704" w="1008704">
                <a:moveTo>
                  <a:pt x="0" y="0"/>
                </a:moveTo>
                <a:lnTo>
                  <a:pt x="1008704" y="0"/>
                </a:lnTo>
                <a:lnTo>
                  <a:pt x="1008704" y="1008704"/>
                </a:lnTo>
                <a:lnTo>
                  <a:pt x="0" y="1008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5400000">
            <a:off x="15862367" y="6342147"/>
            <a:ext cx="1008704" cy="1008704"/>
          </a:xfrm>
          <a:custGeom>
            <a:avLst/>
            <a:gdLst/>
            <a:ahLst/>
            <a:cxnLst/>
            <a:rect r="r" b="b" t="t" l="l"/>
            <a:pathLst>
              <a:path h="1008704" w="1008704">
                <a:moveTo>
                  <a:pt x="0" y="0"/>
                </a:moveTo>
                <a:lnTo>
                  <a:pt x="1008704" y="0"/>
                </a:lnTo>
                <a:lnTo>
                  <a:pt x="1008704" y="1008703"/>
                </a:lnTo>
                <a:lnTo>
                  <a:pt x="0" y="10087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5400000">
            <a:off x="15862367" y="6963448"/>
            <a:ext cx="1008704" cy="1008704"/>
          </a:xfrm>
          <a:custGeom>
            <a:avLst/>
            <a:gdLst/>
            <a:ahLst/>
            <a:cxnLst/>
            <a:rect r="r" b="b" t="t" l="l"/>
            <a:pathLst>
              <a:path h="1008704" w="1008704">
                <a:moveTo>
                  <a:pt x="0" y="0"/>
                </a:moveTo>
                <a:lnTo>
                  <a:pt x="1008704" y="0"/>
                </a:lnTo>
                <a:lnTo>
                  <a:pt x="1008704" y="1008704"/>
                </a:lnTo>
                <a:lnTo>
                  <a:pt x="0" y="1008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5400000">
            <a:off x="14662217" y="4478242"/>
            <a:ext cx="1008704" cy="1008704"/>
          </a:xfrm>
          <a:custGeom>
            <a:avLst/>
            <a:gdLst/>
            <a:ahLst/>
            <a:cxnLst/>
            <a:rect r="r" b="b" t="t" l="l"/>
            <a:pathLst>
              <a:path h="1008704" w="1008704">
                <a:moveTo>
                  <a:pt x="0" y="0"/>
                </a:moveTo>
                <a:lnTo>
                  <a:pt x="1008704" y="0"/>
                </a:lnTo>
                <a:lnTo>
                  <a:pt x="1008704" y="1008704"/>
                </a:lnTo>
                <a:lnTo>
                  <a:pt x="0" y="1008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5400000">
            <a:off x="14662217" y="5099544"/>
            <a:ext cx="1008704" cy="1008704"/>
          </a:xfrm>
          <a:custGeom>
            <a:avLst/>
            <a:gdLst/>
            <a:ahLst/>
            <a:cxnLst/>
            <a:rect r="r" b="b" t="t" l="l"/>
            <a:pathLst>
              <a:path h="1008704" w="1008704">
                <a:moveTo>
                  <a:pt x="0" y="0"/>
                </a:moveTo>
                <a:lnTo>
                  <a:pt x="1008704" y="0"/>
                </a:lnTo>
                <a:lnTo>
                  <a:pt x="1008704" y="1008703"/>
                </a:lnTo>
                <a:lnTo>
                  <a:pt x="0" y="10087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5400000">
            <a:off x="14662217" y="5720845"/>
            <a:ext cx="1008704" cy="1008704"/>
          </a:xfrm>
          <a:custGeom>
            <a:avLst/>
            <a:gdLst/>
            <a:ahLst/>
            <a:cxnLst/>
            <a:rect r="r" b="b" t="t" l="l"/>
            <a:pathLst>
              <a:path h="1008704" w="1008704">
                <a:moveTo>
                  <a:pt x="0" y="0"/>
                </a:moveTo>
                <a:lnTo>
                  <a:pt x="1008704" y="0"/>
                </a:lnTo>
                <a:lnTo>
                  <a:pt x="1008704" y="1008704"/>
                </a:lnTo>
                <a:lnTo>
                  <a:pt x="0" y="1008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5400000">
            <a:off x="14662217" y="6342147"/>
            <a:ext cx="1008704" cy="1008704"/>
          </a:xfrm>
          <a:custGeom>
            <a:avLst/>
            <a:gdLst/>
            <a:ahLst/>
            <a:cxnLst/>
            <a:rect r="r" b="b" t="t" l="l"/>
            <a:pathLst>
              <a:path h="1008704" w="1008704">
                <a:moveTo>
                  <a:pt x="0" y="0"/>
                </a:moveTo>
                <a:lnTo>
                  <a:pt x="1008704" y="0"/>
                </a:lnTo>
                <a:lnTo>
                  <a:pt x="1008704" y="1008703"/>
                </a:lnTo>
                <a:lnTo>
                  <a:pt x="0" y="10087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5400000">
            <a:off x="14662217" y="6963448"/>
            <a:ext cx="1008704" cy="1008704"/>
          </a:xfrm>
          <a:custGeom>
            <a:avLst/>
            <a:gdLst/>
            <a:ahLst/>
            <a:cxnLst/>
            <a:rect r="r" b="b" t="t" l="l"/>
            <a:pathLst>
              <a:path h="1008704" w="1008704">
                <a:moveTo>
                  <a:pt x="0" y="0"/>
                </a:moveTo>
                <a:lnTo>
                  <a:pt x="1008704" y="0"/>
                </a:lnTo>
                <a:lnTo>
                  <a:pt x="1008704" y="1008704"/>
                </a:lnTo>
                <a:lnTo>
                  <a:pt x="0" y="1008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936927" y="8277043"/>
            <a:ext cx="2343780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b="true">
                <a:solidFill>
                  <a:srgbClr val="07817C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6 books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356155" y="8277043"/>
            <a:ext cx="2351789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b="true">
                <a:solidFill>
                  <a:srgbClr val="07817C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7 rulers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921186" y="8277043"/>
            <a:ext cx="2334664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b="true">
                <a:solidFill>
                  <a:srgbClr val="07817C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8 scissors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4182215" y="8277043"/>
            <a:ext cx="3168858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b="true">
                <a:solidFill>
                  <a:srgbClr val="07817C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10 pencils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28700" y="3563750"/>
            <a:ext cx="1264171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Now let's see the numbers 6, 7, 8, 9, and 10.</a:t>
            </a:r>
          </a:p>
        </p:txBody>
      </p:sp>
      <p:sp>
        <p:nvSpPr>
          <p:cNvPr name="Freeform 48" id="48"/>
          <p:cNvSpPr/>
          <p:nvPr/>
        </p:nvSpPr>
        <p:spPr>
          <a:xfrm flipH="false" flipV="false" rot="0">
            <a:off x="11262198" y="4857676"/>
            <a:ext cx="1105008" cy="1127559"/>
          </a:xfrm>
          <a:custGeom>
            <a:avLst/>
            <a:gdLst/>
            <a:ahLst/>
            <a:cxnLst/>
            <a:rect r="r" b="b" t="t" l="l"/>
            <a:pathLst>
              <a:path h="1127559" w="1105008">
                <a:moveTo>
                  <a:pt x="0" y="0"/>
                </a:moveTo>
                <a:lnTo>
                  <a:pt x="1105007" y="0"/>
                </a:lnTo>
                <a:lnTo>
                  <a:pt x="1105007" y="1127558"/>
                </a:lnTo>
                <a:lnTo>
                  <a:pt x="0" y="11275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1262198" y="5355662"/>
            <a:ext cx="1105008" cy="1127559"/>
          </a:xfrm>
          <a:custGeom>
            <a:avLst/>
            <a:gdLst/>
            <a:ahLst/>
            <a:cxnLst/>
            <a:rect r="r" b="b" t="t" l="l"/>
            <a:pathLst>
              <a:path h="1127559" w="1105008">
                <a:moveTo>
                  <a:pt x="0" y="0"/>
                </a:moveTo>
                <a:lnTo>
                  <a:pt x="1105007" y="0"/>
                </a:lnTo>
                <a:lnTo>
                  <a:pt x="1105007" y="1127559"/>
                </a:lnTo>
                <a:lnTo>
                  <a:pt x="0" y="11275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1262198" y="5851134"/>
            <a:ext cx="1105008" cy="1127559"/>
          </a:xfrm>
          <a:custGeom>
            <a:avLst/>
            <a:gdLst/>
            <a:ahLst/>
            <a:cxnLst/>
            <a:rect r="r" b="b" t="t" l="l"/>
            <a:pathLst>
              <a:path h="1127559" w="1105008">
                <a:moveTo>
                  <a:pt x="0" y="0"/>
                </a:moveTo>
                <a:lnTo>
                  <a:pt x="1105007" y="0"/>
                </a:lnTo>
                <a:lnTo>
                  <a:pt x="1105007" y="1127559"/>
                </a:lnTo>
                <a:lnTo>
                  <a:pt x="0" y="11275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11262198" y="6347864"/>
            <a:ext cx="1105008" cy="1127559"/>
          </a:xfrm>
          <a:custGeom>
            <a:avLst/>
            <a:gdLst/>
            <a:ahLst/>
            <a:cxnLst/>
            <a:rect r="r" b="b" t="t" l="l"/>
            <a:pathLst>
              <a:path h="1127559" w="1105008">
                <a:moveTo>
                  <a:pt x="0" y="0"/>
                </a:moveTo>
                <a:lnTo>
                  <a:pt x="1105007" y="0"/>
                </a:lnTo>
                <a:lnTo>
                  <a:pt x="1105007" y="1127558"/>
                </a:lnTo>
                <a:lnTo>
                  <a:pt x="0" y="11275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1262198" y="6844593"/>
            <a:ext cx="1105008" cy="1127559"/>
          </a:xfrm>
          <a:custGeom>
            <a:avLst/>
            <a:gdLst/>
            <a:ahLst/>
            <a:cxnLst/>
            <a:rect r="r" b="b" t="t" l="l"/>
            <a:pathLst>
              <a:path h="1127559" w="1105008">
                <a:moveTo>
                  <a:pt x="0" y="0"/>
                </a:moveTo>
                <a:lnTo>
                  <a:pt x="1105007" y="0"/>
                </a:lnTo>
                <a:lnTo>
                  <a:pt x="1105007" y="1127559"/>
                </a:lnTo>
                <a:lnTo>
                  <a:pt x="0" y="11275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2443041" y="4597228"/>
            <a:ext cx="1105008" cy="1127559"/>
          </a:xfrm>
          <a:custGeom>
            <a:avLst/>
            <a:gdLst/>
            <a:ahLst/>
            <a:cxnLst/>
            <a:rect r="r" b="b" t="t" l="l"/>
            <a:pathLst>
              <a:path h="1127559" w="1105008">
                <a:moveTo>
                  <a:pt x="0" y="0"/>
                </a:moveTo>
                <a:lnTo>
                  <a:pt x="1105008" y="0"/>
                </a:lnTo>
                <a:lnTo>
                  <a:pt x="1105008" y="1127559"/>
                </a:lnTo>
                <a:lnTo>
                  <a:pt x="0" y="11275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12443041" y="5093958"/>
            <a:ext cx="1105008" cy="1127559"/>
          </a:xfrm>
          <a:custGeom>
            <a:avLst/>
            <a:gdLst/>
            <a:ahLst/>
            <a:cxnLst/>
            <a:rect r="r" b="b" t="t" l="l"/>
            <a:pathLst>
              <a:path h="1127559" w="1105008">
                <a:moveTo>
                  <a:pt x="0" y="0"/>
                </a:moveTo>
                <a:lnTo>
                  <a:pt x="1105008" y="0"/>
                </a:lnTo>
                <a:lnTo>
                  <a:pt x="1105008" y="1127558"/>
                </a:lnTo>
                <a:lnTo>
                  <a:pt x="0" y="11275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12443041" y="5590687"/>
            <a:ext cx="1105008" cy="1127559"/>
          </a:xfrm>
          <a:custGeom>
            <a:avLst/>
            <a:gdLst/>
            <a:ahLst/>
            <a:cxnLst/>
            <a:rect r="r" b="b" t="t" l="l"/>
            <a:pathLst>
              <a:path h="1127559" w="1105008">
                <a:moveTo>
                  <a:pt x="0" y="0"/>
                </a:moveTo>
                <a:lnTo>
                  <a:pt x="1105008" y="0"/>
                </a:lnTo>
                <a:lnTo>
                  <a:pt x="1105008" y="1127559"/>
                </a:lnTo>
                <a:lnTo>
                  <a:pt x="0" y="11275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2443041" y="6087416"/>
            <a:ext cx="1105008" cy="1127559"/>
          </a:xfrm>
          <a:custGeom>
            <a:avLst/>
            <a:gdLst/>
            <a:ahLst/>
            <a:cxnLst/>
            <a:rect r="r" b="b" t="t" l="l"/>
            <a:pathLst>
              <a:path h="1127559" w="1105008">
                <a:moveTo>
                  <a:pt x="0" y="0"/>
                </a:moveTo>
                <a:lnTo>
                  <a:pt x="1105008" y="0"/>
                </a:lnTo>
                <a:lnTo>
                  <a:pt x="1105008" y="1127559"/>
                </a:lnTo>
                <a:lnTo>
                  <a:pt x="0" y="11275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7" id="57"/>
          <p:cNvSpPr txBox="true"/>
          <p:nvPr/>
        </p:nvSpPr>
        <p:spPr>
          <a:xfrm rot="0">
            <a:off x="11335746" y="8277043"/>
            <a:ext cx="2334664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b="true">
                <a:solidFill>
                  <a:srgbClr val="07817C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9 pens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50861" y="1028700"/>
            <a:ext cx="11923851" cy="1275403"/>
            <a:chOff x="0" y="0"/>
            <a:chExt cx="3140438" cy="3359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0438" cy="335909"/>
            </a:xfrm>
            <a:custGeom>
              <a:avLst/>
              <a:gdLst/>
              <a:ahLst/>
              <a:cxnLst/>
              <a:rect r="r" b="b" t="t" l="l"/>
              <a:pathLst>
                <a:path h="335909" w="3140438">
                  <a:moveTo>
                    <a:pt x="13635" y="0"/>
                  </a:moveTo>
                  <a:lnTo>
                    <a:pt x="3126803" y="0"/>
                  </a:lnTo>
                  <a:cubicBezTo>
                    <a:pt x="3134334" y="0"/>
                    <a:pt x="3140438" y="6105"/>
                    <a:pt x="3140438" y="13635"/>
                  </a:cubicBezTo>
                  <a:lnTo>
                    <a:pt x="3140438" y="322274"/>
                  </a:lnTo>
                  <a:cubicBezTo>
                    <a:pt x="3140438" y="329804"/>
                    <a:pt x="3134334" y="335909"/>
                    <a:pt x="3126803" y="335909"/>
                  </a:cubicBezTo>
                  <a:lnTo>
                    <a:pt x="13635" y="335909"/>
                  </a:lnTo>
                  <a:cubicBezTo>
                    <a:pt x="6105" y="335909"/>
                    <a:pt x="0" y="329804"/>
                    <a:pt x="0" y="322274"/>
                  </a:cubicBezTo>
                  <a:lnTo>
                    <a:pt x="0" y="13635"/>
                  </a:lnTo>
                  <a:cubicBezTo>
                    <a:pt x="0" y="6105"/>
                    <a:pt x="6105" y="0"/>
                    <a:pt x="13635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0438" cy="364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030113" y="1187294"/>
            <a:ext cx="1422777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b="true">
                <a:solidFill>
                  <a:srgbClr val="07817C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Let's count together!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13828114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0"/>
                </a:moveTo>
                <a:lnTo>
                  <a:pt x="0" y="0"/>
                </a:lnTo>
                <a:lnTo>
                  <a:pt x="0" y="2783552"/>
                </a:lnTo>
                <a:lnTo>
                  <a:pt x="4677016" y="2783552"/>
                </a:lnTo>
                <a:lnTo>
                  <a:pt x="46770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-320627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2783552"/>
                </a:moveTo>
                <a:lnTo>
                  <a:pt x="4677015" y="2783552"/>
                </a:lnTo>
                <a:lnTo>
                  <a:pt x="4677015" y="0"/>
                </a:lnTo>
                <a:lnTo>
                  <a:pt x="0" y="0"/>
                </a:lnTo>
                <a:lnTo>
                  <a:pt x="0" y="2783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332490" y="4523456"/>
            <a:ext cx="1872743" cy="3858012"/>
          </a:xfrm>
          <a:custGeom>
            <a:avLst/>
            <a:gdLst/>
            <a:ahLst/>
            <a:cxnLst/>
            <a:rect r="r" b="b" t="t" l="l"/>
            <a:pathLst>
              <a:path h="3858012" w="1872743">
                <a:moveTo>
                  <a:pt x="0" y="0"/>
                </a:moveTo>
                <a:lnTo>
                  <a:pt x="1872743" y="0"/>
                </a:lnTo>
                <a:lnTo>
                  <a:pt x="1872743" y="3858012"/>
                </a:lnTo>
                <a:lnTo>
                  <a:pt x="0" y="38580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650705" y="4523456"/>
            <a:ext cx="1872743" cy="3858012"/>
          </a:xfrm>
          <a:custGeom>
            <a:avLst/>
            <a:gdLst/>
            <a:ahLst/>
            <a:cxnLst/>
            <a:rect r="r" b="b" t="t" l="l"/>
            <a:pathLst>
              <a:path h="3858012" w="1872743">
                <a:moveTo>
                  <a:pt x="0" y="0"/>
                </a:moveTo>
                <a:lnTo>
                  <a:pt x="1872743" y="0"/>
                </a:lnTo>
                <a:lnTo>
                  <a:pt x="1872743" y="3858012"/>
                </a:lnTo>
                <a:lnTo>
                  <a:pt x="0" y="38580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014275" y="4523456"/>
            <a:ext cx="1872743" cy="3858012"/>
          </a:xfrm>
          <a:custGeom>
            <a:avLst/>
            <a:gdLst/>
            <a:ahLst/>
            <a:cxnLst/>
            <a:rect r="r" b="b" t="t" l="l"/>
            <a:pathLst>
              <a:path h="3858012" w="1872743">
                <a:moveTo>
                  <a:pt x="0" y="0"/>
                </a:moveTo>
                <a:lnTo>
                  <a:pt x="1872743" y="0"/>
                </a:lnTo>
                <a:lnTo>
                  <a:pt x="1872743" y="3858012"/>
                </a:lnTo>
                <a:lnTo>
                  <a:pt x="0" y="38580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774715" y="3471050"/>
            <a:ext cx="1241803" cy="1340678"/>
          </a:xfrm>
          <a:custGeom>
            <a:avLst/>
            <a:gdLst/>
            <a:ahLst/>
            <a:cxnLst/>
            <a:rect r="r" b="b" t="t" l="l"/>
            <a:pathLst>
              <a:path h="1340678" w="1241803">
                <a:moveTo>
                  <a:pt x="0" y="0"/>
                </a:moveTo>
                <a:lnTo>
                  <a:pt x="1241803" y="0"/>
                </a:lnTo>
                <a:lnTo>
                  <a:pt x="1241803" y="1340678"/>
                </a:lnTo>
                <a:lnTo>
                  <a:pt x="0" y="1340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1806701">
            <a:off x="4110382" y="4362424"/>
            <a:ext cx="1241803" cy="1340678"/>
          </a:xfrm>
          <a:custGeom>
            <a:avLst/>
            <a:gdLst/>
            <a:ahLst/>
            <a:cxnLst/>
            <a:rect r="r" b="b" t="t" l="l"/>
            <a:pathLst>
              <a:path h="1340678" w="1241803">
                <a:moveTo>
                  <a:pt x="1241803" y="0"/>
                </a:moveTo>
                <a:lnTo>
                  <a:pt x="0" y="0"/>
                </a:lnTo>
                <a:lnTo>
                  <a:pt x="0" y="1340678"/>
                </a:lnTo>
                <a:lnTo>
                  <a:pt x="1241803" y="1340678"/>
                </a:lnTo>
                <a:lnTo>
                  <a:pt x="12418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052195">
            <a:off x="3198549" y="3132483"/>
            <a:ext cx="1241803" cy="1340678"/>
          </a:xfrm>
          <a:custGeom>
            <a:avLst/>
            <a:gdLst/>
            <a:ahLst/>
            <a:cxnLst/>
            <a:rect r="r" b="b" t="t" l="l"/>
            <a:pathLst>
              <a:path h="1340678" w="1241803">
                <a:moveTo>
                  <a:pt x="0" y="0"/>
                </a:moveTo>
                <a:lnTo>
                  <a:pt x="1241803" y="0"/>
                </a:lnTo>
                <a:lnTo>
                  <a:pt x="1241803" y="1340678"/>
                </a:lnTo>
                <a:lnTo>
                  <a:pt x="0" y="1340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1163205" y="5080067"/>
            <a:ext cx="1241803" cy="1340678"/>
          </a:xfrm>
          <a:custGeom>
            <a:avLst/>
            <a:gdLst/>
            <a:ahLst/>
            <a:cxnLst/>
            <a:rect r="r" b="b" t="t" l="l"/>
            <a:pathLst>
              <a:path h="1340678" w="1241803">
                <a:moveTo>
                  <a:pt x="1241803" y="0"/>
                </a:moveTo>
                <a:lnTo>
                  <a:pt x="0" y="0"/>
                </a:lnTo>
                <a:lnTo>
                  <a:pt x="0" y="1340678"/>
                </a:lnTo>
                <a:lnTo>
                  <a:pt x="1241803" y="1340678"/>
                </a:lnTo>
                <a:lnTo>
                  <a:pt x="12418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733278">
            <a:off x="8523448" y="5782123"/>
            <a:ext cx="1241803" cy="1340678"/>
          </a:xfrm>
          <a:custGeom>
            <a:avLst/>
            <a:gdLst/>
            <a:ahLst/>
            <a:cxnLst/>
            <a:rect r="r" b="b" t="t" l="l"/>
            <a:pathLst>
              <a:path h="1340678" w="1241803">
                <a:moveTo>
                  <a:pt x="0" y="0"/>
                </a:moveTo>
                <a:lnTo>
                  <a:pt x="1241803" y="0"/>
                </a:lnTo>
                <a:lnTo>
                  <a:pt x="1241803" y="1340678"/>
                </a:lnTo>
                <a:lnTo>
                  <a:pt x="0" y="1340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0429292" y="2751321"/>
            <a:ext cx="6062519" cy="6127351"/>
            <a:chOff x="0" y="0"/>
            <a:chExt cx="1596713" cy="161378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596713" cy="1613788"/>
            </a:xfrm>
            <a:custGeom>
              <a:avLst/>
              <a:gdLst/>
              <a:ahLst/>
              <a:cxnLst/>
              <a:rect r="r" b="b" t="t" l="l"/>
              <a:pathLst>
                <a:path h="1613788" w="1596713">
                  <a:moveTo>
                    <a:pt x="38310" y="0"/>
                  </a:moveTo>
                  <a:lnTo>
                    <a:pt x="1558402" y="0"/>
                  </a:lnTo>
                  <a:cubicBezTo>
                    <a:pt x="1579561" y="0"/>
                    <a:pt x="1596713" y="17152"/>
                    <a:pt x="1596713" y="38310"/>
                  </a:cubicBezTo>
                  <a:lnTo>
                    <a:pt x="1596713" y="1575477"/>
                  </a:lnTo>
                  <a:cubicBezTo>
                    <a:pt x="1596713" y="1596636"/>
                    <a:pt x="1579561" y="1613788"/>
                    <a:pt x="1558402" y="1613788"/>
                  </a:cubicBezTo>
                  <a:lnTo>
                    <a:pt x="38310" y="1613788"/>
                  </a:lnTo>
                  <a:cubicBezTo>
                    <a:pt x="28150" y="1613788"/>
                    <a:pt x="18405" y="1609752"/>
                    <a:pt x="11221" y="1602567"/>
                  </a:cubicBezTo>
                  <a:cubicBezTo>
                    <a:pt x="4036" y="1595382"/>
                    <a:pt x="0" y="1585638"/>
                    <a:pt x="0" y="1575477"/>
                  </a:cubicBezTo>
                  <a:lnTo>
                    <a:pt x="0" y="38310"/>
                  </a:lnTo>
                  <a:cubicBezTo>
                    <a:pt x="0" y="17152"/>
                    <a:pt x="17152" y="0"/>
                    <a:pt x="38310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1596713" cy="16423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1661173" y="4707504"/>
            <a:ext cx="791942" cy="1631469"/>
          </a:xfrm>
          <a:custGeom>
            <a:avLst/>
            <a:gdLst/>
            <a:ahLst/>
            <a:cxnLst/>
            <a:rect r="r" b="b" t="t" l="l"/>
            <a:pathLst>
              <a:path h="1631469" w="791942">
                <a:moveTo>
                  <a:pt x="0" y="0"/>
                </a:moveTo>
                <a:lnTo>
                  <a:pt x="791942" y="0"/>
                </a:lnTo>
                <a:lnTo>
                  <a:pt x="791942" y="1631469"/>
                </a:lnTo>
                <a:lnTo>
                  <a:pt x="0" y="16314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153277" y="5274103"/>
            <a:ext cx="866560" cy="498272"/>
          </a:xfrm>
          <a:custGeom>
            <a:avLst/>
            <a:gdLst/>
            <a:ahLst/>
            <a:cxnLst/>
            <a:rect r="r" b="b" t="t" l="l"/>
            <a:pathLst>
              <a:path h="498272" w="866560">
                <a:moveTo>
                  <a:pt x="0" y="0"/>
                </a:moveTo>
                <a:lnTo>
                  <a:pt x="866559" y="0"/>
                </a:lnTo>
                <a:lnTo>
                  <a:pt x="866559" y="498272"/>
                </a:lnTo>
                <a:lnTo>
                  <a:pt x="0" y="498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607533" y="4945897"/>
            <a:ext cx="652396" cy="1154684"/>
          </a:xfrm>
          <a:custGeom>
            <a:avLst/>
            <a:gdLst/>
            <a:ahLst/>
            <a:cxnLst/>
            <a:rect r="r" b="b" t="t" l="l"/>
            <a:pathLst>
              <a:path h="1154684" w="652396">
                <a:moveTo>
                  <a:pt x="0" y="0"/>
                </a:moveTo>
                <a:lnTo>
                  <a:pt x="652396" y="0"/>
                </a:lnTo>
                <a:lnTo>
                  <a:pt x="652396" y="1154684"/>
                </a:lnTo>
                <a:lnTo>
                  <a:pt x="0" y="11546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568532" y="3051416"/>
            <a:ext cx="5784037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Count the many flowers and bees!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1603513" y="6980195"/>
            <a:ext cx="1016873" cy="1097838"/>
          </a:xfrm>
          <a:custGeom>
            <a:avLst/>
            <a:gdLst/>
            <a:ahLst/>
            <a:cxnLst/>
            <a:rect r="r" b="b" t="t" l="l"/>
            <a:pathLst>
              <a:path h="1097838" w="1016873">
                <a:moveTo>
                  <a:pt x="0" y="0"/>
                </a:moveTo>
                <a:lnTo>
                  <a:pt x="1016873" y="0"/>
                </a:lnTo>
                <a:lnTo>
                  <a:pt x="1016873" y="1097838"/>
                </a:lnTo>
                <a:lnTo>
                  <a:pt x="0" y="1097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3208083" y="7279978"/>
            <a:ext cx="866560" cy="498272"/>
          </a:xfrm>
          <a:custGeom>
            <a:avLst/>
            <a:gdLst/>
            <a:ahLst/>
            <a:cxnLst/>
            <a:rect r="r" b="b" t="t" l="l"/>
            <a:pathLst>
              <a:path h="498272" w="866560">
                <a:moveTo>
                  <a:pt x="0" y="0"/>
                </a:moveTo>
                <a:lnTo>
                  <a:pt x="866559" y="0"/>
                </a:lnTo>
                <a:lnTo>
                  <a:pt x="866559" y="498272"/>
                </a:lnTo>
                <a:lnTo>
                  <a:pt x="0" y="498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4665192" y="6951772"/>
            <a:ext cx="652396" cy="1154684"/>
          </a:xfrm>
          <a:custGeom>
            <a:avLst/>
            <a:gdLst/>
            <a:ahLst/>
            <a:cxnLst/>
            <a:rect r="r" b="b" t="t" l="l"/>
            <a:pathLst>
              <a:path h="1154684" w="652396">
                <a:moveTo>
                  <a:pt x="0" y="0"/>
                </a:moveTo>
                <a:lnTo>
                  <a:pt x="652396" y="0"/>
                </a:lnTo>
                <a:lnTo>
                  <a:pt x="652396" y="1154684"/>
                </a:lnTo>
                <a:lnTo>
                  <a:pt x="0" y="11546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50861" y="1028700"/>
            <a:ext cx="11923851" cy="1275403"/>
            <a:chOff x="0" y="0"/>
            <a:chExt cx="3140438" cy="3359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0438" cy="335909"/>
            </a:xfrm>
            <a:custGeom>
              <a:avLst/>
              <a:gdLst/>
              <a:ahLst/>
              <a:cxnLst/>
              <a:rect r="r" b="b" t="t" l="l"/>
              <a:pathLst>
                <a:path h="335909" w="3140438">
                  <a:moveTo>
                    <a:pt x="13635" y="0"/>
                  </a:moveTo>
                  <a:lnTo>
                    <a:pt x="3126803" y="0"/>
                  </a:lnTo>
                  <a:cubicBezTo>
                    <a:pt x="3134334" y="0"/>
                    <a:pt x="3140438" y="6105"/>
                    <a:pt x="3140438" y="13635"/>
                  </a:cubicBezTo>
                  <a:lnTo>
                    <a:pt x="3140438" y="322274"/>
                  </a:lnTo>
                  <a:cubicBezTo>
                    <a:pt x="3140438" y="329804"/>
                    <a:pt x="3134334" y="335909"/>
                    <a:pt x="3126803" y="335909"/>
                  </a:cubicBezTo>
                  <a:lnTo>
                    <a:pt x="13635" y="335909"/>
                  </a:lnTo>
                  <a:cubicBezTo>
                    <a:pt x="6105" y="335909"/>
                    <a:pt x="0" y="329804"/>
                    <a:pt x="0" y="322274"/>
                  </a:cubicBezTo>
                  <a:lnTo>
                    <a:pt x="0" y="13635"/>
                  </a:lnTo>
                  <a:cubicBezTo>
                    <a:pt x="0" y="6105"/>
                    <a:pt x="6105" y="0"/>
                    <a:pt x="13635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0438" cy="364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030113" y="1187294"/>
            <a:ext cx="1422777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b="true">
                <a:solidFill>
                  <a:srgbClr val="07817C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Let's count together!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13828114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0"/>
                </a:moveTo>
                <a:lnTo>
                  <a:pt x="0" y="0"/>
                </a:lnTo>
                <a:lnTo>
                  <a:pt x="0" y="2783552"/>
                </a:lnTo>
                <a:lnTo>
                  <a:pt x="4677016" y="2783552"/>
                </a:lnTo>
                <a:lnTo>
                  <a:pt x="46770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-320627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2783552"/>
                </a:moveTo>
                <a:lnTo>
                  <a:pt x="4677015" y="2783552"/>
                </a:lnTo>
                <a:lnTo>
                  <a:pt x="4677015" y="0"/>
                </a:lnTo>
                <a:lnTo>
                  <a:pt x="0" y="0"/>
                </a:lnTo>
                <a:lnTo>
                  <a:pt x="0" y="2783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707099" y="2751321"/>
            <a:ext cx="6926854" cy="6127351"/>
            <a:chOff x="0" y="0"/>
            <a:chExt cx="1824357" cy="16137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24356" cy="1613788"/>
            </a:xfrm>
            <a:custGeom>
              <a:avLst/>
              <a:gdLst/>
              <a:ahLst/>
              <a:cxnLst/>
              <a:rect r="r" b="b" t="t" l="l"/>
              <a:pathLst>
                <a:path h="1613788" w="1824356">
                  <a:moveTo>
                    <a:pt x="33530" y="0"/>
                  </a:moveTo>
                  <a:lnTo>
                    <a:pt x="1790827" y="0"/>
                  </a:lnTo>
                  <a:cubicBezTo>
                    <a:pt x="1809345" y="0"/>
                    <a:pt x="1824356" y="15012"/>
                    <a:pt x="1824356" y="33530"/>
                  </a:cubicBezTo>
                  <a:lnTo>
                    <a:pt x="1824356" y="1580258"/>
                  </a:lnTo>
                  <a:cubicBezTo>
                    <a:pt x="1824356" y="1598776"/>
                    <a:pt x="1809345" y="1613788"/>
                    <a:pt x="1790827" y="1613788"/>
                  </a:cubicBezTo>
                  <a:lnTo>
                    <a:pt x="33530" y="1613788"/>
                  </a:lnTo>
                  <a:cubicBezTo>
                    <a:pt x="15012" y="1613788"/>
                    <a:pt x="0" y="1598776"/>
                    <a:pt x="0" y="1580258"/>
                  </a:cubicBezTo>
                  <a:lnTo>
                    <a:pt x="0" y="33530"/>
                  </a:lnTo>
                  <a:cubicBezTo>
                    <a:pt x="0" y="15012"/>
                    <a:pt x="15012" y="0"/>
                    <a:pt x="33530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824357" cy="16423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863252" y="5274103"/>
            <a:ext cx="866560" cy="498272"/>
          </a:xfrm>
          <a:custGeom>
            <a:avLst/>
            <a:gdLst/>
            <a:ahLst/>
            <a:cxnLst/>
            <a:rect r="r" b="b" t="t" l="l"/>
            <a:pathLst>
              <a:path h="498272" w="866560">
                <a:moveTo>
                  <a:pt x="0" y="0"/>
                </a:moveTo>
                <a:lnTo>
                  <a:pt x="866559" y="0"/>
                </a:lnTo>
                <a:lnTo>
                  <a:pt x="866559" y="498272"/>
                </a:lnTo>
                <a:lnTo>
                  <a:pt x="0" y="498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317508" y="4945897"/>
            <a:ext cx="652396" cy="1154684"/>
          </a:xfrm>
          <a:custGeom>
            <a:avLst/>
            <a:gdLst/>
            <a:ahLst/>
            <a:cxnLst/>
            <a:rect r="r" b="b" t="t" l="l"/>
            <a:pathLst>
              <a:path h="1154684" w="652396">
                <a:moveTo>
                  <a:pt x="0" y="0"/>
                </a:moveTo>
                <a:lnTo>
                  <a:pt x="652396" y="0"/>
                </a:lnTo>
                <a:lnTo>
                  <a:pt x="652396" y="1154684"/>
                </a:lnTo>
                <a:lnTo>
                  <a:pt x="0" y="1154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849242" y="3051416"/>
            <a:ext cx="6642568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Count the number of balls and rubber ducks!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2918058" y="7279978"/>
            <a:ext cx="866560" cy="498272"/>
          </a:xfrm>
          <a:custGeom>
            <a:avLst/>
            <a:gdLst/>
            <a:ahLst/>
            <a:cxnLst/>
            <a:rect r="r" b="b" t="t" l="l"/>
            <a:pathLst>
              <a:path h="498272" w="866560">
                <a:moveTo>
                  <a:pt x="0" y="0"/>
                </a:moveTo>
                <a:lnTo>
                  <a:pt x="866559" y="0"/>
                </a:lnTo>
                <a:lnTo>
                  <a:pt x="866559" y="498272"/>
                </a:lnTo>
                <a:lnTo>
                  <a:pt x="0" y="498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375167" y="6951772"/>
            <a:ext cx="652396" cy="1154684"/>
          </a:xfrm>
          <a:custGeom>
            <a:avLst/>
            <a:gdLst/>
            <a:ahLst/>
            <a:cxnLst/>
            <a:rect r="r" b="b" t="t" l="l"/>
            <a:pathLst>
              <a:path h="1154684" w="652396">
                <a:moveTo>
                  <a:pt x="0" y="0"/>
                </a:moveTo>
                <a:lnTo>
                  <a:pt x="652397" y="0"/>
                </a:lnTo>
                <a:lnTo>
                  <a:pt x="652397" y="1154684"/>
                </a:lnTo>
                <a:lnTo>
                  <a:pt x="0" y="1154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851971" y="7728246"/>
            <a:ext cx="1082279" cy="1114316"/>
          </a:xfrm>
          <a:custGeom>
            <a:avLst/>
            <a:gdLst/>
            <a:ahLst/>
            <a:cxnLst/>
            <a:rect r="r" b="b" t="t" l="l"/>
            <a:pathLst>
              <a:path h="1114316" w="1082279">
                <a:moveTo>
                  <a:pt x="0" y="0"/>
                </a:moveTo>
                <a:lnTo>
                  <a:pt x="1082280" y="0"/>
                </a:lnTo>
                <a:lnTo>
                  <a:pt x="1082280" y="1114317"/>
                </a:lnTo>
                <a:lnTo>
                  <a:pt x="0" y="11143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79851" y="2799175"/>
            <a:ext cx="1442943" cy="1450255"/>
          </a:xfrm>
          <a:custGeom>
            <a:avLst/>
            <a:gdLst/>
            <a:ahLst/>
            <a:cxnLst/>
            <a:rect r="r" b="b" t="t" l="l"/>
            <a:pathLst>
              <a:path h="1450255" w="1442943">
                <a:moveTo>
                  <a:pt x="0" y="0"/>
                </a:moveTo>
                <a:lnTo>
                  <a:pt x="1442943" y="0"/>
                </a:lnTo>
                <a:lnTo>
                  <a:pt x="1442943" y="1450255"/>
                </a:lnTo>
                <a:lnTo>
                  <a:pt x="0" y="14502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141536" y="7728246"/>
            <a:ext cx="1082279" cy="1114316"/>
          </a:xfrm>
          <a:custGeom>
            <a:avLst/>
            <a:gdLst/>
            <a:ahLst/>
            <a:cxnLst/>
            <a:rect r="r" b="b" t="t" l="l"/>
            <a:pathLst>
              <a:path h="1114316" w="1082279">
                <a:moveTo>
                  <a:pt x="0" y="0"/>
                </a:moveTo>
                <a:lnTo>
                  <a:pt x="1082279" y="0"/>
                </a:lnTo>
                <a:lnTo>
                  <a:pt x="1082279" y="1114317"/>
                </a:lnTo>
                <a:lnTo>
                  <a:pt x="0" y="11143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431101" y="7728246"/>
            <a:ext cx="1082279" cy="1114316"/>
          </a:xfrm>
          <a:custGeom>
            <a:avLst/>
            <a:gdLst/>
            <a:ahLst/>
            <a:cxnLst/>
            <a:rect r="r" b="b" t="t" l="l"/>
            <a:pathLst>
              <a:path h="1114316" w="1082279">
                <a:moveTo>
                  <a:pt x="0" y="0"/>
                </a:moveTo>
                <a:lnTo>
                  <a:pt x="1082279" y="0"/>
                </a:lnTo>
                <a:lnTo>
                  <a:pt x="1082279" y="1114317"/>
                </a:lnTo>
                <a:lnTo>
                  <a:pt x="0" y="11143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720666" y="7728246"/>
            <a:ext cx="1082279" cy="1114316"/>
          </a:xfrm>
          <a:custGeom>
            <a:avLst/>
            <a:gdLst/>
            <a:ahLst/>
            <a:cxnLst/>
            <a:rect r="r" b="b" t="t" l="l"/>
            <a:pathLst>
              <a:path h="1114316" w="1082279">
                <a:moveTo>
                  <a:pt x="0" y="0"/>
                </a:moveTo>
                <a:lnTo>
                  <a:pt x="1082279" y="0"/>
                </a:lnTo>
                <a:lnTo>
                  <a:pt x="1082279" y="1114317"/>
                </a:lnTo>
                <a:lnTo>
                  <a:pt x="0" y="11143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010230" y="7728246"/>
            <a:ext cx="1082279" cy="1114316"/>
          </a:xfrm>
          <a:custGeom>
            <a:avLst/>
            <a:gdLst/>
            <a:ahLst/>
            <a:cxnLst/>
            <a:rect r="r" b="b" t="t" l="l"/>
            <a:pathLst>
              <a:path h="1114316" w="1082279">
                <a:moveTo>
                  <a:pt x="0" y="0"/>
                </a:moveTo>
                <a:lnTo>
                  <a:pt x="1082280" y="0"/>
                </a:lnTo>
                <a:lnTo>
                  <a:pt x="1082280" y="1114317"/>
                </a:lnTo>
                <a:lnTo>
                  <a:pt x="0" y="11143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861376" y="6367281"/>
            <a:ext cx="1082279" cy="1114316"/>
          </a:xfrm>
          <a:custGeom>
            <a:avLst/>
            <a:gdLst/>
            <a:ahLst/>
            <a:cxnLst/>
            <a:rect r="r" b="b" t="t" l="l"/>
            <a:pathLst>
              <a:path h="1114316" w="1082279">
                <a:moveTo>
                  <a:pt x="0" y="0"/>
                </a:moveTo>
                <a:lnTo>
                  <a:pt x="1082280" y="0"/>
                </a:lnTo>
                <a:lnTo>
                  <a:pt x="1082280" y="1114316"/>
                </a:lnTo>
                <a:lnTo>
                  <a:pt x="0" y="11143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150941" y="6367281"/>
            <a:ext cx="1082279" cy="1114316"/>
          </a:xfrm>
          <a:custGeom>
            <a:avLst/>
            <a:gdLst/>
            <a:ahLst/>
            <a:cxnLst/>
            <a:rect r="r" b="b" t="t" l="l"/>
            <a:pathLst>
              <a:path h="1114316" w="1082279">
                <a:moveTo>
                  <a:pt x="0" y="0"/>
                </a:moveTo>
                <a:lnTo>
                  <a:pt x="1082280" y="0"/>
                </a:lnTo>
                <a:lnTo>
                  <a:pt x="1082280" y="1114316"/>
                </a:lnTo>
                <a:lnTo>
                  <a:pt x="0" y="11143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440506" y="6367281"/>
            <a:ext cx="1082279" cy="1114316"/>
          </a:xfrm>
          <a:custGeom>
            <a:avLst/>
            <a:gdLst/>
            <a:ahLst/>
            <a:cxnLst/>
            <a:rect r="r" b="b" t="t" l="l"/>
            <a:pathLst>
              <a:path h="1114316" w="1082279">
                <a:moveTo>
                  <a:pt x="0" y="0"/>
                </a:moveTo>
                <a:lnTo>
                  <a:pt x="1082279" y="0"/>
                </a:lnTo>
                <a:lnTo>
                  <a:pt x="1082279" y="1114316"/>
                </a:lnTo>
                <a:lnTo>
                  <a:pt x="0" y="11143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730071" y="6367281"/>
            <a:ext cx="1082279" cy="1114316"/>
          </a:xfrm>
          <a:custGeom>
            <a:avLst/>
            <a:gdLst/>
            <a:ahLst/>
            <a:cxnLst/>
            <a:rect r="r" b="b" t="t" l="l"/>
            <a:pathLst>
              <a:path h="1114316" w="1082279">
                <a:moveTo>
                  <a:pt x="0" y="0"/>
                </a:moveTo>
                <a:lnTo>
                  <a:pt x="1082279" y="0"/>
                </a:lnTo>
                <a:lnTo>
                  <a:pt x="1082279" y="1114316"/>
                </a:lnTo>
                <a:lnTo>
                  <a:pt x="0" y="11143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019636" y="6367281"/>
            <a:ext cx="1082279" cy="1114316"/>
          </a:xfrm>
          <a:custGeom>
            <a:avLst/>
            <a:gdLst/>
            <a:ahLst/>
            <a:cxnLst/>
            <a:rect r="r" b="b" t="t" l="l"/>
            <a:pathLst>
              <a:path h="1114316" w="1082279">
                <a:moveTo>
                  <a:pt x="0" y="0"/>
                </a:moveTo>
                <a:lnTo>
                  <a:pt x="1082279" y="0"/>
                </a:lnTo>
                <a:lnTo>
                  <a:pt x="1082279" y="1114316"/>
                </a:lnTo>
                <a:lnTo>
                  <a:pt x="0" y="11143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314518" y="2799175"/>
            <a:ext cx="1442943" cy="1450255"/>
          </a:xfrm>
          <a:custGeom>
            <a:avLst/>
            <a:gdLst/>
            <a:ahLst/>
            <a:cxnLst/>
            <a:rect r="r" b="b" t="t" l="l"/>
            <a:pathLst>
              <a:path h="1450255" w="1442943">
                <a:moveTo>
                  <a:pt x="0" y="0"/>
                </a:moveTo>
                <a:lnTo>
                  <a:pt x="1442943" y="0"/>
                </a:lnTo>
                <a:lnTo>
                  <a:pt x="1442943" y="1450255"/>
                </a:lnTo>
                <a:lnTo>
                  <a:pt x="0" y="14502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849186" y="2799175"/>
            <a:ext cx="1442943" cy="1450255"/>
          </a:xfrm>
          <a:custGeom>
            <a:avLst/>
            <a:gdLst/>
            <a:ahLst/>
            <a:cxnLst/>
            <a:rect r="r" b="b" t="t" l="l"/>
            <a:pathLst>
              <a:path h="1450255" w="1442943">
                <a:moveTo>
                  <a:pt x="0" y="0"/>
                </a:moveTo>
                <a:lnTo>
                  <a:pt x="1442942" y="0"/>
                </a:lnTo>
                <a:lnTo>
                  <a:pt x="1442942" y="1450255"/>
                </a:lnTo>
                <a:lnTo>
                  <a:pt x="0" y="14502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779851" y="4421954"/>
            <a:ext cx="1442943" cy="1450255"/>
          </a:xfrm>
          <a:custGeom>
            <a:avLst/>
            <a:gdLst/>
            <a:ahLst/>
            <a:cxnLst/>
            <a:rect r="r" b="b" t="t" l="l"/>
            <a:pathLst>
              <a:path h="1450255" w="1442943">
                <a:moveTo>
                  <a:pt x="0" y="0"/>
                </a:moveTo>
                <a:lnTo>
                  <a:pt x="1442943" y="0"/>
                </a:lnTo>
                <a:lnTo>
                  <a:pt x="1442943" y="1450255"/>
                </a:lnTo>
                <a:lnTo>
                  <a:pt x="0" y="14502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3314518" y="4421954"/>
            <a:ext cx="1442943" cy="1450255"/>
          </a:xfrm>
          <a:custGeom>
            <a:avLst/>
            <a:gdLst/>
            <a:ahLst/>
            <a:cxnLst/>
            <a:rect r="r" b="b" t="t" l="l"/>
            <a:pathLst>
              <a:path h="1450255" w="1442943">
                <a:moveTo>
                  <a:pt x="0" y="0"/>
                </a:moveTo>
                <a:lnTo>
                  <a:pt x="1442943" y="0"/>
                </a:lnTo>
                <a:lnTo>
                  <a:pt x="1442943" y="1450255"/>
                </a:lnTo>
                <a:lnTo>
                  <a:pt x="0" y="14502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849186" y="4421954"/>
            <a:ext cx="1442943" cy="1450255"/>
          </a:xfrm>
          <a:custGeom>
            <a:avLst/>
            <a:gdLst/>
            <a:ahLst/>
            <a:cxnLst/>
            <a:rect r="r" b="b" t="t" l="l"/>
            <a:pathLst>
              <a:path h="1450255" w="1442943">
                <a:moveTo>
                  <a:pt x="0" y="0"/>
                </a:moveTo>
                <a:lnTo>
                  <a:pt x="1442942" y="0"/>
                </a:lnTo>
                <a:lnTo>
                  <a:pt x="1442942" y="1450255"/>
                </a:lnTo>
                <a:lnTo>
                  <a:pt x="0" y="14502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1135707" y="4798111"/>
            <a:ext cx="1295902" cy="1302469"/>
          </a:xfrm>
          <a:custGeom>
            <a:avLst/>
            <a:gdLst/>
            <a:ahLst/>
            <a:cxnLst/>
            <a:rect r="r" b="b" t="t" l="l"/>
            <a:pathLst>
              <a:path h="1302469" w="1295902">
                <a:moveTo>
                  <a:pt x="0" y="0"/>
                </a:moveTo>
                <a:lnTo>
                  <a:pt x="1295902" y="0"/>
                </a:lnTo>
                <a:lnTo>
                  <a:pt x="1295902" y="1302470"/>
                </a:lnTo>
                <a:lnTo>
                  <a:pt x="0" y="13024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1245228" y="6992140"/>
            <a:ext cx="1082279" cy="1114316"/>
          </a:xfrm>
          <a:custGeom>
            <a:avLst/>
            <a:gdLst/>
            <a:ahLst/>
            <a:cxnLst/>
            <a:rect r="r" b="b" t="t" l="l"/>
            <a:pathLst>
              <a:path h="1114316" w="1082279">
                <a:moveTo>
                  <a:pt x="0" y="0"/>
                </a:moveTo>
                <a:lnTo>
                  <a:pt x="1082280" y="0"/>
                </a:lnTo>
                <a:lnTo>
                  <a:pt x="1082280" y="1114316"/>
                </a:lnTo>
                <a:lnTo>
                  <a:pt x="0" y="11143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0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50861" y="858752"/>
            <a:ext cx="11923851" cy="1275403"/>
            <a:chOff x="0" y="0"/>
            <a:chExt cx="3140438" cy="3359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0438" cy="335909"/>
            </a:xfrm>
            <a:custGeom>
              <a:avLst/>
              <a:gdLst/>
              <a:ahLst/>
              <a:cxnLst/>
              <a:rect r="r" b="b" t="t" l="l"/>
              <a:pathLst>
                <a:path h="335909" w="3140438">
                  <a:moveTo>
                    <a:pt x="13635" y="0"/>
                  </a:moveTo>
                  <a:lnTo>
                    <a:pt x="3126803" y="0"/>
                  </a:lnTo>
                  <a:cubicBezTo>
                    <a:pt x="3134334" y="0"/>
                    <a:pt x="3140438" y="6105"/>
                    <a:pt x="3140438" y="13635"/>
                  </a:cubicBezTo>
                  <a:lnTo>
                    <a:pt x="3140438" y="322274"/>
                  </a:lnTo>
                  <a:cubicBezTo>
                    <a:pt x="3140438" y="329804"/>
                    <a:pt x="3134334" y="335909"/>
                    <a:pt x="3126803" y="335909"/>
                  </a:cubicBezTo>
                  <a:lnTo>
                    <a:pt x="13635" y="335909"/>
                  </a:lnTo>
                  <a:cubicBezTo>
                    <a:pt x="6105" y="335909"/>
                    <a:pt x="0" y="329804"/>
                    <a:pt x="0" y="322274"/>
                  </a:cubicBezTo>
                  <a:lnTo>
                    <a:pt x="0" y="13635"/>
                  </a:lnTo>
                  <a:cubicBezTo>
                    <a:pt x="0" y="6105"/>
                    <a:pt x="6105" y="0"/>
                    <a:pt x="13635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0438" cy="364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030113" y="1017347"/>
            <a:ext cx="1422777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b="true">
                <a:solidFill>
                  <a:srgbClr val="07817C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Writing Numbers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427164" y="3459878"/>
            <a:ext cx="2621142" cy="2582025"/>
            <a:chOff x="0" y="0"/>
            <a:chExt cx="726111" cy="7152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626665"/>
                  </a:lnTo>
                  <a:cubicBezTo>
                    <a:pt x="726111" y="675603"/>
                    <a:pt x="686439" y="715274"/>
                    <a:pt x="637501" y="715274"/>
                  </a:cubicBezTo>
                  <a:lnTo>
                    <a:pt x="88609" y="715274"/>
                  </a:lnTo>
                  <a:cubicBezTo>
                    <a:pt x="39672" y="715274"/>
                    <a:pt x="0" y="675603"/>
                    <a:pt x="0" y="626665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203739" y="3889606"/>
            <a:ext cx="1067992" cy="1722568"/>
          </a:xfrm>
          <a:custGeom>
            <a:avLst/>
            <a:gdLst/>
            <a:ahLst/>
            <a:cxnLst/>
            <a:rect r="r" b="b" t="t" l="l"/>
            <a:pathLst>
              <a:path h="1722568" w="1067992">
                <a:moveTo>
                  <a:pt x="0" y="0"/>
                </a:moveTo>
                <a:lnTo>
                  <a:pt x="1067992" y="0"/>
                </a:lnTo>
                <a:lnTo>
                  <a:pt x="1067992" y="1722568"/>
                </a:lnTo>
                <a:lnTo>
                  <a:pt x="0" y="1722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7832129" y="3459878"/>
            <a:ext cx="2621142" cy="2582025"/>
            <a:chOff x="0" y="0"/>
            <a:chExt cx="726111" cy="71527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626665"/>
                  </a:lnTo>
                  <a:cubicBezTo>
                    <a:pt x="726111" y="675603"/>
                    <a:pt x="686439" y="715274"/>
                    <a:pt x="637501" y="715274"/>
                  </a:cubicBezTo>
                  <a:lnTo>
                    <a:pt x="88609" y="715274"/>
                  </a:lnTo>
                  <a:cubicBezTo>
                    <a:pt x="39672" y="715274"/>
                    <a:pt x="0" y="675603"/>
                    <a:pt x="0" y="626665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8555950" y="3889606"/>
            <a:ext cx="1173499" cy="1722568"/>
          </a:xfrm>
          <a:custGeom>
            <a:avLst/>
            <a:gdLst/>
            <a:ahLst/>
            <a:cxnLst/>
            <a:rect r="r" b="b" t="t" l="l"/>
            <a:pathLst>
              <a:path h="1722568" w="1173499">
                <a:moveTo>
                  <a:pt x="0" y="0"/>
                </a:moveTo>
                <a:lnTo>
                  <a:pt x="1173500" y="0"/>
                </a:lnTo>
                <a:lnTo>
                  <a:pt x="1173500" y="1722568"/>
                </a:lnTo>
                <a:lnTo>
                  <a:pt x="0" y="1722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4238361" y="3459878"/>
            <a:ext cx="2621142" cy="2582025"/>
            <a:chOff x="0" y="0"/>
            <a:chExt cx="726111" cy="71527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626665"/>
                  </a:lnTo>
                  <a:cubicBezTo>
                    <a:pt x="726111" y="675603"/>
                    <a:pt x="686439" y="715274"/>
                    <a:pt x="637501" y="715274"/>
                  </a:cubicBezTo>
                  <a:lnTo>
                    <a:pt x="88609" y="715274"/>
                  </a:lnTo>
                  <a:cubicBezTo>
                    <a:pt x="39672" y="715274"/>
                    <a:pt x="0" y="675603"/>
                    <a:pt x="0" y="626665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4963260" y="3889606"/>
            <a:ext cx="1171346" cy="1722568"/>
          </a:xfrm>
          <a:custGeom>
            <a:avLst/>
            <a:gdLst/>
            <a:ahLst/>
            <a:cxnLst/>
            <a:rect r="r" b="b" t="t" l="l"/>
            <a:pathLst>
              <a:path h="1722568" w="1171346">
                <a:moveTo>
                  <a:pt x="0" y="0"/>
                </a:moveTo>
                <a:lnTo>
                  <a:pt x="1171345" y="0"/>
                </a:lnTo>
                <a:lnTo>
                  <a:pt x="1171345" y="1722568"/>
                </a:lnTo>
                <a:lnTo>
                  <a:pt x="0" y="17225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427164" y="6467525"/>
            <a:ext cx="2621142" cy="2582025"/>
            <a:chOff x="0" y="0"/>
            <a:chExt cx="726111" cy="71527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626665"/>
                  </a:lnTo>
                  <a:cubicBezTo>
                    <a:pt x="726111" y="675603"/>
                    <a:pt x="686439" y="715274"/>
                    <a:pt x="637501" y="715274"/>
                  </a:cubicBezTo>
                  <a:lnTo>
                    <a:pt x="88609" y="715274"/>
                  </a:lnTo>
                  <a:cubicBezTo>
                    <a:pt x="39672" y="715274"/>
                    <a:pt x="0" y="675603"/>
                    <a:pt x="0" y="626665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832129" y="6467525"/>
            <a:ext cx="2621142" cy="2582025"/>
            <a:chOff x="0" y="0"/>
            <a:chExt cx="726111" cy="71527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626665"/>
                  </a:lnTo>
                  <a:cubicBezTo>
                    <a:pt x="726111" y="675603"/>
                    <a:pt x="686439" y="715274"/>
                    <a:pt x="637501" y="715274"/>
                  </a:cubicBezTo>
                  <a:lnTo>
                    <a:pt x="88609" y="715274"/>
                  </a:lnTo>
                  <a:cubicBezTo>
                    <a:pt x="39672" y="715274"/>
                    <a:pt x="0" y="675603"/>
                    <a:pt x="0" y="626665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4235827" y="6467525"/>
            <a:ext cx="2621142" cy="2582025"/>
            <a:chOff x="0" y="0"/>
            <a:chExt cx="726111" cy="71527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626665"/>
                  </a:lnTo>
                  <a:cubicBezTo>
                    <a:pt x="726111" y="675603"/>
                    <a:pt x="686439" y="715274"/>
                    <a:pt x="637501" y="715274"/>
                  </a:cubicBezTo>
                  <a:lnTo>
                    <a:pt x="88609" y="715274"/>
                  </a:lnTo>
                  <a:cubicBezTo>
                    <a:pt x="39672" y="715274"/>
                    <a:pt x="0" y="675603"/>
                    <a:pt x="0" y="626665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4629646" y="6467525"/>
            <a:ext cx="2621142" cy="2582025"/>
            <a:chOff x="0" y="0"/>
            <a:chExt cx="726111" cy="71527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626665"/>
                  </a:lnTo>
                  <a:cubicBezTo>
                    <a:pt x="726111" y="675603"/>
                    <a:pt x="686439" y="715274"/>
                    <a:pt x="637501" y="715274"/>
                  </a:cubicBezTo>
                  <a:lnTo>
                    <a:pt x="88609" y="715274"/>
                  </a:lnTo>
                  <a:cubicBezTo>
                    <a:pt x="39672" y="715274"/>
                    <a:pt x="0" y="675603"/>
                    <a:pt x="0" y="626665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1034612" y="6467525"/>
            <a:ext cx="2621142" cy="2582025"/>
            <a:chOff x="0" y="0"/>
            <a:chExt cx="726111" cy="71527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626665"/>
                  </a:lnTo>
                  <a:cubicBezTo>
                    <a:pt x="726111" y="675603"/>
                    <a:pt x="686439" y="715274"/>
                    <a:pt x="637501" y="715274"/>
                  </a:cubicBezTo>
                  <a:lnTo>
                    <a:pt x="88609" y="715274"/>
                  </a:lnTo>
                  <a:cubicBezTo>
                    <a:pt x="39672" y="715274"/>
                    <a:pt x="0" y="675603"/>
                    <a:pt x="0" y="626665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2141296" y="6897254"/>
            <a:ext cx="1192878" cy="1722568"/>
          </a:xfrm>
          <a:custGeom>
            <a:avLst/>
            <a:gdLst/>
            <a:ahLst/>
            <a:cxnLst/>
            <a:rect r="r" b="b" t="t" l="l"/>
            <a:pathLst>
              <a:path h="1722568" w="1192878">
                <a:moveTo>
                  <a:pt x="0" y="0"/>
                </a:moveTo>
                <a:lnTo>
                  <a:pt x="1192878" y="0"/>
                </a:lnTo>
                <a:lnTo>
                  <a:pt x="1192878" y="1722568"/>
                </a:lnTo>
                <a:lnTo>
                  <a:pt x="0" y="1722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331936" y="6897254"/>
            <a:ext cx="1216563" cy="1722568"/>
          </a:xfrm>
          <a:custGeom>
            <a:avLst/>
            <a:gdLst/>
            <a:ahLst/>
            <a:cxnLst/>
            <a:rect r="r" b="b" t="t" l="l"/>
            <a:pathLst>
              <a:path h="1722568" w="1216563">
                <a:moveTo>
                  <a:pt x="0" y="0"/>
                </a:moveTo>
                <a:lnTo>
                  <a:pt x="1216563" y="0"/>
                </a:lnTo>
                <a:lnTo>
                  <a:pt x="1216563" y="1722568"/>
                </a:lnTo>
                <a:lnTo>
                  <a:pt x="0" y="1722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8535495" y="6897254"/>
            <a:ext cx="1214410" cy="1722568"/>
          </a:xfrm>
          <a:custGeom>
            <a:avLst/>
            <a:gdLst/>
            <a:ahLst/>
            <a:cxnLst/>
            <a:rect r="r" b="b" t="t" l="l"/>
            <a:pathLst>
              <a:path h="1722568" w="1214410">
                <a:moveTo>
                  <a:pt x="0" y="0"/>
                </a:moveTo>
                <a:lnTo>
                  <a:pt x="1214410" y="0"/>
                </a:lnTo>
                <a:lnTo>
                  <a:pt x="1214410" y="1722568"/>
                </a:lnTo>
                <a:lnTo>
                  <a:pt x="0" y="17225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1756280" y="6897254"/>
            <a:ext cx="1177806" cy="1722568"/>
          </a:xfrm>
          <a:custGeom>
            <a:avLst/>
            <a:gdLst/>
            <a:ahLst/>
            <a:cxnLst/>
            <a:rect r="r" b="b" t="t" l="l"/>
            <a:pathLst>
              <a:path h="1722568" w="1177806">
                <a:moveTo>
                  <a:pt x="0" y="0"/>
                </a:moveTo>
                <a:lnTo>
                  <a:pt x="1177805" y="0"/>
                </a:lnTo>
                <a:lnTo>
                  <a:pt x="1177805" y="1722568"/>
                </a:lnTo>
                <a:lnTo>
                  <a:pt x="0" y="17225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5390198" y="6897254"/>
            <a:ext cx="1326377" cy="1722568"/>
          </a:xfrm>
          <a:custGeom>
            <a:avLst/>
            <a:gdLst/>
            <a:ahLst/>
            <a:cxnLst/>
            <a:rect r="r" b="b" t="t" l="l"/>
            <a:pathLst>
              <a:path h="1722568" w="1326377">
                <a:moveTo>
                  <a:pt x="0" y="0"/>
                </a:moveTo>
                <a:lnTo>
                  <a:pt x="1326377" y="0"/>
                </a:lnTo>
                <a:lnTo>
                  <a:pt x="1326377" y="1722568"/>
                </a:lnTo>
                <a:lnTo>
                  <a:pt x="0" y="17225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4629646" y="3459878"/>
            <a:ext cx="2621142" cy="2582025"/>
            <a:chOff x="0" y="0"/>
            <a:chExt cx="726111" cy="715274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626665"/>
                  </a:lnTo>
                  <a:cubicBezTo>
                    <a:pt x="726111" y="675603"/>
                    <a:pt x="686439" y="715274"/>
                    <a:pt x="637501" y="715274"/>
                  </a:cubicBezTo>
                  <a:lnTo>
                    <a:pt x="88609" y="715274"/>
                  </a:lnTo>
                  <a:cubicBezTo>
                    <a:pt x="39672" y="715274"/>
                    <a:pt x="0" y="675603"/>
                    <a:pt x="0" y="626665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5350238" y="3889606"/>
            <a:ext cx="1179959" cy="1722568"/>
          </a:xfrm>
          <a:custGeom>
            <a:avLst/>
            <a:gdLst/>
            <a:ahLst/>
            <a:cxnLst/>
            <a:rect r="r" b="b" t="t" l="l"/>
            <a:pathLst>
              <a:path h="1722568" w="1179959">
                <a:moveTo>
                  <a:pt x="0" y="0"/>
                </a:moveTo>
                <a:lnTo>
                  <a:pt x="1179959" y="0"/>
                </a:lnTo>
                <a:lnTo>
                  <a:pt x="1179959" y="1722568"/>
                </a:lnTo>
                <a:lnTo>
                  <a:pt x="0" y="17225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2823145" y="2478803"/>
            <a:ext cx="1264171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true">
                <a:solidFill>
                  <a:srgbClr val="E62138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Can you write the numbers? Let’s practice!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1034612" y="3459878"/>
            <a:ext cx="2621142" cy="2582025"/>
            <a:chOff x="0" y="0"/>
            <a:chExt cx="726111" cy="71527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726111" cy="715274"/>
            </a:xfrm>
            <a:custGeom>
              <a:avLst/>
              <a:gdLst/>
              <a:ahLst/>
              <a:cxnLst/>
              <a:rect r="r" b="b" t="t" l="l"/>
              <a:pathLst>
                <a:path h="715274" w="726111">
                  <a:moveTo>
                    <a:pt x="88609" y="0"/>
                  </a:moveTo>
                  <a:lnTo>
                    <a:pt x="637501" y="0"/>
                  </a:lnTo>
                  <a:cubicBezTo>
                    <a:pt x="661002" y="0"/>
                    <a:pt x="683540" y="9336"/>
                    <a:pt x="700157" y="25953"/>
                  </a:cubicBezTo>
                  <a:cubicBezTo>
                    <a:pt x="716775" y="42571"/>
                    <a:pt x="726111" y="65109"/>
                    <a:pt x="726111" y="88609"/>
                  </a:cubicBezTo>
                  <a:lnTo>
                    <a:pt x="726111" y="626665"/>
                  </a:lnTo>
                  <a:cubicBezTo>
                    <a:pt x="726111" y="675603"/>
                    <a:pt x="686439" y="715274"/>
                    <a:pt x="637501" y="715274"/>
                  </a:cubicBezTo>
                  <a:lnTo>
                    <a:pt x="88609" y="715274"/>
                  </a:lnTo>
                  <a:cubicBezTo>
                    <a:pt x="39672" y="715274"/>
                    <a:pt x="0" y="675603"/>
                    <a:pt x="0" y="626665"/>
                  </a:cubicBezTo>
                  <a:lnTo>
                    <a:pt x="0" y="88609"/>
                  </a:lnTo>
                  <a:cubicBezTo>
                    <a:pt x="0" y="39672"/>
                    <a:pt x="39672" y="0"/>
                    <a:pt x="88609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28575"/>
              <a:ext cx="726111" cy="743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6" id="46"/>
          <p:cNvSpPr/>
          <p:nvPr/>
        </p:nvSpPr>
        <p:spPr>
          <a:xfrm flipH="false" flipV="false" rot="0">
            <a:off x="11645390" y="3889606"/>
            <a:ext cx="1399586" cy="1722568"/>
          </a:xfrm>
          <a:custGeom>
            <a:avLst/>
            <a:gdLst/>
            <a:ahLst/>
            <a:cxnLst/>
            <a:rect r="r" b="b" t="t" l="l"/>
            <a:pathLst>
              <a:path h="1722568" w="1399586">
                <a:moveTo>
                  <a:pt x="0" y="0"/>
                </a:moveTo>
                <a:lnTo>
                  <a:pt x="1399586" y="0"/>
                </a:lnTo>
                <a:lnTo>
                  <a:pt x="1399586" y="1722568"/>
                </a:lnTo>
                <a:lnTo>
                  <a:pt x="0" y="172256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4381290" y="6897254"/>
            <a:ext cx="1067992" cy="1722568"/>
          </a:xfrm>
          <a:custGeom>
            <a:avLst/>
            <a:gdLst/>
            <a:ahLst/>
            <a:cxnLst/>
            <a:rect r="r" b="b" t="t" l="l"/>
            <a:pathLst>
              <a:path h="1722568" w="1067992">
                <a:moveTo>
                  <a:pt x="0" y="0"/>
                </a:moveTo>
                <a:lnTo>
                  <a:pt x="1067992" y="0"/>
                </a:lnTo>
                <a:lnTo>
                  <a:pt x="1067992" y="1722568"/>
                </a:lnTo>
                <a:lnTo>
                  <a:pt x="0" y="1722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true" flipV="false" rot="0">
            <a:off x="13828114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0"/>
                </a:moveTo>
                <a:lnTo>
                  <a:pt x="0" y="0"/>
                </a:lnTo>
                <a:lnTo>
                  <a:pt x="0" y="2783552"/>
                </a:lnTo>
                <a:lnTo>
                  <a:pt x="4677016" y="2783552"/>
                </a:lnTo>
                <a:lnTo>
                  <a:pt x="4677016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true" rot="0">
            <a:off x="-320627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2783552"/>
                </a:moveTo>
                <a:lnTo>
                  <a:pt x="4677015" y="2783552"/>
                </a:lnTo>
                <a:lnTo>
                  <a:pt x="4677015" y="0"/>
                </a:lnTo>
                <a:lnTo>
                  <a:pt x="0" y="0"/>
                </a:lnTo>
                <a:lnTo>
                  <a:pt x="0" y="2783552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true" flipV="true" rot="0">
            <a:off x="13828114" y="7761424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4677016" y="2783552"/>
                </a:moveTo>
                <a:lnTo>
                  <a:pt x="0" y="2783552"/>
                </a:lnTo>
                <a:lnTo>
                  <a:pt x="0" y="0"/>
                </a:lnTo>
                <a:lnTo>
                  <a:pt x="4677016" y="0"/>
                </a:lnTo>
                <a:lnTo>
                  <a:pt x="4677016" y="2783552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-320627" y="-257976"/>
            <a:ext cx="4677015" cy="2783552"/>
          </a:xfrm>
          <a:custGeom>
            <a:avLst/>
            <a:gdLst/>
            <a:ahLst/>
            <a:cxnLst/>
            <a:rect r="r" b="b" t="t" l="l"/>
            <a:pathLst>
              <a:path h="2783552" w="4677015">
                <a:moveTo>
                  <a:pt x="0" y="0"/>
                </a:moveTo>
                <a:lnTo>
                  <a:pt x="4677015" y="0"/>
                </a:lnTo>
                <a:lnTo>
                  <a:pt x="4677015" y="2783552"/>
                </a:lnTo>
                <a:lnTo>
                  <a:pt x="0" y="278355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DAGYtaK884Y</dc:identifier>
  <dcterms:modified xsi:type="dcterms:W3CDTF">2011-08-01T06:04:30Z</dcterms:modified>
  <cp:revision>1</cp:revision>
  <dc:title>Learn Numbers Presentation Pink Cute and Cartoon Style</dc:title>
</cp:coreProperties>
</file>