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Kirang Haerang" charset="1" panose="00000000000000000000"/>
      <p:regular r:id="rId25"/>
    </p:embeddedFont>
    <p:embeddedFont>
      <p:font typeface="Farro" charset="1" panose="00000500000000000000"/>
      <p:regular r:id="rId26"/>
    </p:embeddedFont>
    <p:embeddedFont>
      <p:font typeface="Farro Bold" charset="1" panose="00000800000000000000"/>
      <p:regular r:id="rId27"/>
    </p:embeddedFont>
    <p:embeddedFont>
      <p:font typeface="Helvetica World" charset="1" panose="020B05000400000200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Masters/notesMaster1.xml" Type="http://schemas.openxmlformats.org/officeDocument/2006/relationships/notesMaster"/><Relationship Id="rId3" Target="viewProps.xml" Type="http://schemas.openxmlformats.org/officeDocument/2006/relationships/viewProps"/><Relationship Id="rId30" Target="theme/theme2.xml" Type="http://schemas.openxmlformats.org/officeDocument/2006/relationships/theme"/><Relationship Id="rId31" Target="notesSlides/notesSlide1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72.png" Type="http://schemas.openxmlformats.org/officeDocument/2006/relationships/image"/><Relationship Id="rId5" Target="../media/image73.svg" Type="http://schemas.openxmlformats.org/officeDocument/2006/relationships/image"/><Relationship Id="rId6" Target="../media/image74.png" Type="http://schemas.openxmlformats.org/officeDocument/2006/relationships/image"/><Relationship Id="rId7" Target="../media/image75.svg" Type="http://schemas.openxmlformats.org/officeDocument/2006/relationships/image"/><Relationship Id="rId8" Target="../media/image76.png" Type="http://schemas.openxmlformats.org/officeDocument/2006/relationships/image"/><Relationship Id="rId9" Target="../media/image7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84.png" Type="http://schemas.openxmlformats.org/officeDocument/2006/relationships/image"/><Relationship Id="rId13" Target="../media/image85.svg" Type="http://schemas.openxmlformats.org/officeDocument/2006/relationships/image"/><Relationship Id="rId14" Target="../media/image86.png" Type="http://schemas.openxmlformats.org/officeDocument/2006/relationships/image"/><Relationship Id="rId15" Target="../media/image87.svg" Type="http://schemas.openxmlformats.org/officeDocument/2006/relationships/image"/><Relationship Id="rId2" Target="../media/image80.png" Type="http://schemas.openxmlformats.org/officeDocument/2006/relationships/image"/><Relationship Id="rId3" Target="../media/image8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82.png" Type="http://schemas.openxmlformats.org/officeDocument/2006/relationships/image"/><Relationship Id="rId7" Target="../media/image83.sv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80.png" Type="http://schemas.openxmlformats.org/officeDocument/2006/relationships/image"/><Relationship Id="rId6" Target="../media/image81.svg" Type="http://schemas.openxmlformats.org/officeDocument/2006/relationships/image"/><Relationship Id="rId7" Target="../media/image88.png" Type="http://schemas.openxmlformats.org/officeDocument/2006/relationships/image"/><Relationship Id="rId8" Target="../media/image8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90.png" Type="http://schemas.openxmlformats.org/officeDocument/2006/relationships/image"/><Relationship Id="rId5" Target="../media/image91.svg" Type="http://schemas.openxmlformats.org/officeDocument/2006/relationships/image"/><Relationship Id="rId6" Target="../media/image92.png" Type="http://schemas.openxmlformats.org/officeDocument/2006/relationships/image"/><Relationship Id="rId7" Target="../media/image9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94.png" Type="http://schemas.openxmlformats.org/officeDocument/2006/relationships/image"/><Relationship Id="rId5" Target="../media/image95.svg" Type="http://schemas.openxmlformats.org/officeDocument/2006/relationships/image"/><Relationship Id="rId6" Target="../media/image96.png" Type="http://schemas.openxmlformats.org/officeDocument/2006/relationships/image"/><Relationship Id="rId7" Target="../media/image9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4.png" Type="http://schemas.openxmlformats.org/officeDocument/2006/relationships/image"/><Relationship Id="rId3" Target="../media/image95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84.png" Type="http://schemas.openxmlformats.org/officeDocument/2006/relationships/image"/><Relationship Id="rId7" Target="../media/image8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98.png" Type="http://schemas.openxmlformats.org/officeDocument/2006/relationships/image"/><Relationship Id="rId7" Target="../media/image9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svg" Type="http://schemas.openxmlformats.org/officeDocument/2006/relationships/image"/><Relationship Id="rId12" Target="../media/image102.png" Type="http://schemas.openxmlformats.org/officeDocument/2006/relationships/image"/><Relationship Id="rId13" Target="../media/image103.svg" Type="http://schemas.openxmlformats.org/officeDocument/2006/relationships/image"/><Relationship Id="rId14" Target="../media/image104.png" Type="http://schemas.openxmlformats.org/officeDocument/2006/relationships/image"/><Relationship Id="rId15" Target="../media/image105.svg" Type="http://schemas.openxmlformats.org/officeDocument/2006/relationships/image"/><Relationship Id="rId16" Target="../media/image92.png" Type="http://schemas.openxmlformats.org/officeDocument/2006/relationships/image"/><Relationship Id="rId17" Target="../media/image93.svg" Type="http://schemas.openxmlformats.org/officeDocument/2006/relationships/image"/><Relationship Id="rId18" Target="../media/image106.png" Type="http://schemas.openxmlformats.org/officeDocument/2006/relationships/image"/><Relationship Id="rId19" Target="../media/image107.svg" Type="http://schemas.openxmlformats.org/officeDocument/2006/relationships/image"/><Relationship Id="rId2" Target="../media/image20.png" Type="http://schemas.openxmlformats.org/officeDocument/2006/relationships/image"/><Relationship Id="rId20" Target="../media/image9.png" Type="http://schemas.openxmlformats.org/officeDocument/2006/relationships/image"/><Relationship Id="rId21" Target="../media/image10.svg" Type="http://schemas.openxmlformats.org/officeDocument/2006/relationships/image"/><Relationship Id="rId22" Target="../media/image30.png" Type="http://schemas.openxmlformats.org/officeDocument/2006/relationships/image"/><Relationship Id="rId23" Target="../media/image31.svg" Type="http://schemas.openxmlformats.org/officeDocument/2006/relationships/image"/><Relationship Id="rId24" Target="../media/image44.png" Type="http://schemas.openxmlformats.org/officeDocument/2006/relationships/image"/><Relationship Id="rId25" Target="../media/image45.svg" Type="http://schemas.openxmlformats.org/officeDocument/2006/relationships/image"/><Relationship Id="rId26" Target="../media/image38.png" Type="http://schemas.openxmlformats.org/officeDocument/2006/relationships/image"/><Relationship Id="rId27" Target="../media/image39.svg" Type="http://schemas.openxmlformats.org/officeDocument/2006/relationships/image"/><Relationship Id="rId28" Target="../media/image90.png" Type="http://schemas.openxmlformats.org/officeDocument/2006/relationships/image"/><Relationship Id="rId29" Target="../media/image91.svg" Type="http://schemas.openxmlformats.org/officeDocument/2006/relationships/image"/><Relationship Id="rId3" Target="../media/image21.svg" Type="http://schemas.openxmlformats.org/officeDocument/2006/relationships/image"/><Relationship Id="rId30" Target="../media/image64.png" Type="http://schemas.openxmlformats.org/officeDocument/2006/relationships/image"/><Relationship Id="rId31" Target="../media/image65.svg" Type="http://schemas.openxmlformats.org/officeDocument/2006/relationships/image"/><Relationship Id="rId32" Target="../media/image108.png" Type="http://schemas.openxmlformats.org/officeDocument/2006/relationships/image"/><Relationship Id="rId33" Target="../media/image109.svg" Type="http://schemas.openxmlformats.org/officeDocument/2006/relationships/image"/><Relationship Id="rId34" Target="../media/image46.png" Type="http://schemas.openxmlformats.org/officeDocument/2006/relationships/image"/><Relationship Id="rId35" Target="../media/image47.svg" Type="http://schemas.openxmlformats.org/officeDocument/2006/relationships/image"/><Relationship Id="rId36" Target="../media/image48.png" Type="http://schemas.openxmlformats.org/officeDocument/2006/relationships/image"/><Relationship Id="rId37" Target="../media/image49.svg" Type="http://schemas.openxmlformats.org/officeDocument/2006/relationships/image"/><Relationship Id="rId38" Target="../media/image22.png" Type="http://schemas.openxmlformats.org/officeDocument/2006/relationships/image"/><Relationship Id="rId39" Target="../media/image23.svg" Type="http://schemas.openxmlformats.org/officeDocument/2006/relationships/image"/><Relationship Id="rId4" Target="../media/image24.png" Type="http://schemas.openxmlformats.org/officeDocument/2006/relationships/image"/><Relationship Id="rId40" Target="../media/image28.png" Type="http://schemas.openxmlformats.org/officeDocument/2006/relationships/image"/><Relationship Id="rId41" Target="../media/image29.svg" Type="http://schemas.openxmlformats.org/officeDocument/2006/relationships/image"/><Relationship Id="rId42" Target="../media/image110.png" Type="http://schemas.openxmlformats.org/officeDocument/2006/relationships/image"/><Relationship Id="rId43" Target="../media/image111.svg" Type="http://schemas.openxmlformats.org/officeDocument/2006/relationships/image"/><Relationship Id="rId44" Target="../media/image66.png" Type="http://schemas.openxmlformats.org/officeDocument/2006/relationships/image"/><Relationship Id="rId45" Target="../media/image67.svg" Type="http://schemas.openxmlformats.org/officeDocument/2006/relationships/image"/><Relationship Id="rId46" Target="../media/image112.png" Type="http://schemas.openxmlformats.org/officeDocument/2006/relationships/image"/><Relationship Id="rId47" Target="../media/image113.svg" Type="http://schemas.openxmlformats.org/officeDocument/2006/relationships/image"/><Relationship Id="rId48" Target="../media/image58.png" Type="http://schemas.openxmlformats.org/officeDocument/2006/relationships/image"/><Relationship Id="rId49" Target="../media/image59.svg" Type="http://schemas.openxmlformats.org/officeDocument/2006/relationships/image"/><Relationship Id="rId5" Target="../media/image25.svg" Type="http://schemas.openxmlformats.org/officeDocument/2006/relationships/image"/><Relationship Id="rId50" Target="../media/image114.png" Type="http://schemas.openxmlformats.org/officeDocument/2006/relationships/image"/><Relationship Id="rId51" Target="../media/image115.svg" Type="http://schemas.openxmlformats.org/officeDocument/2006/relationships/image"/><Relationship Id="rId52" Target="../media/image116.png" Type="http://schemas.openxmlformats.org/officeDocument/2006/relationships/image"/><Relationship Id="rId53" Target="../media/image117.svg" Type="http://schemas.openxmlformats.org/officeDocument/2006/relationships/image"/><Relationship Id="rId54" Target="../media/image118.png" Type="http://schemas.openxmlformats.org/officeDocument/2006/relationships/image"/><Relationship Id="rId55" Target="../media/image119.svg" Type="http://schemas.openxmlformats.org/officeDocument/2006/relationships/image"/><Relationship Id="rId56" Target="../media/image120.png" Type="http://schemas.openxmlformats.org/officeDocument/2006/relationships/image"/><Relationship Id="rId57" Target="../media/image121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6.png" Type="http://schemas.openxmlformats.org/officeDocument/2006/relationships/image"/><Relationship Id="rId11" Target="../media/image127.svg" Type="http://schemas.openxmlformats.org/officeDocument/2006/relationships/image"/><Relationship Id="rId12" Target="../media/image128.png" Type="http://schemas.openxmlformats.org/officeDocument/2006/relationships/image"/><Relationship Id="rId13" Target="../media/image129.svg" Type="http://schemas.openxmlformats.org/officeDocument/2006/relationships/image"/><Relationship Id="rId14" Target="../media/image130.png" Type="http://schemas.openxmlformats.org/officeDocument/2006/relationships/image"/><Relationship Id="rId15" Target="../media/image131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132.png" Type="http://schemas.openxmlformats.org/officeDocument/2006/relationships/image"/><Relationship Id="rId19" Target="../media/image133.svg" Type="http://schemas.openxmlformats.org/officeDocument/2006/relationships/image"/><Relationship Id="rId2" Target="../media/image34.png" Type="http://schemas.openxmlformats.org/officeDocument/2006/relationships/image"/><Relationship Id="rId20" Target="../media/image13.png" Type="http://schemas.openxmlformats.org/officeDocument/2006/relationships/image"/><Relationship Id="rId21" Target="../media/image14.svg" Type="http://schemas.openxmlformats.org/officeDocument/2006/relationships/image"/><Relationship Id="rId3" Target="../media/image35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22.png" Type="http://schemas.openxmlformats.org/officeDocument/2006/relationships/image"/><Relationship Id="rId7" Target="../media/image123.svg" Type="http://schemas.openxmlformats.org/officeDocument/2006/relationships/image"/><Relationship Id="rId8" Target="../media/image124.png" Type="http://schemas.openxmlformats.org/officeDocument/2006/relationships/image"/><Relationship Id="rId9" Target="../media/image12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8.png" Type="http://schemas.openxmlformats.org/officeDocument/2006/relationships/image"/><Relationship Id="rId11" Target="../media/image139.svg" Type="http://schemas.openxmlformats.org/officeDocument/2006/relationships/image"/><Relationship Id="rId12" Target="../media/image140.png" Type="http://schemas.openxmlformats.org/officeDocument/2006/relationships/image"/><Relationship Id="rId13" Target="../media/image141.svg" Type="http://schemas.openxmlformats.org/officeDocument/2006/relationships/image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134.png" Type="http://schemas.openxmlformats.org/officeDocument/2006/relationships/image"/><Relationship Id="rId5" Target="../media/image135.svg" Type="http://schemas.openxmlformats.org/officeDocument/2006/relationships/image"/><Relationship Id="rId6" Target="../media/image136.png" Type="http://schemas.openxmlformats.org/officeDocument/2006/relationships/image"/><Relationship Id="rId7" Target="../media/image137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50.png" Type="http://schemas.openxmlformats.org/officeDocument/2006/relationships/image"/><Relationship Id="rId15" Target="../media/image51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media/image66.png" Type="http://schemas.openxmlformats.org/officeDocument/2006/relationships/image"/><Relationship Id="rId13" Target="../media/image67.svg" Type="http://schemas.openxmlformats.org/officeDocument/2006/relationships/image"/><Relationship Id="rId14" Target="../media/image68.png" Type="http://schemas.openxmlformats.org/officeDocument/2006/relationships/image"/><Relationship Id="rId15" Target="../media/image69.svg" Type="http://schemas.openxmlformats.org/officeDocument/2006/relationships/image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462555">
            <a:off x="16519175" y="5261590"/>
            <a:ext cx="949090" cy="944556"/>
          </a:xfrm>
          <a:custGeom>
            <a:avLst/>
            <a:gdLst/>
            <a:ahLst/>
            <a:cxnLst/>
            <a:rect r="r" b="b" t="t" l="l"/>
            <a:pathLst>
              <a:path h="944556" w="949090">
                <a:moveTo>
                  <a:pt x="0" y="944556"/>
                </a:moveTo>
                <a:lnTo>
                  <a:pt x="949090" y="944556"/>
                </a:lnTo>
                <a:lnTo>
                  <a:pt x="949090" y="0"/>
                </a:lnTo>
                <a:lnTo>
                  <a:pt x="0" y="0"/>
                </a:lnTo>
                <a:lnTo>
                  <a:pt x="0" y="9445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718649">
            <a:off x="-689682" y="2770354"/>
            <a:ext cx="2159595" cy="2073211"/>
          </a:xfrm>
          <a:custGeom>
            <a:avLst/>
            <a:gdLst/>
            <a:ahLst/>
            <a:cxnLst/>
            <a:rect r="r" b="b" t="t" l="l"/>
            <a:pathLst>
              <a:path h="2073211" w="2159595">
                <a:moveTo>
                  <a:pt x="0" y="0"/>
                </a:moveTo>
                <a:lnTo>
                  <a:pt x="2159596" y="0"/>
                </a:lnTo>
                <a:lnTo>
                  <a:pt x="2159596" y="2073212"/>
                </a:lnTo>
                <a:lnTo>
                  <a:pt x="0" y="207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749669">
            <a:off x="744007" y="5003301"/>
            <a:ext cx="997341" cy="971954"/>
          </a:xfrm>
          <a:custGeom>
            <a:avLst/>
            <a:gdLst/>
            <a:ahLst/>
            <a:cxnLst/>
            <a:rect r="r" b="b" t="t" l="l"/>
            <a:pathLst>
              <a:path h="971954" w="997341">
                <a:moveTo>
                  <a:pt x="0" y="0"/>
                </a:moveTo>
                <a:lnTo>
                  <a:pt x="997341" y="0"/>
                </a:lnTo>
                <a:lnTo>
                  <a:pt x="997341" y="971954"/>
                </a:lnTo>
                <a:lnTo>
                  <a:pt x="0" y="971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995275" y="1330253"/>
            <a:ext cx="14297449" cy="6772275"/>
            <a:chOff x="0" y="0"/>
            <a:chExt cx="9169165" cy="4343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9169039" cy="4350145"/>
            </a:xfrm>
            <a:custGeom>
              <a:avLst/>
              <a:gdLst/>
              <a:ahLst/>
              <a:cxnLst/>
              <a:rect r="r" b="b" t="t" l="l"/>
              <a:pathLst>
                <a:path h="4350145" w="9169039">
                  <a:moveTo>
                    <a:pt x="8767972" y="4337445"/>
                  </a:moveTo>
                  <a:cubicBezTo>
                    <a:pt x="8712092" y="4350145"/>
                    <a:pt x="8686692" y="4337445"/>
                    <a:pt x="8629542" y="4337445"/>
                  </a:cubicBezTo>
                  <a:cubicBezTo>
                    <a:pt x="8572392" y="4337445"/>
                    <a:pt x="8481333" y="4324745"/>
                    <a:pt x="8481333" y="4324745"/>
                  </a:cubicBezTo>
                  <a:lnTo>
                    <a:pt x="707771" y="4324745"/>
                  </a:lnTo>
                  <a:lnTo>
                    <a:pt x="631063" y="4312045"/>
                  </a:lnTo>
                  <a:cubicBezTo>
                    <a:pt x="631063" y="4312045"/>
                    <a:pt x="533400" y="4324745"/>
                    <a:pt x="457581" y="4312045"/>
                  </a:cubicBezTo>
                  <a:cubicBezTo>
                    <a:pt x="381762" y="4299345"/>
                    <a:pt x="296418" y="4312045"/>
                    <a:pt x="296418" y="4312045"/>
                  </a:cubicBezTo>
                  <a:cubicBezTo>
                    <a:pt x="240284" y="4312045"/>
                    <a:pt x="162814" y="4307727"/>
                    <a:pt x="119507" y="4278517"/>
                  </a:cubicBezTo>
                  <a:cubicBezTo>
                    <a:pt x="47371" y="4229876"/>
                    <a:pt x="25400" y="4159645"/>
                    <a:pt x="0" y="4053854"/>
                  </a:cubicBezTo>
                  <a:lnTo>
                    <a:pt x="0" y="3853321"/>
                  </a:lnTo>
                  <a:cubicBezTo>
                    <a:pt x="0" y="3853321"/>
                    <a:pt x="12700" y="3768358"/>
                    <a:pt x="12700" y="3710065"/>
                  </a:cubicBezTo>
                  <a:cubicBezTo>
                    <a:pt x="12700" y="3651772"/>
                    <a:pt x="0" y="3561856"/>
                    <a:pt x="0" y="3561856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8649990" y="0"/>
                  </a:lnTo>
                  <a:cubicBezTo>
                    <a:pt x="8750066" y="0"/>
                    <a:pt x="8818518" y="12700"/>
                    <a:pt x="8818518" y="12700"/>
                  </a:cubicBezTo>
                  <a:cubicBezTo>
                    <a:pt x="8882653" y="12700"/>
                    <a:pt x="8971427" y="36322"/>
                    <a:pt x="9029339" y="50800"/>
                  </a:cubicBezTo>
                  <a:cubicBezTo>
                    <a:pt x="9130939" y="76200"/>
                    <a:pt x="9156339" y="254000"/>
                    <a:pt x="9156339" y="350520"/>
                  </a:cubicBezTo>
                  <a:lnTo>
                    <a:pt x="9156339" y="3471051"/>
                  </a:lnTo>
                  <a:cubicBezTo>
                    <a:pt x="9156339" y="3471051"/>
                    <a:pt x="9169039" y="3839732"/>
                    <a:pt x="9169039" y="3872752"/>
                  </a:cubicBezTo>
                  <a:cubicBezTo>
                    <a:pt x="9169039" y="3905772"/>
                    <a:pt x="9146559" y="4013722"/>
                    <a:pt x="9128653" y="4059950"/>
                  </a:cubicBezTo>
                  <a:cubicBezTo>
                    <a:pt x="9103633" y="4124593"/>
                    <a:pt x="9113793" y="4181489"/>
                    <a:pt x="9061978" y="4225685"/>
                  </a:cubicBezTo>
                  <a:cubicBezTo>
                    <a:pt x="9025909" y="4256546"/>
                    <a:pt x="8971807" y="4293884"/>
                    <a:pt x="8926595" y="4311029"/>
                  </a:cubicBezTo>
                  <a:cubicBezTo>
                    <a:pt x="8881383" y="4328174"/>
                    <a:pt x="8823599" y="4324872"/>
                    <a:pt x="8767718" y="4337572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051682" y="1936357"/>
            <a:ext cx="12184636" cy="549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00"/>
              </a:lnSpc>
            </a:pPr>
            <a:r>
              <a:rPr lang="en-US" sz="134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РАЦИОНАЛ САНДАРҒА АМАЛДАР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773979">
            <a:off x="16776558" y="6742564"/>
            <a:ext cx="1343054" cy="1123281"/>
          </a:xfrm>
          <a:custGeom>
            <a:avLst/>
            <a:gdLst/>
            <a:ahLst/>
            <a:cxnLst/>
            <a:rect r="r" b="b" t="t" l="l"/>
            <a:pathLst>
              <a:path h="1123281" w="1343054">
                <a:moveTo>
                  <a:pt x="0" y="0"/>
                </a:moveTo>
                <a:lnTo>
                  <a:pt x="1343054" y="0"/>
                </a:lnTo>
                <a:lnTo>
                  <a:pt x="1343054" y="1123282"/>
                </a:lnTo>
                <a:lnTo>
                  <a:pt x="0" y="1123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1995275" y="8485312"/>
            <a:ext cx="14297449" cy="953726"/>
            <a:chOff x="0" y="0"/>
            <a:chExt cx="29041738" cy="19372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127"/>
              <a:ext cx="29041610" cy="1944243"/>
            </a:xfrm>
            <a:custGeom>
              <a:avLst/>
              <a:gdLst/>
              <a:ahLst/>
              <a:cxnLst/>
              <a:rect r="r" b="b" t="t" l="l"/>
              <a:pathLst>
                <a:path h="1944243" w="29041610">
                  <a:moveTo>
                    <a:pt x="28640546" y="1931543"/>
                  </a:moveTo>
                  <a:cubicBezTo>
                    <a:pt x="28584664" y="1944243"/>
                    <a:pt x="28559264" y="1931543"/>
                    <a:pt x="28502114" y="1931543"/>
                  </a:cubicBezTo>
                  <a:cubicBezTo>
                    <a:pt x="28444964" y="1931543"/>
                    <a:pt x="28353906" y="1918843"/>
                    <a:pt x="28353906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28522563" y="0"/>
                  </a:lnTo>
                  <a:cubicBezTo>
                    <a:pt x="28622637" y="0"/>
                    <a:pt x="28691092" y="12700"/>
                    <a:pt x="28691092" y="12700"/>
                  </a:cubicBezTo>
                  <a:cubicBezTo>
                    <a:pt x="28755225" y="12700"/>
                    <a:pt x="28844001" y="36322"/>
                    <a:pt x="28901910" y="50800"/>
                  </a:cubicBezTo>
                  <a:cubicBezTo>
                    <a:pt x="29003510" y="76200"/>
                    <a:pt x="29028910" y="254000"/>
                    <a:pt x="29028910" y="350520"/>
                  </a:cubicBezTo>
                  <a:lnTo>
                    <a:pt x="29028910" y="1065149"/>
                  </a:lnTo>
                  <a:cubicBezTo>
                    <a:pt x="29028910" y="1065149"/>
                    <a:pt x="29041610" y="1433830"/>
                    <a:pt x="29041610" y="1466850"/>
                  </a:cubicBezTo>
                  <a:cubicBezTo>
                    <a:pt x="29041610" y="1499870"/>
                    <a:pt x="29019131" y="1607820"/>
                    <a:pt x="29001225" y="1654048"/>
                  </a:cubicBezTo>
                  <a:cubicBezTo>
                    <a:pt x="28976206" y="1718691"/>
                    <a:pt x="28986367" y="1775587"/>
                    <a:pt x="28934550" y="1819783"/>
                  </a:cubicBezTo>
                  <a:cubicBezTo>
                    <a:pt x="28898481" y="1850644"/>
                    <a:pt x="28844379" y="1887982"/>
                    <a:pt x="28799169" y="1905127"/>
                  </a:cubicBezTo>
                  <a:cubicBezTo>
                    <a:pt x="28753956" y="1922272"/>
                    <a:pt x="28696171" y="1918970"/>
                    <a:pt x="28640292" y="1931670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Freeform 11" id="11"/>
          <p:cNvSpPr/>
          <p:nvPr/>
        </p:nvSpPr>
        <p:spPr>
          <a:xfrm flipH="true" flipV="true" rot="-1802505">
            <a:off x="-781133" y="5560137"/>
            <a:ext cx="3966155" cy="2156146"/>
          </a:xfrm>
          <a:custGeom>
            <a:avLst/>
            <a:gdLst/>
            <a:ahLst/>
            <a:cxnLst/>
            <a:rect r="r" b="b" t="t" l="l"/>
            <a:pathLst>
              <a:path h="2156146" w="3966155">
                <a:moveTo>
                  <a:pt x="3966154" y="2156146"/>
                </a:moveTo>
                <a:lnTo>
                  <a:pt x="0" y="2156146"/>
                </a:lnTo>
                <a:lnTo>
                  <a:pt x="0" y="0"/>
                </a:lnTo>
                <a:lnTo>
                  <a:pt x="3966154" y="0"/>
                </a:lnTo>
                <a:lnTo>
                  <a:pt x="3966154" y="215614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2220251">
            <a:off x="893275" y="6644424"/>
            <a:ext cx="1069806" cy="5984929"/>
          </a:xfrm>
          <a:custGeom>
            <a:avLst/>
            <a:gdLst/>
            <a:ahLst/>
            <a:cxnLst/>
            <a:rect r="r" b="b" t="t" l="l"/>
            <a:pathLst>
              <a:path h="5984929" w="1069806">
                <a:moveTo>
                  <a:pt x="0" y="0"/>
                </a:moveTo>
                <a:lnTo>
                  <a:pt x="1069806" y="0"/>
                </a:lnTo>
                <a:lnTo>
                  <a:pt x="1069806" y="5984929"/>
                </a:lnTo>
                <a:lnTo>
                  <a:pt x="0" y="5984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4480569" y="2969514"/>
            <a:ext cx="2513151" cy="1937411"/>
          </a:xfrm>
          <a:custGeom>
            <a:avLst/>
            <a:gdLst/>
            <a:ahLst/>
            <a:cxnLst/>
            <a:rect r="r" b="b" t="t" l="l"/>
            <a:pathLst>
              <a:path h="1937411" w="2513151">
                <a:moveTo>
                  <a:pt x="0" y="0"/>
                </a:moveTo>
                <a:lnTo>
                  <a:pt x="2513151" y="0"/>
                </a:lnTo>
                <a:lnTo>
                  <a:pt x="2513151" y="1937411"/>
                </a:lnTo>
                <a:lnTo>
                  <a:pt x="0" y="19374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9503950">
            <a:off x="15703851" y="-676991"/>
            <a:ext cx="3646958" cy="4222238"/>
          </a:xfrm>
          <a:custGeom>
            <a:avLst/>
            <a:gdLst/>
            <a:ahLst/>
            <a:cxnLst/>
            <a:rect r="r" b="b" t="t" l="l"/>
            <a:pathLst>
              <a:path h="4222238" w="3646958">
                <a:moveTo>
                  <a:pt x="0" y="0"/>
                </a:moveTo>
                <a:lnTo>
                  <a:pt x="3646958" y="0"/>
                </a:lnTo>
                <a:lnTo>
                  <a:pt x="3646958" y="4222237"/>
                </a:lnTo>
                <a:lnTo>
                  <a:pt x="0" y="42222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5351881" y="8586255"/>
            <a:ext cx="7584238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Мұғалімнің аты жөні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7789068" y="534779"/>
            <a:ext cx="2709863" cy="1468253"/>
            <a:chOff x="0" y="0"/>
            <a:chExt cx="3613151" cy="195767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13151" cy="1957671"/>
            </a:xfrm>
            <a:custGeom>
              <a:avLst/>
              <a:gdLst/>
              <a:ahLst/>
              <a:cxnLst/>
              <a:rect r="r" b="b" t="t" l="l"/>
              <a:pathLst>
                <a:path h="1957671" w="3613151">
                  <a:moveTo>
                    <a:pt x="0" y="0"/>
                  </a:moveTo>
                  <a:lnTo>
                    <a:pt x="3613151" y="0"/>
                  </a:lnTo>
                  <a:lnTo>
                    <a:pt x="3613151" y="1957671"/>
                  </a:lnTo>
                  <a:lnTo>
                    <a:pt x="0" y="1957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 rot="0">
              <a:off x="269768" y="522059"/>
              <a:ext cx="3073615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3F2F4B"/>
                  </a:solidFill>
                  <a:latin typeface="Farro Bold"/>
                  <a:ea typeface="Farro Bold"/>
                  <a:cs typeface="Farro Bold"/>
                  <a:sym typeface="Farro Bold"/>
                </a:rPr>
                <a:t>GRADE 8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162503" y="9661110"/>
            <a:ext cx="2591661" cy="236952"/>
            <a:chOff x="0" y="0"/>
            <a:chExt cx="3455548" cy="31593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480949" y="0"/>
              <a:ext cx="1974599" cy="315936"/>
            </a:xfrm>
            <a:custGeom>
              <a:avLst/>
              <a:gdLst/>
              <a:ahLst/>
              <a:cxnLst/>
              <a:rect r="r" b="b" t="t" l="l"/>
              <a:pathLst>
                <a:path h="315936" w="1974599">
                  <a:moveTo>
                    <a:pt x="0" y="0"/>
                  </a:moveTo>
                  <a:lnTo>
                    <a:pt x="1974599" y="0"/>
                  </a:lnTo>
                  <a:lnTo>
                    <a:pt x="1974599" y="315936"/>
                  </a:lnTo>
                  <a:lnTo>
                    <a:pt x="0" y="31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26878"/>
              <a:ext cx="1275904" cy="252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6"/>
                </a:lnSpc>
                <a:spcBef>
                  <a:spcPct val="0"/>
                </a:spcBef>
              </a:pPr>
              <a:r>
                <a:rPr lang="en-US" sz="119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6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7208" y="473526"/>
            <a:ext cx="877967" cy="727915"/>
          </a:xfrm>
          <a:custGeom>
            <a:avLst/>
            <a:gdLst/>
            <a:ahLst/>
            <a:cxnLst/>
            <a:rect r="r" b="b" t="t" l="l"/>
            <a:pathLst>
              <a:path h="727915" w="877967">
                <a:moveTo>
                  <a:pt x="0" y="0"/>
                </a:moveTo>
                <a:lnTo>
                  <a:pt x="877967" y="0"/>
                </a:lnTo>
                <a:lnTo>
                  <a:pt x="877967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5523932" y="9258300"/>
            <a:ext cx="3071987" cy="1670044"/>
          </a:xfrm>
          <a:custGeom>
            <a:avLst/>
            <a:gdLst/>
            <a:ahLst/>
            <a:cxnLst/>
            <a:rect r="r" b="b" t="t" l="l"/>
            <a:pathLst>
              <a:path h="1670044" w="3071987">
                <a:moveTo>
                  <a:pt x="3071987" y="0"/>
                </a:moveTo>
                <a:lnTo>
                  <a:pt x="0" y="0"/>
                </a:lnTo>
                <a:lnTo>
                  <a:pt x="0" y="1670044"/>
                </a:lnTo>
                <a:lnTo>
                  <a:pt x="3071987" y="1670044"/>
                </a:lnTo>
                <a:lnTo>
                  <a:pt x="30719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3540628">
            <a:off x="94631" y="2262455"/>
            <a:ext cx="884599" cy="616003"/>
          </a:xfrm>
          <a:custGeom>
            <a:avLst/>
            <a:gdLst/>
            <a:ahLst/>
            <a:cxnLst/>
            <a:rect r="r" b="b" t="t" l="l"/>
            <a:pathLst>
              <a:path h="616003" w="884599">
                <a:moveTo>
                  <a:pt x="0" y="0"/>
                </a:moveTo>
                <a:lnTo>
                  <a:pt x="884599" y="0"/>
                </a:lnTo>
                <a:lnTo>
                  <a:pt x="884599" y="616003"/>
                </a:lnTo>
                <a:lnTo>
                  <a:pt x="0" y="616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3224897"/>
            <a:ext cx="16230600" cy="6585306"/>
            <a:chOff x="0" y="0"/>
            <a:chExt cx="10408924" cy="42232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27" y="127"/>
              <a:ext cx="10408796" cy="4230239"/>
            </a:xfrm>
            <a:custGeom>
              <a:avLst/>
              <a:gdLst/>
              <a:ahLst/>
              <a:cxnLst/>
              <a:rect r="r" b="b" t="t" l="l"/>
              <a:pathLst>
                <a:path h="4230239" w="10408796">
                  <a:moveTo>
                    <a:pt x="10007731" y="4217539"/>
                  </a:moveTo>
                  <a:cubicBezTo>
                    <a:pt x="9951851" y="4230239"/>
                    <a:pt x="9926451" y="4217539"/>
                    <a:pt x="9869301" y="4217539"/>
                  </a:cubicBezTo>
                  <a:cubicBezTo>
                    <a:pt x="9812151" y="4217539"/>
                    <a:pt x="9721092" y="4204839"/>
                    <a:pt x="9721092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3351145"/>
                  </a:lnTo>
                  <a:cubicBezTo>
                    <a:pt x="10396096" y="3351145"/>
                    <a:pt x="10408796" y="3719826"/>
                    <a:pt x="10408796" y="3752846"/>
                  </a:cubicBezTo>
                  <a:cubicBezTo>
                    <a:pt x="10408796" y="3785866"/>
                    <a:pt x="10386318" y="3893816"/>
                    <a:pt x="10368410" y="3940044"/>
                  </a:cubicBezTo>
                  <a:cubicBezTo>
                    <a:pt x="10343392" y="4004687"/>
                    <a:pt x="10353552" y="4061583"/>
                    <a:pt x="10301735" y="4105779"/>
                  </a:cubicBezTo>
                  <a:cubicBezTo>
                    <a:pt x="10265668" y="4136640"/>
                    <a:pt x="10211566" y="4173978"/>
                    <a:pt x="10166354" y="4191123"/>
                  </a:cubicBezTo>
                  <a:cubicBezTo>
                    <a:pt x="10121142" y="4208268"/>
                    <a:pt x="10063357" y="4204966"/>
                    <a:pt x="10007477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226397" y="35903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80"/>
                </a:lnTo>
                <a:lnTo>
                  <a:pt x="0" y="109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978897" y="35903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80"/>
                </a:lnTo>
                <a:lnTo>
                  <a:pt x="0" y="109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6226397" y="50539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79"/>
                </a:lnTo>
                <a:lnTo>
                  <a:pt x="0" y="1098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3978897" y="50539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79"/>
                </a:lnTo>
                <a:lnTo>
                  <a:pt x="0" y="1098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6226397" y="65175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79"/>
                </a:lnTo>
                <a:lnTo>
                  <a:pt x="0" y="1098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3978897" y="6517550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79"/>
                </a:lnTo>
                <a:lnTo>
                  <a:pt x="0" y="1098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6226397" y="7981149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80"/>
                </a:lnTo>
                <a:lnTo>
                  <a:pt x="0" y="109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3978897" y="7981149"/>
            <a:ext cx="1545035" cy="1098379"/>
          </a:xfrm>
          <a:custGeom>
            <a:avLst/>
            <a:gdLst/>
            <a:ahLst/>
            <a:cxnLst/>
            <a:rect r="r" b="b" t="t" l="l"/>
            <a:pathLst>
              <a:path h="1098379" w="1545035">
                <a:moveTo>
                  <a:pt x="0" y="0"/>
                </a:moveTo>
                <a:lnTo>
                  <a:pt x="1545035" y="0"/>
                </a:lnTo>
                <a:lnTo>
                  <a:pt x="1545035" y="1098380"/>
                </a:lnTo>
                <a:lnTo>
                  <a:pt x="0" y="109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1365512">
            <a:off x="-328556" y="831541"/>
            <a:ext cx="1256321" cy="968509"/>
          </a:xfrm>
          <a:custGeom>
            <a:avLst/>
            <a:gdLst/>
            <a:ahLst/>
            <a:cxnLst/>
            <a:rect r="r" b="b" t="t" l="l"/>
            <a:pathLst>
              <a:path h="968509" w="1256321">
                <a:moveTo>
                  <a:pt x="0" y="0"/>
                </a:moveTo>
                <a:lnTo>
                  <a:pt x="1256321" y="0"/>
                </a:lnTo>
                <a:lnTo>
                  <a:pt x="1256321" y="968509"/>
                </a:lnTo>
                <a:lnTo>
                  <a:pt x="0" y="968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FILL IN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THE BLANKS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696537" y="1277641"/>
            <a:ext cx="218071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NO. 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39062" y="1170961"/>
            <a:ext cx="9609875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Теңдеулерді аяқтау үшін берілген өрнектерді бағалаңыз.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Сұрақ белгілерінің орнына жауаптарыңызды қойыңыз.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409066" y="38325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161566" y="38325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409066" y="52961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161566" y="52961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793939" y="38325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( - 3) + 5 =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546439" y="38325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(-11) × 7 =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793939" y="52961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8 - (-12) =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546439" y="5296117"/>
            <a:ext cx="240249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-12 ÷ (-12) =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764068" y="38325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a.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516568" y="38325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e.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764068" y="52961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b.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516568" y="52961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f.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409066" y="67597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161566" y="67597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793939" y="67597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(-7) - 4 =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546439" y="67597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( -8) × (-6) =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64068" y="67597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c.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516568" y="67597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g.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409066" y="82233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161566" y="8223317"/>
            <a:ext cx="11796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?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793939" y="82233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(-2) + (-9) =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546439" y="8223317"/>
            <a:ext cx="22884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-81 ÷ 9 =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764068" y="82233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d.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516568" y="8223317"/>
            <a:ext cx="64806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h.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7243774" y="15218571"/>
            <a:ext cx="2591684" cy="2148742"/>
          </a:xfrm>
          <a:custGeom>
            <a:avLst/>
            <a:gdLst/>
            <a:ahLst/>
            <a:cxnLst/>
            <a:rect r="r" b="b" t="t" l="l"/>
            <a:pathLst>
              <a:path h="2148742" w="2591684">
                <a:moveTo>
                  <a:pt x="0" y="0"/>
                </a:moveTo>
                <a:lnTo>
                  <a:pt x="2591684" y="0"/>
                </a:lnTo>
                <a:lnTo>
                  <a:pt x="2591684" y="2148742"/>
                </a:lnTo>
                <a:lnTo>
                  <a:pt x="0" y="214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2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6097" y="6020806"/>
            <a:ext cx="1864407" cy="2042677"/>
          </a:xfrm>
          <a:custGeom>
            <a:avLst/>
            <a:gdLst/>
            <a:ahLst/>
            <a:cxnLst/>
            <a:rect r="r" b="b" t="t" l="l"/>
            <a:pathLst>
              <a:path h="2042677" w="1864407">
                <a:moveTo>
                  <a:pt x="0" y="0"/>
                </a:moveTo>
                <a:lnTo>
                  <a:pt x="1864407" y="0"/>
                </a:lnTo>
                <a:lnTo>
                  <a:pt x="1864407" y="2042677"/>
                </a:lnTo>
                <a:lnTo>
                  <a:pt x="0" y="20426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2957296">
            <a:off x="-330569" y="3621659"/>
            <a:ext cx="1873350" cy="1566802"/>
          </a:xfrm>
          <a:custGeom>
            <a:avLst/>
            <a:gdLst/>
            <a:ahLst/>
            <a:cxnLst/>
            <a:rect r="r" b="b" t="t" l="l"/>
            <a:pathLst>
              <a:path h="1566802" w="1873350">
                <a:moveTo>
                  <a:pt x="0" y="0"/>
                </a:moveTo>
                <a:lnTo>
                  <a:pt x="1873350" y="0"/>
                </a:lnTo>
                <a:lnTo>
                  <a:pt x="1873350" y="1566802"/>
                </a:lnTo>
                <a:lnTo>
                  <a:pt x="0" y="1566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655167"/>
            <a:ext cx="16230600" cy="7698383"/>
            <a:chOff x="0" y="0"/>
            <a:chExt cx="10408924" cy="49370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10408796" cy="4944072"/>
            </a:xfrm>
            <a:custGeom>
              <a:avLst/>
              <a:gdLst/>
              <a:ahLst/>
              <a:cxnLst/>
              <a:rect r="r" b="b" t="t" l="l"/>
              <a:pathLst>
                <a:path h="4944072" w="10408796">
                  <a:moveTo>
                    <a:pt x="10007731" y="4931372"/>
                  </a:moveTo>
                  <a:cubicBezTo>
                    <a:pt x="9951851" y="4944072"/>
                    <a:pt x="9926451" y="4931372"/>
                    <a:pt x="9869301" y="4931372"/>
                  </a:cubicBezTo>
                  <a:cubicBezTo>
                    <a:pt x="9812151" y="4931372"/>
                    <a:pt x="9721092" y="4918672"/>
                    <a:pt x="9721092" y="4918672"/>
                  </a:cubicBezTo>
                  <a:lnTo>
                    <a:pt x="707771" y="4918672"/>
                  </a:lnTo>
                  <a:lnTo>
                    <a:pt x="631063" y="4905972"/>
                  </a:lnTo>
                  <a:cubicBezTo>
                    <a:pt x="631063" y="4905972"/>
                    <a:pt x="533400" y="4918672"/>
                    <a:pt x="457581" y="4905972"/>
                  </a:cubicBezTo>
                  <a:cubicBezTo>
                    <a:pt x="381762" y="4893272"/>
                    <a:pt x="296418" y="4905972"/>
                    <a:pt x="296418" y="4905972"/>
                  </a:cubicBezTo>
                  <a:cubicBezTo>
                    <a:pt x="240284" y="4905972"/>
                    <a:pt x="162814" y="4901654"/>
                    <a:pt x="119507" y="4872443"/>
                  </a:cubicBezTo>
                  <a:cubicBezTo>
                    <a:pt x="47371" y="4823803"/>
                    <a:pt x="25400" y="4753572"/>
                    <a:pt x="0" y="4647780"/>
                  </a:cubicBezTo>
                  <a:lnTo>
                    <a:pt x="0" y="4447247"/>
                  </a:lnTo>
                  <a:cubicBezTo>
                    <a:pt x="0" y="4447247"/>
                    <a:pt x="12700" y="4362285"/>
                    <a:pt x="12700" y="4303991"/>
                  </a:cubicBezTo>
                  <a:cubicBezTo>
                    <a:pt x="12700" y="4245698"/>
                    <a:pt x="0" y="4155783"/>
                    <a:pt x="0" y="4155783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4064978"/>
                  </a:lnTo>
                  <a:cubicBezTo>
                    <a:pt x="10396096" y="4064978"/>
                    <a:pt x="10408796" y="4433659"/>
                    <a:pt x="10408796" y="4466679"/>
                  </a:cubicBezTo>
                  <a:cubicBezTo>
                    <a:pt x="10408796" y="4499698"/>
                    <a:pt x="10386318" y="4607648"/>
                    <a:pt x="10368410" y="4653877"/>
                  </a:cubicBezTo>
                  <a:cubicBezTo>
                    <a:pt x="10343392" y="4718519"/>
                    <a:pt x="10353552" y="4775416"/>
                    <a:pt x="10301735" y="4819611"/>
                  </a:cubicBezTo>
                  <a:cubicBezTo>
                    <a:pt x="10265668" y="4850473"/>
                    <a:pt x="10211566" y="4887810"/>
                    <a:pt x="10166354" y="4904955"/>
                  </a:cubicBezTo>
                  <a:cubicBezTo>
                    <a:pt x="10121142" y="4922100"/>
                    <a:pt x="10063357" y="4918798"/>
                    <a:pt x="10007477" y="4931498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1321619">
            <a:off x="10760205" y="-664618"/>
            <a:ext cx="4897271" cy="2662334"/>
          </a:xfrm>
          <a:custGeom>
            <a:avLst/>
            <a:gdLst/>
            <a:ahLst/>
            <a:cxnLst/>
            <a:rect r="r" b="b" t="t" l="l"/>
            <a:pathLst>
              <a:path h="2662334" w="4897271">
                <a:moveTo>
                  <a:pt x="0" y="0"/>
                </a:moveTo>
                <a:lnTo>
                  <a:pt x="4897271" y="0"/>
                </a:lnTo>
                <a:lnTo>
                  <a:pt x="4897271" y="2662335"/>
                </a:lnTo>
                <a:lnTo>
                  <a:pt x="0" y="266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92286" y="7547036"/>
            <a:ext cx="3037176" cy="2341387"/>
          </a:xfrm>
          <a:custGeom>
            <a:avLst/>
            <a:gdLst/>
            <a:ahLst/>
            <a:cxnLst/>
            <a:rect r="r" b="b" t="t" l="l"/>
            <a:pathLst>
              <a:path h="2341387" w="3037176">
                <a:moveTo>
                  <a:pt x="0" y="0"/>
                </a:moveTo>
                <a:lnTo>
                  <a:pt x="3037176" y="0"/>
                </a:lnTo>
                <a:lnTo>
                  <a:pt x="3037176" y="2341386"/>
                </a:lnTo>
                <a:lnTo>
                  <a:pt x="0" y="2341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789068" y="933450"/>
            <a:ext cx="2709863" cy="1468253"/>
          </a:xfrm>
          <a:custGeom>
            <a:avLst/>
            <a:gdLst/>
            <a:ahLst/>
            <a:cxnLst/>
            <a:rect r="r" b="b" t="t" l="l"/>
            <a:pathLst>
              <a:path h="1468253" w="2709863">
                <a:moveTo>
                  <a:pt x="0" y="0"/>
                </a:moveTo>
                <a:lnTo>
                  <a:pt x="2709864" y="0"/>
                </a:lnTo>
                <a:lnTo>
                  <a:pt x="2709864" y="1468253"/>
                </a:lnTo>
                <a:lnTo>
                  <a:pt x="0" y="1468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142177" y="2869112"/>
            <a:ext cx="10003646" cy="4436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</a:pPr>
            <a:r>
              <a:rPr lang="en-US" sz="108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 ТАПСЫРМАНЫ ОРЫНДАУ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121076" y="-525812"/>
            <a:ext cx="2276448" cy="2918524"/>
          </a:xfrm>
          <a:custGeom>
            <a:avLst/>
            <a:gdLst/>
            <a:ahLst/>
            <a:cxnLst/>
            <a:rect r="r" b="b" t="t" l="l"/>
            <a:pathLst>
              <a:path h="2918524" w="2276448">
                <a:moveTo>
                  <a:pt x="0" y="0"/>
                </a:moveTo>
                <a:lnTo>
                  <a:pt x="2276448" y="0"/>
                </a:lnTo>
                <a:lnTo>
                  <a:pt x="2276448" y="2918524"/>
                </a:lnTo>
                <a:lnTo>
                  <a:pt x="0" y="29185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2871594">
            <a:off x="16559220" y="1321553"/>
            <a:ext cx="631803" cy="3534561"/>
          </a:xfrm>
          <a:custGeom>
            <a:avLst/>
            <a:gdLst/>
            <a:ahLst/>
            <a:cxnLst/>
            <a:rect r="r" b="b" t="t" l="l"/>
            <a:pathLst>
              <a:path h="3534561" w="631803">
                <a:moveTo>
                  <a:pt x="0" y="0"/>
                </a:moveTo>
                <a:lnTo>
                  <a:pt x="631803" y="0"/>
                </a:lnTo>
                <a:lnTo>
                  <a:pt x="631803" y="3534561"/>
                </a:lnTo>
                <a:lnTo>
                  <a:pt x="0" y="35345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7991394" y="1291657"/>
            <a:ext cx="230521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3: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84349" y="7687563"/>
            <a:ext cx="1111930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Мәселелерді шешу үшін өз шешімдеріңізді көрсетіңіз.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2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038689"/>
            <a:ext cx="7877175" cy="6585306"/>
            <a:chOff x="0" y="0"/>
            <a:chExt cx="5051749" cy="42232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82125" y="3038689"/>
            <a:ext cx="7877175" cy="6585306"/>
            <a:chOff x="0" y="0"/>
            <a:chExt cx="5051749" cy="4223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8" id="8"/>
          <p:cNvSpPr/>
          <p:nvPr/>
        </p:nvSpPr>
        <p:spPr>
          <a:xfrm flipH="true" flipV="true" rot="0">
            <a:off x="692698" y="4363842"/>
            <a:ext cx="2142136" cy="1651392"/>
          </a:xfrm>
          <a:custGeom>
            <a:avLst/>
            <a:gdLst/>
            <a:ahLst/>
            <a:cxnLst/>
            <a:rect r="r" b="b" t="t" l="l"/>
            <a:pathLst>
              <a:path h="1651392" w="2142136">
                <a:moveTo>
                  <a:pt x="2142136" y="1651393"/>
                </a:moveTo>
                <a:lnTo>
                  <a:pt x="0" y="1651393"/>
                </a:lnTo>
                <a:lnTo>
                  <a:pt x="0" y="0"/>
                </a:lnTo>
                <a:lnTo>
                  <a:pt x="2142136" y="0"/>
                </a:lnTo>
                <a:lnTo>
                  <a:pt x="2142136" y="165139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088932" y="3865758"/>
            <a:ext cx="1208251" cy="1323781"/>
          </a:xfrm>
          <a:custGeom>
            <a:avLst/>
            <a:gdLst/>
            <a:ahLst/>
            <a:cxnLst/>
            <a:rect r="r" b="b" t="t" l="l"/>
            <a:pathLst>
              <a:path h="1323781" w="1208251">
                <a:moveTo>
                  <a:pt x="0" y="0"/>
                </a:moveTo>
                <a:lnTo>
                  <a:pt x="1208251" y="0"/>
                </a:lnTo>
                <a:lnTo>
                  <a:pt x="1208251" y="1323781"/>
                </a:lnTo>
                <a:lnTo>
                  <a:pt x="0" y="1323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394820" y="2461734"/>
            <a:ext cx="3144935" cy="3869607"/>
          </a:xfrm>
          <a:custGeom>
            <a:avLst/>
            <a:gdLst/>
            <a:ahLst/>
            <a:cxnLst/>
            <a:rect r="r" b="b" t="t" l="l"/>
            <a:pathLst>
              <a:path h="3869607" w="3144935">
                <a:moveTo>
                  <a:pt x="0" y="0"/>
                </a:moveTo>
                <a:lnTo>
                  <a:pt x="3144935" y="0"/>
                </a:lnTo>
                <a:lnTo>
                  <a:pt x="3144935" y="3869608"/>
                </a:lnTo>
                <a:lnTo>
                  <a:pt x="0" y="3869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PROBLEM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SOLVING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696537" y="1277641"/>
            <a:ext cx="218071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NO. 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39062" y="1380511"/>
            <a:ext cx="9609875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Төмендегі мәселені шешу үшін шешіміңізді көрсетіңіз.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61752" y="6545431"/>
            <a:ext cx="6811071" cy="256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Рая үзіліс кезінде 4 тапсырманы орындады. Үзіліске дейін оның істер тізімінде 57 тапсырма болса, оған неше тапсырма қалды?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529901" y="6095122"/>
            <a:ext cx="5581622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18860"/>
                </a:solidFill>
                <a:latin typeface="Farro"/>
                <a:ea typeface="Farro"/>
                <a:cs typeface="Farro"/>
                <a:sym typeface="Farro"/>
              </a:rPr>
              <a:t>Шешімді осында көрсетіңіз.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2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038689"/>
            <a:ext cx="7877175" cy="6585306"/>
            <a:chOff x="0" y="0"/>
            <a:chExt cx="5051749" cy="42232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82125" y="3038689"/>
            <a:ext cx="7877175" cy="6585306"/>
            <a:chOff x="0" y="0"/>
            <a:chExt cx="5051749" cy="4223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637392" y="4336172"/>
            <a:ext cx="6659791" cy="385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Егер оқушы әрбір дұрыс жауап үшін 3 ұпай жинаса, ал қате жауап үшін 2 ұпай жоғалтса, 8 дұрыс жауап және 3 қате жауап берген оқушының жалпы ұпайы қанша болады?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11565" y="8447120"/>
            <a:ext cx="1099179" cy="1409204"/>
          </a:xfrm>
          <a:custGeom>
            <a:avLst/>
            <a:gdLst/>
            <a:ahLst/>
            <a:cxnLst/>
            <a:rect r="r" b="b" t="t" l="l"/>
            <a:pathLst>
              <a:path h="1409204" w="1099179">
                <a:moveTo>
                  <a:pt x="0" y="0"/>
                </a:moveTo>
                <a:lnTo>
                  <a:pt x="1099179" y="0"/>
                </a:lnTo>
                <a:lnTo>
                  <a:pt x="1099179" y="1409204"/>
                </a:lnTo>
                <a:lnTo>
                  <a:pt x="0" y="1409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778214">
            <a:off x="-844650" y="5727011"/>
            <a:ext cx="1873350" cy="1566802"/>
          </a:xfrm>
          <a:custGeom>
            <a:avLst/>
            <a:gdLst/>
            <a:ahLst/>
            <a:cxnLst/>
            <a:rect r="r" b="b" t="t" l="l"/>
            <a:pathLst>
              <a:path h="1566802" w="1873350">
                <a:moveTo>
                  <a:pt x="0" y="0"/>
                </a:moveTo>
                <a:lnTo>
                  <a:pt x="1873350" y="0"/>
                </a:lnTo>
                <a:lnTo>
                  <a:pt x="1873350" y="1566802"/>
                </a:lnTo>
                <a:lnTo>
                  <a:pt x="0" y="1566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PROBLEM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SOLVING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696537" y="1277641"/>
            <a:ext cx="218071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</a:t>
            </a:r>
          </a:p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NO. 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39062" y="1380511"/>
            <a:ext cx="9609875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Төмендегі мәселені шешу үшін шешіміңізді көрсетіңіз.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29901" y="6095122"/>
            <a:ext cx="5581622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18860"/>
                </a:solidFill>
                <a:latin typeface="Farro"/>
                <a:ea typeface="Farro"/>
                <a:cs typeface="Farro"/>
                <a:sym typeface="Farro"/>
              </a:rPr>
              <a:t>Шешімді осында көрсетіңіз.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1971091">
            <a:off x="1334735" y="7118177"/>
            <a:ext cx="605314" cy="2797670"/>
          </a:xfrm>
          <a:custGeom>
            <a:avLst/>
            <a:gdLst/>
            <a:ahLst/>
            <a:cxnLst/>
            <a:rect r="r" b="b" t="t" l="l"/>
            <a:pathLst>
              <a:path h="2797670" w="605314">
                <a:moveTo>
                  <a:pt x="0" y="0"/>
                </a:moveTo>
                <a:lnTo>
                  <a:pt x="605314" y="0"/>
                </a:lnTo>
                <a:lnTo>
                  <a:pt x="605314" y="2797670"/>
                </a:lnTo>
                <a:lnTo>
                  <a:pt x="0" y="279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602369" y="797581"/>
            <a:ext cx="1108326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ЖАУАП КІЛТІ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313847" y="8474126"/>
            <a:ext cx="5503049" cy="2081153"/>
          </a:xfrm>
          <a:custGeom>
            <a:avLst/>
            <a:gdLst/>
            <a:ahLst/>
            <a:cxnLst/>
            <a:rect r="r" b="b" t="t" l="l"/>
            <a:pathLst>
              <a:path h="2081153" w="5503049">
                <a:moveTo>
                  <a:pt x="5503050" y="0"/>
                </a:moveTo>
                <a:lnTo>
                  <a:pt x="0" y="0"/>
                </a:lnTo>
                <a:lnTo>
                  <a:pt x="0" y="2081154"/>
                </a:lnTo>
                <a:lnTo>
                  <a:pt x="5503050" y="2081154"/>
                </a:lnTo>
                <a:lnTo>
                  <a:pt x="55030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3038689"/>
            <a:ext cx="7877175" cy="6585306"/>
            <a:chOff x="0" y="0"/>
            <a:chExt cx="5051749" cy="4223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875167" y="6897487"/>
            <a:ext cx="1658413" cy="1816986"/>
          </a:xfrm>
          <a:custGeom>
            <a:avLst/>
            <a:gdLst/>
            <a:ahLst/>
            <a:cxnLst/>
            <a:rect r="r" b="b" t="t" l="l"/>
            <a:pathLst>
              <a:path h="1816986" w="1658413">
                <a:moveTo>
                  <a:pt x="0" y="0"/>
                </a:moveTo>
                <a:lnTo>
                  <a:pt x="1658413" y="0"/>
                </a:lnTo>
                <a:lnTo>
                  <a:pt x="1658413" y="1816987"/>
                </a:lnTo>
                <a:lnTo>
                  <a:pt x="0" y="181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9382125" y="3038689"/>
            <a:ext cx="7877175" cy="6585306"/>
            <a:chOff x="0" y="0"/>
            <a:chExt cx="5051749" cy="42232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3383041" y="3428604"/>
            <a:ext cx="316849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1: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36466" y="3428604"/>
            <a:ext cx="316849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2: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89321" y="6830812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Q3: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89321" y="5421821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Q2: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89321" y="8407451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Q4: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61804" y="6692065"/>
            <a:ext cx="5882491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Теріс санның теріс санға көбейтіндісі оң болады.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30075" y="5679517"/>
            <a:ext cx="600381" cy="256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a.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b. 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c. 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d.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42681" y="5679517"/>
            <a:ext cx="600075" cy="256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e.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f.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g.</a:t>
            </a:r>
          </a:p>
          <a:p>
            <a:pPr algn="l">
              <a:lnSpc>
                <a:spcPts val="5120"/>
              </a:lnSpc>
            </a:pPr>
            <a:r>
              <a:rPr lang="en-US" sz="3200" b="tru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h.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73331" y="5679517"/>
            <a:ext cx="725719" cy="256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20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-11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-11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685631" y="5679517"/>
            <a:ext cx="725719" cy="256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-77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48</a:t>
            </a:r>
          </a:p>
          <a:p>
            <a:pPr algn="l">
              <a:lnSpc>
                <a:spcPts val="5120"/>
              </a:lnSpc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-9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61804" y="8268704"/>
            <a:ext cx="5882491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Оң бүтін сан теріс бүтінге бөлінсе, теріс бөлік шығады.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89321" y="4390027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Q1: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30075" y="4742973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Q5: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718411" y="4476076"/>
            <a:ext cx="4709842" cy="441945"/>
            <a:chOff x="0" y="0"/>
            <a:chExt cx="6279790" cy="589260"/>
          </a:xfrm>
        </p:grpSpPr>
        <p:sp>
          <p:nvSpPr>
            <p:cNvPr name="AutoShape 25" id="25"/>
            <p:cNvSpPr/>
            <p:nvPr/>
          </p:nvSpPr>
          <p:spPr>
            <a:xfrm>
              <a:off x="0" y="42804"/>
              <a:ext cx="6279790" cy="0"/>
            </a:xfrm>
            <a:prstGeom prst="line">
              <a:avLst/>
            </a:prstGeom>
            <a:ln cap="flat" w="85608">
              <a:solidFill>
                <a:srgbClr val="3F2F4B"/>
              </a:solidFill>
              <a:prstDash val="solid"/>
              <a:headEnd type="arrow" len="sm" w="med"/>
              <a:tailEnd type="arrow" len="sm" w="med"/>
            </a:ln>
          </p:spPr>
        </p:sp>
        <p:sp>
          <p:nvSpPr>
            <p:cNvPr name="AutoShape 26" id="26"/>
            <p:cNvSpPr/>
            <p:nvPr/>
          </p:nvSpPr>
          <p:spPr>
            <a:xfrm>
              <a:off x="1302159" y="42804"/>
              <a:ext cx="1715443" cy="0"/>
            </a:xfrm>
            <a:prstGeom prst="line">
              <a:avLst/>
            </a:prstGeom>
            <a:ln cap="flat" w="85608">
              <a:solidFill>
                <a:srgbClr val="C16F4A"/>
              </a:solidFill>
              <a:prstDash val="solid"/>
              <a:headEnd type="triangle" len="med" w="lg"/>
              <a:tailEnd type="oval" len="lg" w="lg"/>
            </a:ln>
          </p:spPr>
        </p:sp>
        <p:sp>
          <p:nvSpPr>
            <p:cNvPr name="TextBox 27" id="27"/>
            <p:cNvSpPr txBox="true"/>
            <p:nvPr/>
          </p:nvSpPr>
          <p:spPr>
            <a:xfrm rot="0">
              <a:off x="269638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 strike="noStrike" u="none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0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58409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1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247180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2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735950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3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224721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4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2713492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5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3202263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6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3691034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7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4179804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8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4668575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9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5157346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10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5646117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11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2718411" y="5507871"/>
            <a:ext cx="5005728" cy="441945"/>
            <a:chOff x="0" y="0"/>
            <a:chExt cx="6674304" cy="589260"/>
          </a:xfrm>
        </p:grpSpPr>
        <p:sp>
          <p:nvSpPr>
            <p:cNvPr name="AutoShape 40" id="40"/>
            <p:cNvSpPr/>
            <p:nvPr/>
          </p:nvSpPr>
          <p:spPr>
            <a:xfrm>
              <a:off x="0" y="42804"/>
              <a:ext cx="6674304" cy="0"/>
            </a:xfrm>
            <a:prstGeom prst="line">
              <a:avLst/>
            </a:prstGeom>
            <a:ln cap="flat" w="85608">
              <a:solidFill>
                <a:srgbClr val="3F2F4B"/>
              </a:solidFill>
              <a:prstDash val="solid"/>
              <a:headEnd type="arrow" len="sm" w="med"/>
              <a:tailEnd type="arrow" len="sm" w="med"/>
            </a:ln>
          </p:spPr>
        </p:sp>
        <p:sp>
          <p:nvSpPr>
            <p:cNvPr name="AutoShape 41" id="41"/>
            <p:cNvSpPr/>
            <p:nvPr/>
          </p:nvSpPr>
          <p:spPr>
            <a:xfrm>
              <a:off x="437694" y="42804"/>
              <a:ext cx="2236730" cy="0"/>
            </a:xfrm>
            <a:prstGeom prst="line">
              <a:avLst/>
            </a:prstGeom>
            <a:ln cap="flat" w="85608">
              <a:solidFill>
                <a:srgbClr val="C16F4A"/>
              </a:solidFill>
              <a:prstDash val="solid"/>
              <a:headEnd type="triangle" len="med" w="lg"/>
              <a:tailEnd type="oval" len="lg" w="lg"/>
            </a:ln>
          </p:spPr>
        </p:sp>
        <p:sp>
          <p:nvSpPr>
            <p:cNvPr name="TextBox 42" id="42"/>
            <p:cNvSpPr txBox="true"/>
            <p:nvPr/>
          </p:nvSpPr>
          <p:spPr>
            <a:xfrm rot="0">
              <a:off x="338457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-6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825020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-5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311582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-4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798144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-3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2284706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-2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2771269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-1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3257831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0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3744393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1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4230955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2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4717518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3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5204080" y="229274"/>
              <a:ext cx="158642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4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5485249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5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5971812" y="229274"/>
              <a:ext cx="364035" cy="359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sz="1617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6</a:t>
              </a:r>
            </a:p>
          </p:txBody>
        </p:sp>
      </p:grpSp>
      <p:sp>
        <p:nvSpPr>
          <p:cNvPr name="Freeform 55" id="55"/>
          <p:cNvSpPr/>
          <p:nvPr/>
        </p:nvSpPr>
        <p:spPr>
          <a:xfrm flipH="false" flipV="false" rot="0">
            <a:off x="16162657" y="8474126"/>
            <a:ext cx="1549458" cy="1977267"/>
          </a:xfrm>
          <a:custGeom>
            <a:avLst/>
            <a:gdLst/>
            <a:ahLst/>
            <a:cxnLst/>
            <a:rect r="r" b="b" t="t" l="l"/>
            <a:pathLst>
              <a:path h="1977267" w="1549458">
                <a:moveTo>
                  <a:pt x="0" y="0"/>
                </a:moveTo>
                <a:lnTo>
                  <a:pt x="1549458" y="0"/>
                </a:lnTo>
                <a:lnTo>
                  <a:pt x="1549458" y="1977267"/>
                </a:lnTo>
                <a:lnTo>
                  <a:pt x="0" y="1977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37634" y="797581"/>
            <a:ext cx="11412731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ANSWER KEY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905457">
            <a:off x="0" y="3038689"/>
            <a:ext cx="1617465" cy="1772123"/>
          </a:xfrm>
          <a:custGeom>
            <a:avLst/>
            <a:gdLst/>
            <a:ahLst/>
            <a:cxnLst/>
            <a:rect r="r" b="b" t="t" l="l"/>
            <a:pathLst>
              <a:path h="1772123" w="1617465">
                <a:moveTo>
                  <a:pt x="0" y="0"/>
                </a:moveTo>
                <a:lnTo>
                  <a:pt x="1617465" y="0"/>
                </a:lnTo>
                <a:lnTo>
                  <a:pt x="1617465" y="1772123"/>
                </a:lnTo>
                <a:lnTo>
                  <a:pt x="0" y="1772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3038689"/>
            <a:ext cx="16230600" cy="6585306"/>
            <a:chOff x="0" y="0"/>
            <a:chExt cx="10408924" cy="4223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10408796" cy="4230239"/>
            </a:xfrm>
            <a:custGeom>
              <a:avLst/>
              <a:gdLst/>
              <a:ahLst/>
              <a:cxnLst/>
              <a:rect r="r" b="b" t="t" l="l"/>
              <a:pathLst>
                <a:path h="4230239" w="10408796">
                  <a:moveTo>
                    <a:pt x="10007731" y="4217539"/>
                  </a:moveTo>
                  <a:cubicBezTo>
                    <a:pt x="9951851" y="4230239"/>
                    <a:pt x="9926451" y="4217539"/>
                    <a:pt x="9869301" y="4217539"/>
                  </a:cubicBezTo>
                  <a:cubicBezTo>
                    <a:pt x="9812151" y="4217539"/>
                    <a:pt x="9721092" y="4204839"/>
                    <a:pt x="9721092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3351145"/>
                  </a:lnTo>
                  <a:cubicBezTo>
                    <a:pt x="10396096" y="3351145"/>
                    <a:pt x="10408796" y="3719826"/>
                    <a:pt x="10408796" y="3752846"/>
                  </a:cubicBezTo>
                  <a:cubicBezTo>
                    <a:pt x="10408796" y="3785866"/>
                    <a:pt x="10386318" y="3893816"/>
                    <a:pt x="10368410" y="3940044"/>
                  </a:cubicBezTo>
                  <a:cubicBezTo>
                    <a:pt x="10343392" y="4004687"/>
                    <a:pt x="10353552" y="4061583"/>
                    <a:pt x="10301735" y="4105779"/>
                  </a:cubicBezTo>
                  <a:cubicBezTo>
                    <a:pt x="10265668" y="4136640"/>
                    <a:pt x="10211566" y="4173978"/>
                    <a:pt x="10166354" y="4191123"/>
                  </a:cubicBezTo>
                  <a:cubicBezTo>
                    <a:pt x="10121142" y="4208268"/>
                    <a:pt x="10063357" y="4204966"/>
                    <a:pt x="10007477" y="4217666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559754" y="3619104"/>
            <a:ext cx="316849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3: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05675" y="4744137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Q7: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7556" y="4744137"/>
            <a:ext cx="8296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</a:pPr>
            <a:r>
              <a:rPr lang="en-US" b="true" sz="32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Q6: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87556" y="7846231"/>
            <a:ext cx="3150320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60"/>
              </a:lnSpc>
            </a:pPr>
            <a:r>
              <a:rPr lang="en-US" b="true" sz="3225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53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05675" y="5795743"/>
            <a:ext cx="2973586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Correct answers:</a:t>
            </a:r>
          </a:p>
          <a:p>
            <a:pPr algn="l" marL="0" indent="0" lvl="0">
              <a:lnSpc>
                <a:spcPts val="3359"/>
              </a:lnSpc>
            </a:pPr>
            <a:r>
              <a:rPr lang="en-US" sz="24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8 x 3 = 24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87556" y="5762406"/>
            <a:ext cx="182213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57 + (-4) = 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26858" y="5795743"/>
            <a:ext cx="2973586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Incorrect answers: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3 x (-2) = -6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87556" y="7203904"/>
            <a:ext cx="1822419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57 - 4 = 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87556" y="6483155"/>
            <a:ext cx="1822419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or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05675" y="7363924"/>
            <a:ext cx="4237351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Score: correct + incorrect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05675" y="7845596"/>
            <a:ext cx="4237351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24 + (-6) = 18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500444" y="7978946"/>
            <a:ext cx="3315960" cy="2556304"/>
          </a:xfrm>
          <a:custGeom>
            <a:avLst/>
            <a:gdLst/>
            <a:ahLst/>
            <a:cxnLst/>
            <a:rect r="r" b="b" t="t" l="l"/>
            <a:pathLst>
              <a:path h="2556304" w="3315960">
                <a:moveTo>
                  <a:pt x="0" y="0"/>
                </a:moveTo>
                <a:lnTo>
                  <a:pt x="3315960" y="0"/>
                </a:lnTo>
                <a:lnTo>
                  <a:pt x="3315960" y="2556304"/>
                </a:lnTo>
                <a:lnTo>
                  <a:pt x="0" y="255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-237334" y="421990"/>
            <a:ext cx="2532069" cy="3246242"/>
          </a:xfrm>
          <a:custGeom>
            <a:avLst/>
            <a:gdLst/>
            <a:ahLst/>
            <a:cxnLst/>
            <a:rect r="r" b="b" t="t" l="l"/>
            <a:pathLst>
              <a:path h="3246242" w="2532069">
                <a:moveTo>
                  <a:pt x="0" y="0"/>
                </a:moveTo>
                <a:lnTo>
                  <a:pt x="2532068" y="0"/>
                </a:lnTo>
                <a:lnTo>
                  <a:pt x="2532068" y="3246242"/>
                </a:lnTo>
                <a:lnTo>
                  <a:pt x="0" y="3246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29576" y="1027768"/>
            <a:ext cx="16028848" cy="108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50"/>
              </a:lnSpc>
              <a:spcBef>
                <a:spcPct val="0"/>
              </a:spcBef>
            </a:pPr>
            <a:r>
              <a:rPr lang="en-US" sz="65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ЖІБЕРУ НҰСҚАУЛАРЫ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12007" y="6856701"/>
            <a:ext cx="1358930" cy="1136559"/>
          </a:xfrm>
          <a:custGeom>
            <a:avLst/>
            <a:gdLst/>
            <a:ahLst/>
            <a:cxnLst/>
            <a:rect r="r" b="b" t="t" l="l"/>
            <a:pathLst>
              <a:path h="1136559" w="1358930">
                <a:moveTo>
                  <a:pt x="0" y="0"/>
                </a:moveTo>
                <a:lnTo>
                  <a:pt x="1358930" y="0"/>
                </a:lnTo>
                <a:lnTo>
                  <a:pt x="1358930" y="1136559"/>
                </a:lnTo>
                <a:lnTo>
                  <a:pt x="0" y="1136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2982113"/>
            <a:ext cx="16230600" cy="4599491"/>
            <a:chOff x="0" y="0"/>
            <a:chExt cx="10408924" cy="29497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10408796" cy="2956706"/>
            </a:xfrm>
            <a:custGeom>
              <a:avLst/>
              <a:gdLst/>
              <a:ahLst/>
              <a:cxnLst/>
              <a:rect r="r" b="b" t="t" l="l"/>
              <a:pathLst>
                <a:path h="2956706" w="10408796">
                  <a:moveTo>
                    <a:pt x="10007731" y="2944006"/>
                  </a:moveTo>
                  <a:cubicBezTo>
                    <a:pt x="9951851" y="2956706"/>
                    <a:pt x="9926451" y="2944006"/>
                    <a:pt x="9869301" y="2944006"/>
                  </a:cubicBezTo>
                  <a:cubicBezTo>
                    <a:pt x="9812151" y="2944006"/>
                    <a:pt x="9721092" y="2931306"/>
                    <a:pt x="9721092" y="2931306"/>
                  </a:cubicBezTo>
                  <a:lnTo>
                    <a:pt x="707771" y="2931306"/>
                  </a:lnTo>
                  <a:lnTo>
                    <a:pt x="631063" y="2918606"/>
                  </a:lnTo>
                  <a:cubicBezTo>
                    <a:pt x="631063" y="2918606"/>
                    <a:pt x="533400" y="2931306"/>
                    <a:pt x="457581" y="2918606"/>
                  </a:cubicBezTo>
                  <a:cubicBezTo>
                    <a:pt x="381762" y="2905906"/>
                    <a:pt x="296418" y="2918606"/>
                    <a:pt x="296418" y="2918606"/>
                  </a:cubicBezTo>
                  <a:cubicBezTo>
                    <a:pt x="240284" y="2918606"/>
                    <a:pt x="162814" y="2914288"/>
                    <a:pt x="119507" y="2885078"/>
                  </a:cubicBezTo>
                  <a:cubicBezTo>
                    <a:pt x="47371" y="2836437"/>
                    <a:pt x="25400" y="2766206"/>
                    <a:pt x="0" y="2660415"/>
                  </a:cubicBezTo>
                  <a:lnTo>
                    <a:pt x="0" y="2459882"/>
                  </a:lnTo>
                  <a:cubicBezTo>
                    <a:pt x="0" y="2459882"/>
                    <a:pt x="12700" y="2374919"/>
                    <a:pt x="12700" y="2316626"/>
                  </a:cubicBezTo>
                  <a:cubicBezTo>
                    <a:pt x="12700" y="2258333"/>
                    <a:pt x="0" y="2168417"/>
                    <a:pt x="0" y="2168417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2077612"/>
                  </a:lnTo>
                  <a:cubicBezTo>
                    <a:pt x="10396096" y="2077612"/>
                    <a:pt x="10408796" y="2446293"/>
                    <a:pt x="10408796" y="2479313"/>
                  </a:cubicBezTo>
                  <a:cubicBezTo>
                    <a:pt x="10408796" y="2512333"/>
                    <a:pt x="10386318" y="2620283"/>
                    <a:pt x="10368410" y="2666511"/>
                  </a:cubicBezTo>
                  <a:cubicBezTo>
                    <a:pt x="10343392" y="2731154"/>
                    <a:pt x="10353552" y="2788050"/>
                    <a:pt x="10301735" y="2832246"/>
                  </a:cubicBezTo>
                  <a:cubicBezTo>
                    <a:pt x="10265668" y="2863107"/>
                    <a:pt x="10211566" y="2900445"/>
                    <a:pt x="10166354" y="2917590"/>
                  </a:cubicBezTo>
                  <a:cubicBezTo>
                    <a:pt x="10121142" y="2934735"/>
                    <a:pt x="10063357" y="2931433"/>
                    <a:pt x="10007477" y="2944133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7993260"/>
            <a:ext cx="16230600" cy="1630735"/>
            <a:chOff x="0" y="0"/>
            <a:chExt cx="19281407" cy="19372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7" y="127"/>
              <a:ext cx="19281280" cy="1944243"/>
            </a:xfrm>
            <a:custGeom>
              <a:avLst/>
              <a:gdLst/>
              <a:ahLst/>
              <a:cxnLst/>
              <a:rect r="r" b="b" t="t" l="l"/>
              <a:pathLst>
                <a:path h="1944243" w="19281280">
                  <a:moveTo>
                    <a:pt x="18880215" y="1931543"/>
                  </a:moveTo>
                  <a:cubicBezTo>
                    <a:pt x="18824335" y="1944243"/>
                    <a:pt x="18798935" y="1931543"/>
                    <a:pt x="18741785" y="1931543"/>
                  </a:cubicBezTo>
                  <a:cubicBezTo>
                    <a:pt x="18684635" y="1931543"/>
                    <a:pt x="18593575" y="1918843"/>
                    <a:pt x="18593575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8762231" y="0"/>
                  </a:lnTo>
                  <a:cubicBezTo>
                    <a:pt x="18862307" y="0"/>
                    <a:pt x="18930761" y="12700"/>
                    <a:pt x="18930761" y="12700"/>
                  </a:cubicBezTo>
                  <a:cubicBezTo>
                    <a:pt x="18994896" y="12700"/>
                    <a:pt x="19083669" y="36322"/>
                    <a:pt x="19141580" y="50800"/>
                  </a:cubicBezTo>
                  <a:cubicBezTo>
                    <a:pt x="19243180" y="76200"/>
                    <a:pt x="19268580" y="254000"/>
                    <a:pt x="19268580" y="350520"/>
                  </a:cubicBezTo>
                  <a:lnTo>
                    <a:pt x="19268580" y="1065149"/>
                  </a:lnTo>
                  <a:cubicBezTo>
                    <a:pt x="19268580" y="1065149"/>
                    <a:pt x="19281280" y="1433830"/>
                    <a:pt x="19281280" y="1466850"/>
                  </a:cubicBezTo>
                  <a:cubicBezTo>
                    <a:pt x="19281280" y="1499870"/>
                    <a:pt x="19258801" y="1607820"/>
                    <a:pt x="19240895" y="1654048"/>
                  </a:cubicBezTo>
                  <a:cubicBezTo>
                    <a:pt x="19215875" y="1718691"/>
                    <a:pt x="19226036" y="1775587"/>
                    <a:pt x="19174220" y="1819783"/>
                  </a:cubicBezTo>
                  <a:cubicBezTo>
                    <a:pt x="19138151" y="1850644"/>
                    <a:pt x="19084049" y="1887982"/>
                    <a:pt x="19038838" y="1905127"/>
                  </a:cubicBezTo>
                  <a:cubicBezTo>
                    <a:pt x="18993625" y="1922272"/>
                    <a:pt x="18935841" y="1918970"/>
                    <a:pt x="18879961" y="1931670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767856" y="1811935"/>
            <a:ext cx="2178521" cy="1517042"/>
          </a:xfrm>
          <a:custGeom>
            <a:avLst/>
            <a:gdLst/>
            <a:ahLst/>
            <a:cxnLst/>
            <a:rect r="r" b="b" t="t" l="l"/>
            <a:pathLst>
              <a:path h="1517042" w="2178521">
                <a:moveTo>
                  <a:pt x="0" y="0"/>
                </a:moveTo>
                <a:lnTo>
                  <a:pt x="2178521" y="0"/>
                </a:lnTo>
                <a:lnTo>
                  <a:pt x="2178521" y="1517043"/>
                </a:lnTo>
                <a:lnTo>
                  <a:pt x="0" y="1517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1" id="11"/>
          <p:cNvGrpSpPr/>
          <p:nvPr/>
        </p:nvGrpSpPr>
        <p:grpSpPr>
          <a:xfrm rot="0">
            <a:off x="4099189" y="8412100"/>
            <a:ext cx="3585602" cy="793054"/>
            <a:chOff x="0" y="0"/>
            <a:chExt cx="4780803" cy="105740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1284687" y="3306"/>
              <a:ext cx="3496115" cy="1054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00"/>
                </a:lnSpc>
                <a:spcBef>
                  <a:spcPct val="0"/>
                </a:spcBef>
              </a:pPr>
              <a:r>
                <a:rPr lang="en-US" sz="1500" strike="noStrike" u="none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Go to the More Tab, select QR Code, then input the URL your student will need.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57406" cy="1057406"/>
            </a:xfrm>
            <a:custGeom>
              <a:avLst/>
              <a:gdLst/>
              <a:ahLst/>
              <a:cxnLst/>
              <a:rect r="r" b="b" t="t" l="l"/>
              <a:pathLst>
                <a:path h="1057406" w="1057406">
                  <a:moveTo>
                    <a:pt x="0" y="0"/>
                  </a:moveTo>
                  <a:lnTo>
                    <a:pt x="1057406" y="0"/>
                  </a:lnTo>
                  <a:lnTo>
                    <a:pt x="1057406" y="1057406"/>
                  </a:lnTo>
                  <a:lnTo>
                    <a:pt x="0" y="105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043532" y="5045638"/>
            <a:ext cx="82009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18860"/>
                </a:solidFill>
                <a:latin typeface="Farro"/>
                <a:ea typeface="Farro"/>
                <a:cs typeface="Farro"/>
                <a:sym typeface="Farro"/>
              </a:rPr>
              <a:t>Бұл кеңістікті жіберу нұсқаулары үшін пайдаланыңыз.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70937" y="8633460"/>
            <a:ext cx="180802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Try these!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32239" y="8522877"/>
            <a:ext cx="2749903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00"/>
              </a:lnSpc>
              <a:spcBef>
                <a:spcPct val="0"/>
              </a:spcBef>
            </a:pPr>
            <a:r>
              <a:rPr lang="en-US" sz="15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Explore other apps in the More Tab to connect your accounts and apps.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29590" y="8427146"/>
            <a:ext cx="3887473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00"/>
              </a:lnSpc>
              <a:spcBef>
                <a:spcPct val="0"/>
              </a:spcBef>
            </a:pPr>
            <a:r>
              <a:rPr lang="en-US" sz="15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Go to Share. Select or Search for Google Classroom. Connect your account and share this as a template or assignment.</a:t>
            </a:r>
          </a:p>
        </p:txBody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64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038689"/>
            <a:ext cx="16230600" cy="6585306"/>
            <a:chOff x="0" y="0"/>
            <a:chExt cx="10408924" cy="42232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10408796" cy="4230239"/>
            </a:xfrm>
            <a:custGeom>
              <a:avLst/>
              <a:gdLst/>
              <a:ahLst/>
              <a:cxnLst/>
              <a:rect r="r" b="b" t="t" l="l"/>
              <a:pathLst>
                <a:path h="4230239" w="10408796">
                  <a:moveTo>
                    <a:pt x="10007731" y="4217539"/>
                  </a:moveTo>
                  <a:cubicBezTo>
                    <a:pt x="9951851" y="4230239"/>
                    <a:pt x="9926451" y="4217539"/>
                    <a:pt x="9869301" y="4217539"/>
                  </a:cubicBezTo>
                  <a:cubicBezTo>
                    <a:pt x="9812151" y="4217539"/>
                    <a:pt x="9721092" y="4204839"/>
                    <a:pt x="9721092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3351145"/>
                  </a:lnTo>
                  <a:cubicBezTo>
                    <a:pt x="10396096" y="3351145"/>
                    <a:pt x="10408796" y="3719826"/>
                    <a:pt x="10408796" y="3752846"/>
                  </a:cubicBezTo>
                  <a:cubicBezTo>
                    <a:pt x="10408796" y="3785866"/>
                    <a:pt x="10386318" y="3893816"/>
                    <a:pt x="10368410" y="3940044"/>
                  </a:cubicBezTo>
                  <a:cubicBezTo>
                    <a:pt x="10343392" y="4004687"/>
                    <a:pt x="10353552" y="4061583"/>
                    <a:pt x="10301735" y="4105779"/>
                  </a:cubicBezTo>
                  <a:cubicBezTo>
                    <a:pt x="10265668" y="4136640"/>
                    <a:pt x="10211566" y="4173978"/>
                    <a:pt x="10166354" y="4191123"/>
                  </a:cubicBezTo>
                  <a:cubicBezTo>
                    <a:pt x="10121142" y="4208268"/>
                    <a:pt x="10063357" y="4204966"/>
                    <a:pt x="10007477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910112" y="5954980"/>
            <a:ext cx="1135902" cy="1151739"/>
          </a:xfrm>
          <a:custGeom>
            <a:avLst/>
            <a:gdLst/>
            <a:ahLst/>
            <a:cxnLst/>
            <a:rect r="r" b="b" t="t" l="l"/>
            <a:pathLst>
              <a:path h="1151739" w="1135902">
                <a:moveTo>
                  <a:pt x="0" y="0"/>
                </a:moveTo>
                <a:lnTo>
                  <a:pt x="1135902" y="0"/>
                </a:lnTo>
                <a:lnTo>
                  <a:pt x="1135902" y="1151738"/>
                </a:lnTo>
                <a:lnTo>
                  <a:pt x="0" y="1151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false" rot="0">
            <a:off x="3390453" y="5954980"/>
            <a:ext cx="1074198" cy="1151955"/>
          </a:xfrm>
          <a:custGeom>
            <a:avLst/>
            <a:gdLst/>
            <a:ahLst/>
            <a:cxnLst/>
            <a:rect r="r" b="b" t="t" l="l"/>
            <a:pathLst>
              <a:path h="1151955" w="1074198">
                <a:moveTo>
                  <a:pt x="1074197" y="0"/>
                </a:moveTo>
                <a:lnTo>
                  <a:pt x="0" y="0"/>
                </a:lnTo>
                <a:lnTo>
                  <a:pt x="0" y="1151954"/>
                </a:lnTo>
                <a:lnTo>
                  <a:pt x="1074197" y="1151954"/>
                </a:lnTo>
                <a:lnTo>
                  <a:pt x="10741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4893647" y="5954980"/>
            <a:ext cx="773250" cy="1151955"/>
          </a:xfrm>
          <a:custGeom>
            <a:avLst/>
            <a:gdLst/>
            <a:ahLst/>
            <a:cxnLst/>
            <a:rect r="r" b="b" t="t" l="l"/>
            <a:pathLst>
              <a:path h="1151955" w="773250">
                <a:moveTo>
                  <a:pt x="0" y="0"/>
                </a:moveTo>
                <a:lnTo>
                  <a:pt x="773250" y="0"/>
                </a:lnTo>
                <a:lnTo>
                  <a:pt x="773250" y="1151954"/>
                </a:lnTo>
                <a:lnTo>
                  <a:pt x="0" y="1151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true" rot="-10800000">
            <a:off x="6095522" y="6093586"/>
            <a:ext cx="1151955" cy="715652"/>
          </a:xfrm>
          <a:custGeom>
            <a:avLst/>
            <a:gdLst/>
            <a:ahLst/>
            <a:cxnLst/>
            <a:rect r="r" b="b" t="t" l="l"/>
            <a:pathLst>
              <a:path h="715652" w="1151955">
                <a:moveTo>
                  <a:pt x="0" y="715652"/>
                </a:moveTo>
                <a:lnTo>
                  <a:pt x="1151954" y="715652"/>
                </a:lnTo>
                <a:lnTo>
                  <a:pt x="1151954" y="0"/>
                </a:lnTo>
                <a:lnTo>
                  <a:pt x="0" y="0"/>
                </a:lnTo>
                <a:lnTo>
                  <a:pt x="0" y="71565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10112" y="7509121"/>
            <a:ext cx="965797" cy="1102193"/>
          </a:xfrm>
          <a:custGeom>
            <a:avLst/>
            <a:gdLst/>
            <a:ahLst/>
            <a:cxnLst/>
            <a:rect r="r" b="b" t="t" l="l"/>
            <a:pathLst>
              <a:path h="1102193" w="965797">
                <a:moveTo>
                  <a:pt x="0" y="0"/>
                </a:moveTo>
                <a:lnTo>
                  <a:pt x="965797" y="0"/>
                </a:lnTo>
                <a:lnTo>
                  <a:pt x="965797" y="1102193"/>
                </a:lnTo>
                <a:lnTo>
                  <a:pt x="0" y="11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791510" y="7509121"/>
            <a:ext cx="1116402" cy="1102193"/>
          </a:xfrm>
          <a:custGeom>
            <a:avLst/>
            <a:gdLst/>
            <a:ahLst/>
            <a:cxnLst/>
            <a:rect r="r" b="b" t="t" l="l"/>
            <a:pathLst>
              <a:path h="1102193" w="1116402">
                <a:moveTo>
                  <a:pt x="0" y="0"/>
                </a:moveTo>
                <a:lnTo>
                  <a:pt x="1116402" y="0"/>
                </a:lnTo>
                <a:lnTo>
                  <a:pt x="1116402" y="1102193"/>
                </a:lnTo>
                <a:lnTo>
                  <a:pt x="0" y="11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3655773" y="7129915"/>
            <a:ext cx="245500" cy="1373424"/>
          </a:xfrm>
          <a:custGeom>
            <a:avLst/>
            <a:gdLst/>
            <a:ahLst/>
            <a:cxnLst/>
            <a:rect r="r" b="b" t="t" l="l"/>
            <a:pathLst>
              <a:path h="1373424" w="245500">
                <a:moveTo>
                  <a:pt x="0" y="0"/>
                </a:moveTo>
                <a:lnTo>
                  <a:pt x="245500" y="0"/>
                </a:lnTo>
                <a:lnTo>
                  <a:pt x="245500" y="1373424"/>
                </a:lnTo>
                <a:lnTo>
                  <a:pt x="0" y="1373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400000">
            <a:off x="3629944" y="7591266"/>
            <a:ext cx="297159" cy="1373424"/>
          </a:xfrm>
          <a:custGeom>
            <a:avLst/>
            <a:gdLst/>
            <a:ahLst/>
            <a:cxnLst/>
            <a:rect r="r" b="b" t="t" l="l"/>
            <a:pathLst>
              <a:path h="1373424" w="297159">
                <a:moveTo>
                  <a:pt x="0" y="0"/>
                </a:moveTo>
                <a:lnTo>
                  <a:pt x="297159" y="0"/>
                </a:lnTo>
                <a:lnTo>
                  <a:pt x="297159" y="1373424"/>
                </a:lnTo>
                <a:lnTo>
                  <a:pt x="0" y="13734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145283" y="7509121"/>
            <a:ext cx="1102193" cy="1102193"/>
          </a:xfrm>
          <a:custGeom>
            <a:avLst/>
            <a:gdLst/>
            <a:ahLst/>
            <a:cxnLst/>
            <a:rect r="r" b="b" t="t" l="l"/>
            <a:pathLst>
              <a:path h="1102193" w="1102193">
                <a:moveTo>
                  <a:pt x="0" y="0"/>
                </a:moveTo>
                <a:lnTo>
                  <a:pt x="1102193" y="0"/>
                </a:lnTo>
                <a:lnTo>
                  <a:pt x="1102193" y="1102193"/>
                </a:lnTo>
                <a:lnTo>
                  <a:pt x="0" y="11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true" flipV="false" rot="0">
            <a:off x="10606409" y="4866990"/>
            <a:ext cx="1030631" cy="560289"/>
          </a:xfrm>
          <a:custGeom>
            <a:avLst/>
            <a:gdLst/>
            <a:ahLst/>
            <a:cxnLst/>
            <a:rect r="r" b="b" t="t" l="l"/>
            <a:pathLst>
              <a:path h="560289" w="1030631">
                <a:moveTo>
                  <a:pt x="1030632" y="0"/>
                </a:moveTo>
                <a:lnTo>
                  <a:pt x="0" y="0"/>
                </a:lnTo>
                <a:lnTo>
                  <a:pt x="0" y="560289"/>
                </a:lnTo>
                <a:lnTo>
                  <a:pt x="1030632" y="560289"/>
                </a:lnTo>
                <a:lnTo>
                  <a:pt x="103063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1761038" y="4904659"/>
            <a:ext cx="726790" cy="560289"/>
          </a:xfrm>
          <a:custGeom>
            <a:avLst/>
            <a:gdLst/>
            <a:ahLst/>
            <a:cxnLst/>
            <a:rect r="r" b="b" t="t" l="l"/>
            <a:pathLst>
              <a:path h="560289" w="726790">
                <a:moveTo>
                  <a:pt x="0" y="0"/>
                </a:moveTo>
                <a:lnTo>
                  <a:pt x="726790" y="0"/>
                </a:lnTo>
                <a:lnTo>
                  <a:pt x="726790" y="560288"/>
                </a:lnTo>
                <a:lnTo>
                  <a:pt x="0" y="5602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5725579" y="4863356"/>
            <a:ext cx="583634" cy="560289"/>
          </a:xfrm>
          <a:custGeom>
            <a:avLst/>
            <a:gdLst/>
            <a:ahLst/>
            <a:cxnLst/>
            <a:rect r="r" b="b" t="t" l="l"/>
            <a:pathLst>
              <a:path h="560289" w="583634">
                <a:moveTo>
                  <a:pt x="0" y="0"/>
                </a:moveTo>
                <a:lnTo>
                  <a:pt x="583634" y="0"/>
                </a:lnTo>
                <a:lnTo>
                  <a:pt x="583634" y="560288"/>
                </a:lnTo>
                <a:lnTo>
                  <a:pt x="0" y="56028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9096093" y="4935532"/>
            <a:ext cx="1300293" cy="491747"/>
          </a:xfrm>
          <a:custGeom>
            <a:avLst/>
            <a:gdLst/>
            <a:ahLst/>
            <a:cxnLst/>
            <a:rect r="r" b="b" t="t" l="l"/>
            <a:pathLst>
              <a:path h="491747" w="1300293">
                <a:moveTo>
                  <a:pt x="0" y="0"/>
                </a:moveTo>
                <a:lnTo>
                  <a:pt x="1300292" y="0"/>
                </a:lnTo>
                <a:lnTo>
                  <a:pt x="1300292" y="491747"/>
                </a:lnTo>
                <a:lnTo>
                  <a:pt x="0" y="49174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2735478" y="4866990"/>
            <a:ext cx="669910" cy="560289"/>
          </a:xfrm>
          <a:custGeom>
            <a:avLst/>
            <a:gdLst/>
            <a:ahLst/>
            <a:cxnLst/>
            <a:rect r="r" b="b" t="t" l="l"/>
            <a:pathLst>
              <a:path h="560289" w="669910">
                <a:moveTo>
                  <a:pt x="0" y="0"/>
                </a:moveTo>
                <a:lnTo>
                  <a:pt x="669910" y="0"/>
                </a:lnTo>
                <a:lnTo>
                  <a:pt x="669910" y="560289"/>
                </a:lnTo>
                <a:lnTo>
                  <a:pt x="0" y="56028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4871513" y="4851713"/>
            <a:ext cx="683279" cy="560289"/>
          </a:xfrm>
          <a:custGeom>
            <a:avLst/>
            <a:gdLst/>
            <a:ahLst/>
            <a:cxnLst/>
            <a:rect r="r" b="b" t="t" l="l"/>
            <a:pathLst>
              <a:path h="560289" w="683279">
                <a:moveTo>
                  <a:pt x="0" y="0"/>
                </a:moveTo>
                <a:lnTo>
                  <a:pt x="683279" y="0"/>
                </a:lnTo>
                <a:lnTo>
                  <a:pt x="683279" y="560289"/>
                </a:lnTo>
                <a:lnTo>
                  <a:pt x="0" y="5602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3548263" y="4956230"/>
            <a:ext cx="1151800" cy="282714"/>
          </a:xfrm>
          <a:custGeom>
            <a:avLst/>
            <a:gdLst/>
            <a:ahLst/>
            <a:cxnLst/>
            <a:rect r="r" b="b" t="t" l="l"/>
            <a:pathLst>
              <a:path h="282714" w="1151800">
                <a:moveTo>
                  <a:pt x="0" y="0"/>
                </a:moveTo>
                <a:lnTo>
                  <a:pt x="1151800" y="0"/>
                </a:lnTo>
                <a:lnTo>
                  <a:pt x="1151800" y="282714"/>
                </a:lnTo>
                <a:lnTo>
                  <a:pt x="0" y="28271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2" id="22"/>
          <p:cNvGrpSpPr/>
          <p:nvPr/>
        </p:nvGrpSpPr>
        <p:grpSpPr>
          <a:xfrm rot="0">
            <a:off x="8312624" y="4866990"/>
            <a:ext cx="564393" cy="560289"/>
            <a:chOff x="0" y="0"/>
            <a:chExt cx="752525" cy="74705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52525" cy="747052"/>
            </a:xfrm>
            <a:custGeom>
              <a:avLst/>
              <a:gdLst/>
              <a:ahLst/>
              <a:cxnLst/>
              <a:rect r="r" b="b" t="t" l="l"/>
              <a:pathLst>
                <a:path h="747052" w="752525">
                  <a:moveTo>
                    <a:pt x="0" y="0"/>
                  </a:moveTo>
                  <a:lnTo>
                    <a:pt x="752525" y="0"/>
                  </a:lnTo>
                  <a:lnTo>
                    <a:pt x="752525" y="747052"/>
                  </a:lnTo>
                  <a:lnTo>
                    <a:pt x="0" y="74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91949" y="184244"/>
              <a:ext cx="368626" cy="378563"/>
            </a:xfrm>
            <a:custGeom>
              <a:avLst/>
              <a:gdLst/>
              <a:ahLst/>
              <a:cxnLst/>
              <a:rect r="r" b="b" t="t" l="l"/>
              <a:pathLst>
                <a:path h="378563" w="368626">
                  <a:moveTo>
                    <a:pt x="0" y="0"/>
                  </a:moveTo>
                  <a:lnTo>
                    <a:pt x="368626" y="0"/>
                  </a:lnTo>
                  <a:lnTo>
                    <a:pt x="368626" y="378563"/>
                  </a:lnTo>
                  <a:lnTo>
                    <a:pt x="0" y="37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2714292" y="4829389"/>
            <a:ext cx="912390" cy="635355"/>
          </a:xfrm>
          <a:custGeom>
            <a:avLst/>
            <a:gdLst/>
            <a:ahLst/>
            <a:cxnLst/>
            <a:rect r="r" b="b" t="t" l="l"/>
            <a:pathLst>
              <a:path h="635355" w="912390">
                <a:moveTo>
                  <a:pt x="0" y="0"/>
                </a:moveTo>
                <a:lnTo>
                  <a:pt x="912390" y="0"/>
                </a:lnTo>
                <a:lnTo>
                  <a:pt x="912390" y="635355"/>
                </a:lnTo>
                <a:lnTo>
                  <a:pt x="0" y="63535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3871013" y="4741553"/>
            <a:ext cx="632601" cy="811027"/>
          </a:xfrm>
          <a:custGeom>
            <a:avLst/>
            <a:gdLst/>
            <a:ahLst/>
            <a:cxnLst/>
            <a:rect r="r" b="b" t="t" l="l"/>
            <a:pathLst>
              <a:path h="811027" w="632601">
                <a:moveTo>
                  <a:pt x="0" y="0"/>
                </a:moveTo>
                <a:lnTo>
                  <a:pt x="632601" y="0"/>
                </a:lnTo>
                <a:lnTo>
                  <a:pt x="632601" y="811027"/>
                </a:lnTo>
                <a:lnTo>
                  <a:pt x="0" y="81102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2014887" y="4741688"/>
            <a:ext cx="614353" cy="811027"/>
          </a:xfrm>
          <a:custGeom>
            <a:avLst/>
            <a:gdLst/>
            <a:ahLst/>
            <a:cxnLst/>
            <a:rect r="r" b="b" t="t" l="l"/>
            <a:pathLst>
              <a:path h="811027" w="614353">
                <a:moveTo>
                  <a:pt x="0" y="0"/>
                </a:moveTo>
                <a:lnTo>
                  <a:pt x="614353" y="0"/>
                </a:lnTo>
                <a:lnTo>
                  <a:pt x="614353" y="811028"/>
                </a:lnTo>
                <a:lnTo>
                  <a:pt x="0" y="811028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4730108" y="4741553"/>
            <a:ext cx="635657" cy="811163"/>
          </a:xfrm>
          <a:custGeom>
            <a:avLst/>
            <a:gdLst/>
            <a:ahLst/>
            <a:cxnLst/>
            <a:rect r="r" b="b" t="t" l="l"/>
            <a:pathLst>
              <a:path h="811163" w="635657">
                <a:moveTo>
                  <a:pt x="0" y="0"/>
                </a:moveTo>
                <a:lnTo>
                  <a:pt x="635657" y="0"/>
                </a:lnTo>
                <a:lnTo>
                  <a:pt x="635657" y="811163"/>
                </a:lnTo>
                <a:lnTo>
                  <a:pt x="0" y="811163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5644727" y="4741688"/>
            <a:ext cx="765315" cy="811027"/>
          </a:xfrm>
          <a:custGeom>
            <a:avLst/>
            <a:gdLst/>
            <a:ahLst/>
            <a:cxnLst/>
            <a:rect r="r" b="b" t="t" l="l"/>
            <a:pathLst>
              <a:path h="811027" w="765315">
                <a:moveTo>
                  <a:pt x="0" y="0"/>
                </a:moveTo>
                <a:lnTo>
                  <a:pt x="765315" y="0"/>
                </a:lnTo>
                <a:lnTo>
                  <a:pt x="765315" y="811028"/>
                </a:lnTo>
                <a:lnTo>
                  <a:pt x="0" y="811028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6619592" y="4993476"/>
            <a:ext cx="1569207" cy="313841"/>
          </a:xfrm>
          <a:custGeom>
            <a:avLst/>
            <a:gdLst/>
            <a:ahLst/>
            <a:cxnLst/>
            <a:rect r="r" b="b" t="t" l="l"/>
            <a:pathLst>
              <a:path h="313841" w="1569207">
                <a:moveTo>
                  <a:pt x="0" y="0"/>
                </a:moveTo>
                <a:lnTo>
                  <a:pt x="1569207" y="0"/>
                </a:lnTo>
                <a:lnTo>
                  <a:pt x="1569207" y="313842"/>
                </a:lnTo>
                <a:lnTo>
                  <a:pt x="0" y="313842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7571326" y="5882981"/>
            <a:ext cx="2312944" cy="2845905"/>
          </a:xfrm>
          <a:custGeom>
            <a:avLst/>
            <a:gdLst/>
            <a:ahLst/>
            <a:cxnLst/>
            <a:rect r="r" b="b" t="t" l="l"/>
            <a:pathLst>
              <a:path h="2845905" w="2312944">
                <a:moveTo>
                  <a:pt x="0" y="0"/>
                </a:moveTo>
                <a:lnTo>
                  <a:pt x="2312945" y="0"/>
                </a:lnTo>
                <a:lnTo>
                  <a:pt x="2312945" y="2845905"/>
                </a:lnTo>
                <a:lnTo>
                  <a:pt x="0" y="2845905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074771" y="6141105"/>
            <a:ext cx="2000661" cy="2613690"/>
          </a:xfrm>
          <a:custGeom>
            <a:avLst/>
            <a:gdLst/>
            <a:ahLst/>
            <a:cxnLst/>
            <a:rect r="r" b="b" t="t" l="l"/>
            <a:pathLst>
              <a:path h="2613690" w="2000661">
                <a:moveTo>
                  <a:pt x="0" y="0"/>
                </a:moveTo>
                <a:lnTo>
                  <a:pt x="2000661" y="0"/>
                </a:lnTo>
                <a:lnTo>
                  <a:pt x="2000661" y="2613690"/>
                </a:lnTo>
                <a:lnTo>
                  <a:pt x="0" y="261369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399282" y="6357429"/>
            <a:ext cx="1541173" cy="2303383"/>
          </a:xfrm>
          <a:custGeom>
            <a:avLst/>
            <a:gdLst/>
            <a:ahLst/>
            <a:cxnLst/>
            <a:rect r="r" b="b" t="t" l="l"/>
            <a:pathLst>
              <a:path h="2303383" w="1541173">
                <a:moveTo>
                  <a:pt x="0" y="0"/>
                </a:moveTo>
                <a:lnTo>
                  <a:pt x="1541172" y="0"/>
                </a:lnTo>
                <a:lnTo>
                  <a:pt x="1541172" y="2303383"/>
                </a:lnTo>
                <a:lnTo>
                  <a:pt x="0" y="2303383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241599" y="6134753"/>
            <a:ext cx="2084041" cy="2748735"/>
          </a:xfrm>
          <a:custGeom>
            <a:avLst/>
            <a:gdLst/>
            <a:ahLst/>
            <a:cxnLst/>
            <a:rect r="r" b="b" t="t" l="l"/>
            <a:pathLst>
              <a:path h="2748735" w="2084041">
                <a:moveTo>
                  <a:pt x="0" y="0"/>
                </a:moveTo>
                <a:lnTo>
                  <a:pt x="2084041" y="0"/>
                </a:lnTo>
                <a:lnTo>
                  <a:pt x="2084041" y="2748735"/>
                </a:lnTo>
                <a:lnTo>
                  <a:pt x="0" y="2748735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3162990" y="797581"/>
            <a:ext cx="11962020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RESOURCE PAGE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804746" y="3570127"/>
            <a:ext cx="867850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Use these icons and illustrations in your Canva Presentation.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Happy designing! Don't forget to delete this page before presenting.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C5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78528" y="-762031"/>
            <a:ext cx="2480674" cy="2381447"/>
          </a:xfrm>
          <a:custGeom>
            <a:avLst/>
            <a:gdLst/>
            <a:ahLst/>
            <a:cxnLst/>
            <a:rect r="r" b="b" t="t" l="l"/>
            <a:pathLst>
              <a:path h="2381447" w="2480674">
                <a:moveTo>
                  <a:pt x="0" y="0"/>
                </a:moveTo>
                <a:lnTo>
                  <a:pt x="2480674" y="0"/>
                </a:lnTo>
                <a:lnTo>
                  <a:pt x="2480674" y="2381446"/>
                </a:lnTo>
                <a:lnTo>
                  <a:pt x="0" y="2381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226290">
            <a:off x="15464469" y="6216698"/>
            <a:ext cx="1242481" cy="6950945"/>
          </a:xfrm>
          <a:custGeom>
            <a:avLst/>
            <a:gdLst/>
            <a:ahLst/>
            <a:cxnLst/>
            <a:rect r="r" b="b" t="t" l="l"/>
            <a:pathLst>
              <a:path h="6950945" w="1242481">
                <a:moveTo>
                  <a:pt x="0" y="0"/>
                </a:moveTo>
                <a:lnTo>
                  <a:pt x="1242481" y="0"/>
                </a:lnTo>
                <a:lnTo>
                  <a:pt x="1242481" y="6950945"/>
                </a:lnTo>
                <a:lnTo>
                  <a:pt x="0" y="6950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3457493">
            <a:off x="-1303632" y="3540358"/>
            <a:ext cx="2167051" cy="2296490"/>
          </a:xfrm>
          <a:custGeom>
            <a:avLst/>
            <a:gdLst/>
            <a:ahLst/>
            <a:cxnLst/>
            <a:rect r="r" b="b" t="t" l="l"/>
            <a:pathLst>
              <a:path h="2296490" w="2167051">
                <a:moveTo>
                  <a:pt x="0" y="0"/>
                </a:moveTo>
                <a:lnTo>
                  <a:pt x="2167051" y="0"/>
                </a:lnTo>
                <a:lnTo>
                  <a:pt x="2167051" y="2296490"/>
                </a:lnTo>
                <a:lnTo>
                  <a:pt x="0" y="2296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927575">
            <a:off x="1248055" y="3338782"/>
            <a:ext cx="2197244" cy="519349"/>
          </a:xfrm>
          <a:custGeom>
            <a:avLst/>
            <a:gdLst/>
            <a:ahLst/>
            <a:cxnLst/>
            <a:rect r="r" b="b" t="t" l="l"/>
            <a:pathLst>
              <a:path h="519349" w="2197244">
                <a:moveTo>
                  <a:pt x="0" y="0"/>
                </a:moveTo>
                <a:lnTo>
                  <a:pt x="2197244" y="0"/>
                </a:lnTo>
                <a:lnTo>
                  <a:pt x="2197244" y="519349"/>
                </a:lnTo>
                <a:lnTo>
                  <a:pt x="0" y="519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297438">
            <a:off x="13708291" y="5837545"/>
            <a:ext cx="2065939" cy="2056070"/>
          </a:xfrm>
          <a:custGeom>
            <a:avLst/>
            <a:gdLst/>
            <a:ahLst/>
            <a:cxnLst/>
            <a:rect r="r" b="b" t="t" l="l"/>
            <a:pathLst>
              <a:path h="2056070" w="2065939">
                <a:moveTo>
                  <a:pt x="0" y="0"/>
                </a:moveTo>
                <a:lnTo>
                  <a:pt x="2065939" y="0"/>
                </a:lnTo>
                <a:lnTo>
                  <a:pt x="2065939" y="2056070"/>
                </a:lnTo>
                <a:lnTo>
                  <a:pt x="0" y="2056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5989106" y="-98248"/>
            <a:ext cx="2540389" cy="3256909"/>
          </a:xfrm>
          <a:custGeom>
            <a:avLst/>
            <a:gdLst/>
            <a:ahLst/>
            <a:cxnLst/>
            <a:rect r="r" b="b" t="t" l="l"/>
            <a:pathLst>
              <a:path h="3256909" w="2540389">
                <a:moveTo>
                  <a:pt x="0" y="0"/>
                </a:moveTo>
                <a:lnTo>
                  <a:pt x="2540388" y="0"/>
                </a:lnTo>
                <a:lnTo>
                  <a:pt x="2540388" y="3256909"/>
                </a:lnTo>
                <a:lnTo>
                  <a:pt x="0" y="3256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0">
            <a:off x="67202" y="-348078"/>
            <a:ext cx="4558950" cy="2832248"/>
          </a:xfrm>
          <a:custGeom>
            <a:avLst/>
            <a:gdLst/>
            <a:ahLst/>
            <a:cxnLst/>
            <a:rect r="r" b="b" t="t" l="l"/>
            <a:pathLst>
              <a:path h="2832248" w="4558950">
                <a:moveTo>
                  <a:pt x="0" y="2832248"/>
                </a:moveTo>
                <a:lnTo>
                  <a:pt x="4558950" y="2832248"/>
                </a:lnTo>
                <a:lnTo>
                  <a:pt x="4558950" y="0"/>
                </a:lnTo>
                <a:lnTo>
                  <a:pt x="0" y="0"/>
                </a:lnTo>
                <a:lnTo>
                  <a:pt x="0" y="283224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9841" y="4886997"/>
            <a:ext cx="2611355" cy="2141311"/>
          </a:xfrm>
          <a:custGeom>
            <a:avLst/>
            <a:gdLst/>
            <a:ahLst/>
            <a:cxnLst/>
            <a:rect r="r" b="b" t="t" l="l"/>
            <a:pathLst>
              <a:path h="2141311" w="2611355">
                <a:moveTo>
                  <a:pt x="0" y="0"/>
                </a:moveTo>
                <a:lnTo>
                  <a:pt x="2611355" y="0"/>
                </a:lnTo>
                <a:lnTo>
                  <a:pt x="2611355" y="2141311"/>
                </a:lnTo>
                <a:lnTo>
                  <a:pt x="0" y="21413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-3882145" y="7231417"/>
            <a:ext cx="7324077" cy="2769833"/>
          </a:xfrm>
          <a:custGeom>
            <a:avLst/>
            <a:gdLst/>
            <a:ahLst/>
            <a:cxnLst/>
            <a:rect r="r" b="b" t="t" l="l"/>
            <a:pathLst>
              <a:path h="2769833" w="7324077">
                <a:moveTo>
                  <a:pt x="0" y="0"/>
                </a:moveTo>
                <a:lnTo>
                  <a:pt x="7324077" y="0"/>
                </a:lnTo>
                <a:lnTo>
                  <a:pt x="7324077" y="2769833"/>
                </a:lnTo>
                <a:lnTo>
                  <a:pt x="0" y="276983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642369" y="2240397"/>
            <a:ext cx="4239097" cy="3267958"/>
          </a:xfrm>
          <a:custGeom>
            <a:avLst/>
            <a:gdLst/>
            <a:ahLst/>
            <a:cxnLst/>
            <a:rect r="r" b="b" t="t" l="l"/>
            <a:pathLst>
              <a:path h="3267958" w="4239097">
                <a:moveTo>
                  <a:pt x="0" y="0"/>
                </a:moveTo>
                <a:lnTo>
                  <a:pt x="4239097" y="0"/>
                </a:lnTo>
                <a:lnTo>
                  <a:pt x="4239097" y="3267958"/>
                </a:lnTo>
                <a:lnTo>
                  <a:pt x="0" y="32679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5313643" y="4465291"/>
            <a:ext cx="7660714" cy="1753258"/>
            <a:chOff x="0" y="0"/>
            <a:chExt cx="10214285" cy="2337677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214285" cy="2337677"/>
              <a:chOff x="0" y="0"/>
              <a:chExt cx="9100671" cy="208282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127" y="127"/>
                <a:ext cx="9100544" cy="2089814"/>
              </a:xfrm>
              <a:custGeom>
                <a:avLst/>
                <a:gdLst/>
                <a:ahLst/>
                <a:cxnLst/>
                <a:rect r="r" b="b" t="t" l="l"/>
                <a:pathLst>
                  <a:path h="2089814" w="9100544">
                    <a:moveTo>
                      <a:pt x="8699478" y="2077114"/>
                    </a:moveTo>
                    <a:cubicBezTo>
                      <a:pt x="8643598" y="2089814"/>
                      <a:pt x="8618198" y="2077114"/>
                      <a:pt x="8561048" y="2077114"/>
                    </a:cubicBezTo>
                    <a:cubicBezTo>
                      <a:pt x="8503898" y="2077114"/>
                      <a:pt x="8412839" y="2064414"/>
                      <a:pt x="8412839" y="2064414"/>
                    </a:cubicBezTo>
                    <a:lnTo>
                      <a:pt x="707771" y="2064414"/>
                    </a:lnTo>
                    <a:lnTo>
                      <a:pt x="631063" y="2051714"/>
                    </a:lnTo>
                    <a:cubicBezTo>
                      <a:pt x="631063" y="2051714"/>
                      <a:pt x="533400" y="2064414"/>
                      <a:pt x="457581" y="2051714"/>
                    </a:cubicBezTo>
                    <a:cubicBezTo>
                      <a:pt x="381762" y="2039014"/>
                      <a:pt x="296418" y="2051714"/>
                      <a:pt x="296418" y="2051714"/>
                    </a:cubicBezTo>
                    <a:cubicBezTo>
                      <a:pt x="240284" y="2051714"/>
                      <a:pt x="162814" y="2047396"/>
                      <a:pt x="119507" y="2018186"/>
                    </a:cubicBezTo>
                    <a:cubicBezTo>
                      <a:pt x="47371" y="1969545"/>
                      <a:pt x="25400" y="1899314"/>
                      <a:pt x="0" y="1793523"/>
                    </a:cubicBezTo>
                    <a:lnTo>
                      <a:pt x="0" y="1592990"/>
                    </a:lnTo>
                    <a:cubicBezTo>
                      <a:pt x="0" y="1592990"/>
                      <a:pt x="12700" y="1508027"/>
                      <a:pt x="12700" y="1449734"/>
                    </a:cubicBezTo>
                    <a:cubicBezTo>
                      <a:pt x="12700" y="1391441"/>
                      <a:pt x="0" y="1301525"/>
                      <a:pt x="0" y="130152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8581495" y="0"/>
                    </a:lnTo>
                    <a:cubicBezTo>
                      <a:pt x="8681571" y="0"/>
                      <a:pt x="8750024" y="12700"/>
                      <a:pt x="8750024" y="12700"/>
                    </a:cubicBezTo>
                    <a:cubicBezTo>
                      <a:pt x="8814159" y="12700"/>
                      <a:pt x="8902932" y="36322"/>
                      <a:pt x="8960844" y="50800"/>
                    </a:cubicBezTo>
                    <a:cubicBezTo>
                      <a:pt x="9062444" y="76200"/>
                      <a:pt x="9087844" y="254000"/>
                      <a:pt x="9087844" y="350520"/>
                    </a:cubicBezTo>
                    <a:lnTo>
                      <a:pt x="9087844" y="1210720"/>
                    </a:lnTo>
                    <a:cubicBezTo>
                      <a:pt x="9087844" y="1210720"/>
                      <a:pt x="9100544" y="1579401"/>
                      <a:pt x="9100544" y="1612421"/>
                    </a:cubicBezTo>
                    <a:cubicBezTo>
                      <a:pt x="9100544" y="1645441"/>
                      <a:pt x="9078065" y="1753391"/>
                      <a:pt x="9060158" y="1799619"/>
                    </a:cubicBezTo>
                    <a:cubicBezTo>
                      <a:pt x="9035139" y="1864262"/>
                      <a:pt x="9045299" y="1921158"/>
                      <a:pt x="8993483" y="1965354"/>
                    </a:cubicBezTo>
                    <a:cubicBezTo>
                      <a:pt x="8957415" y="1996215"/>
                      <a:pt x="8903313" y="2033553"/>
                      <a:pt x="8858101" y="2050698"/>
                    </a:cubicBezTo>
                    <a:cubicBezTo>
                      <a:pt x="8812889" y="2067843"/>
                      <a:pt x="8755104" y="2064541"/>
                      <a:pt x="8699224" y="2077241"/>
                    </a:cubicBezTo>
                    <a:close/>
                  </a:path>
                </a:pathLst>
              </a:custGeom>
              <a:solidFill>
                <a:srgbClr val="FAF7E8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467245" y="473989"/>
              <a:ext cx="9279795" cy="783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3F2F4B"/>
                  </a:solidFill>
                  <a:latin typeface="Kirang Haerang"/>
                  <a:ea typeface="Kirang Haerang"/>
                  <a:cs typeface="Kirang Haerang"/>
                  <a:sym typeface="Kirang Haerang"/>
                </a:rPr>
                <a:t>Try this background for online class.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35944" y="1372900"/>
              <a:ext cx="8342397" cy="342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*Please delete this section before presenting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64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1388">
            <a:off x="15242392" y="1186763"/>
            <a:ext cx="2919092" cy="2393655"/>
          </a:xfrm>
          <a:custGeom>
            <a:avLst/>
            <a:gdLst/>
            <a:ahLst/>
            <a:cxnLst/>
            <a:rect r="r" b="b" t="t" l="l"/>
            <a:pathLst>
              <a:path h="2393655" w="2919092">
                <a:moveTo>
                  <a:pt x="0" y="0"/>
                </a:moveTo>
                <a:lnTo>
                  <a:pt x="2919092" y="0"/>
                </a:lnTo>
                <a:lnTo>
                  <a:pt x="2919092" y="2393655"/>
                </a:lnTo>
                <a:lnTo>
                  <a:pt x="0" y="2393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038689"/>
            <a:ext cx="16230600" cy="6585306"/>
            <a:chOff x="0" y="0"/>
            <a:chExt cx="10408924" cy="42232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0408796" cy="4230239"/>
            </a:xfrm>
            <a:custGeom>
              <a:avLst/>
              <a:gdLst/>
              <a:ahLst/>
              <a:cxnLst/>
              <a:rect r="r" b="b" t="t" l="l"/>
              <a:pathLst>
                <a:path h="4230239" w="10408796">
                  <a:moveTo>
                    <a:pt x="10007731" y="4217539"/>
                  </a:moveTo>
                  <a:cubicBezTo>
                    <a:pt x="9951851" y="4230239"/>
                    <a:pt x="9926451" y="4217539"/>
                    <a:pt x="9869301" y="4217539"/>
                  </a:cubicBezTo>
                  <a:cubicBezTo>
                    <a:pt x="9812151" y="4217539"/>
                    <a:pt x="9721092" y="4204839"/>
                    <a:pt x="9721092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3351145"/>
                  </a:lnTo>
                  <a:cubicBezTo>
                    <a:pt x="10396096" y="3351145"/>
                    <a:pt x="10408796" y="3719826"/>
                    <a:pt x="10408796" y="3752846"/>
                  </a:cubicBezTo>
                  <a:cubicBezTo>
                    <a:pt x="10408796" y="3785866"/>
                    <a:pt x="10386318" y="3893816"/>
                    <a:pt x="10368410" y="3940044"/>
                  </a:cubicBezTo>
                  <a:cubicBezTo>
                    <a:pt x="10343392" y="4004687"/>
                    <a:pt x="10353552" y="4061583"/>
                    <a:pt x="10301735" y="4105779"/>
                  </a:cubicBezTo>
                  <a:cubicBezTo>
                    <a:pt x="10265668" y="4136640"/>
                    <a:pt x="10211566" y="4173978"/>
                    <a:pt x="10166354" y="4191123"/>
                  </a:cubicBezTo>
                  <a:cubicBezTo>
                    <a:pt x="10121142" y="4208268"/>
                    <a:pt x="10063357" y="4204966"/>
                    <a:pt x="10007477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218306" y="992843"/>
            <a:ext cx="13404986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39"/>
              </a:lnSpc>
            </a:pPr>
            <a:r>
              <a:rPr lang="en-US" sz="6199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Press these keys while on Present mode!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94698" y="3878911"/>
            <a:ext cx="4116054" cy="965555"/>
            <a:chOff x="0" y="0"/>
            <a:chExt cx="5488071" cy="128740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trike="noStrike" u="none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blur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B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367201" y="3878911"/>
            <a:ext cx="4116054" cy="965555"/>
            <a:chOff x="0" y="0"/>
            <a:chExt cx="5488071" cy="128740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confetti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C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894698" y="5181016"/>
            <a:ext cx="4116054" cy="965555"/>
            <a:chOff x="0" y="0"/>
            <a:chExt cx="5488071" cy="128740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a drumroll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D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367201" y="5181016"/>
            <a:ext cx="4116054" cy="965555"/>
            <a:chOff x="0" y="0"/>
            <a:chExt cx="5488071" cy="1287406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mic drop</a:t>
              </a: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M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894698" y="6483120"/>
            <a:ext cx="4116054" cy="965555"/>
            <a:chOff x="0" y="0"/>
            <a:chExt cx="5488071" cy="1287406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bubbles</a:t>
              </a: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O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367201" y="6483120"/>
            <a:ext cx="4116054" cy="965555"/>
            <a:chOff x="0" y="0"/>
            <a:chExt cx="5488071" cy="1287406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quiet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Q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894698" y="7785225"/>
            <a:ext cx="4116054" cy="965555"/>
            <a:chOff x="0" y="0"/>
            <a:chExt cx="5488071" cy="1287406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1618872" y="256565"/>
              <a:ext cx="386920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for unveil</a:t>
              </a:r>
            </a:p>
          </p:txBody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 rot="0">
              <a:off x="169651" y="25656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U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367201" y="7746668"/>
            <a:ext cx="4861115" cy="1042670"/>
            <a:chOff x="0" y="0"/>
            <a:chExt cx="6481486" cy="1390227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1618872" y="-66675"/>
              <a:ext cx="4862615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Any number from 0-9 for a timer</a:t>
              </a:r>
            </a:p>
          </p:txBody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1410"/>
              <a:ext cx="1296838" cy="1287406"/>
            </a:xfrm>
            <a:custGeom>
              <a:avLst/>
              <a:gdLst/>
              <a:ahLst/>
              <a:cxnLst/>
              <a:rect r="r" b="b" t="t" l="l"/>
              <a:pathLst>
                <a:path h="1287406" w="1296838">
                  <a:moveTo>
                    <a:pt x="0" y="0"/>
                  </a:moveTo>
                  <a:lnTo>
                    <a:pt x="1296838" y="0"/>
                  </a:lnTo>
                  <a:lnTo>
                    <a:pt x="1296838" y="1287406"/>
                  </a:lnTo>
                  <a:lnTo>
                    <a:pt x="0" y="128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 rot="0">
              <a:off x="169651" y="307975"/>
              <a:ext cx="9575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EDEAD2"/>
                  </a:solidFill>
                  <a:latin typeface="Farro Bold"/>
                  <a:ea typeface="Farro Bold"/>
                  <a:cs typeface="Farro Bold"/>
                  <a:sym typeface="Farro Bold"/>
                </a:rPr>
                <a:t>0-9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301131" y="7448675"/>
            <a:ext cx="2237118" cy="2854791"/>
          </a:xfrm>
          <a:custGeom>
            <a:avLst/>
            <a:gdLst/>
            <a:ahLst/>
            <a:cxnLst/>
            <a:rect r="r" b="b" t="t" l="l"/>
            <a:pathLst>
              <a:path h="2854791" w="2237118">
                <a:moveTo>
                  <a:pt x="0" y="0"/>
                </a:moveTo>
                <a:lnTo>
                  <a:pt x="2237118" y="0"/>
                </a:lnTo>
                <a:lnTo>
                  <a:pt x="2237118" y="2854791"/>
                </a:lnTo>
                <a:lnTo>
                  <a:pt x="0" y="28547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038689"/>
            <a:ext cx="10859336" cy="6585306"/>
            <a:chOff x="0" y="0"/>
            <a:chExt cx="6964253" cy="42232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6964126" cy="4230239"/>
            </a:xfrm>
            <a:custGeom>
              <a:avLst/>
              <a:gdLst/>
              <a:ahLst/>
              <a:cxnLst/>
              <a:rect r="r" b="b" t="t" l="l"/>
              <a:pathLst>
                <a:path h="4230239" w="6964126">
                  <a:moveTo>
                    <a:pt x="6563060" y="4217539"/>
                  </a:moveTo>
                  <a:cubicBezTo>
                    <a:pt x="6507180" y="4230239"/>
                    <a:pt x="6481780" y="4217539"/>
                    <a:pt x="6424630" y="4217539"/>
                  </a:cubicBezTo>
                  <a:cubicBezTo>
                    <a:pt x="6367480" y="4217539"/>
                    <a:pt x="6276421" y="4204839"/>
                    <a:pt x="6276421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6445077" y="0"/>
                  </a:lnTo>
                  <a:cubicBezTo>
                    <a:pt x="6545153" y="0"/>
                    <a:pt x="6613606" y="12700"/>
                    <a:pt x="6613606" y="12700"/>
                  </a:cubicBezTo>
                  <a:cubicBezTo>
                    <a:pt x="6677741" y="12700"/>
                    <a:pt x="6766514" y="36322"/>
                    <a:pt x="6824426" y="50800"/>
                  </a:cubicBezTo>
                  <a:cubicBezTo>
                    <a:pt x="6926026" y="76200"/>
                    <a:pt x="6951426" y="254000"/>
                    <a:pt x="6951426" y="350520"/>
                  </a:cubicBezTo>
                  <a:lnTo>
                    <a:pt x="6951426" y="3351145"/>
                  </a:lnTo>
                  <a:cubicBezTo>
                    <a:pt x="6951426" y="3351145"/>
                    <a:pt x="6964126" y="3719826"/>
                    <a:pt x="6964126" y="3752846"/>
                  </a:cubicBezTo>
                  <a:cubicBezTo>
                    <a:pt x="6964126" y="3785866"/>
                    <a:pt x="6941647" y="3893816"/>
                    <a:pt x="6923740" y="3940044"/>
                  </a:cubicBezTo>
                  <a:cubicBezTo>
                    <a:pt x="6898721" y="4004687"/>
                    <a:pt x="6908881" y="4061583"/>
                    <a:pt x="6857065" y="4105779"/>
                  </a:cubicBezTo>
                  <a:cubicBezTo>
                    <a:pt x="6820997" y="4136640"/>
                    <a:pt x="6766895" y="4173978"/>
                    <a:pt x="6721683" y="4191123"/>
                  </a:cubicBezTo>
                  <a:cubicBezTo>
                    <a:pt x="6676471" y="4208268"/>
                    <a:pt x="6618686" y="4204966"/>
                    <a:pt x="6562806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663005"/>
            <a:ext cx="10138584" cy="1907451"/>
            <a:chOff x="0" y="0"/>
            <a:chExt cx="10297015" cy="19372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10296888" cy="1944243"/>
            </a:xfrm>
            <a:custGeom>
              <a:avLst/>
              <a:gdLst/>
              <a:ahLst/>
              <a:cxnLst/>
              <a:rect r="r" b="b" t="t" l="l"/>
              <a:pathLst>
                <a:path h="1944243" w="10296888">
                  <a:moveTo>
                    <a:pt x="9895822" y="1931543"/>
                  </a:moveTo>
                  <a:cubicBezTo>
                    <a:pt x="9839942" y="1944243"/>
                    <a:pt x="9814542" y="1931543"/>
                    <a:pt x="9757392" y="1931543"/>
                  </a:cubicBezTo>
                  <a:cubicBezTo>
                    <a:pt x="9700242" y="1931543"/>
                    <a:pt x="9609183" y="1918843"/>
                    <a:pt x="9609183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777839" y="0"/>
                  </a:lnTo>
                  <a:cubicBezTo>
                    <a:pt x="9877916" y="0"/>
                    <a:pt x="9946368" y="12700"/>
                    <a:pt x="9946368" y="12700"/>
                  </a:cubicBezTo>
                  <a:cubicBezTo>
                    <a:pt x="10010503" y="12700"/>
                    <a:pt x="10099276" y="36322"/>
                    <a:pt x="10157188" y="50800"/>
                  </a:cubicBezTo>
                  <a:cubicBezTo>
                    <a:pt x="10258788" y="76200"/>
                    <a:pt x="10284188" y="254000"/>
                    <a:pt x="10284188" y="350520"/>
                  </a:cubicBezTo>
                  <a:lnTo>
                    <a:pt x="10284188" y="1065149"/>
                  </a:lnTo>
                  <a:cubicBezTo>
                    <a:pt x="10284188" y="1065149"/>
                    <a:pt x="10296888" y="1433830"/>
                    <a:pt x="10296888" y="1466850"/>
                  </a:cubicBezTo>
                  <a:cubicBezTo>
                    <a:pt x="10296888" y="1499870"/>
                    <a:pt x="10274409" y="1607820"/>
                    <a:pt x="10256503" y="1654048"/>
                  </a:cubicBezTo>
                  <a:cubicBezTo>
                    <a:pt x="10231483" y="1718691"/>
                    <a:pt x="10241643" y="1775587"/>
                    <a:pt x="10189828" y="1819783"/>
                  </a:cubicBezTo>
                  <a:cubicBezTo>
                    <a:pt x="10153759" y="1850644"/>
                    <a:pt x="10099657" y="1887982"/>
                    <a:pt x="10054445" y="1905127"/>
                  </a:cubicBezTo>
                  <a:cubicBezTo>
                    <a:pt x="10009233" y="1922272"/>
                    <a:pt x="9951448" y="1918970"/>
                    <a:pt x="9895568" y="1931670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147106" y="981289"/>
            <a:ext cx="7595998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НҰСҚАУЛАР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40321" y="4179944"/>
            <a:ext cx="7294536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Бұл викторинаны өз бетіңізше аяқтаңыз.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03394" y="4179944"/>
            <a:ext cx="489489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24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1.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03394" y="5099224"/>
            <a:ext cx="489489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24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2.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40321" y="5099224"/>
            <a:ext cx="8447716" cy="95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Осы презентацияның көшірмесін жасаңыз және файлды «Сіздің атыңыз - бүтін сандар» деп сақтаңыз.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40321" y="6504279"/>
            <a:ext cx="7590343" cy="95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Жұмысыңызды жиі сақтаңыз және аяқталғаннан кейін соңғы сақтауды жасаңыз.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03394" y="6504279"/>
            <a:ext cx="489489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24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3.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40321" y="7909334"/>
            <a:ext cx="7131683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Бұлт арқылы жұмысыңызды маған жіберіңіз.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03394" y="7909334"/>
            <a:ext cx="489489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24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4.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083511" y="3940870"/>
            <a:ext cx="5175789" cy="5247949"/>
          </a:xfrm>
          <a:custGeom>
            <a:avLst/>
            <a:gdLst/>
            <a:ahLst/>
            <a:cxnLst/>
            <a:rect r="r" b="b" t="t" l="l"/>
            <a:pathLst>
              <a:path h="5247949" w="5175789">
                <a:moveTo>
                  <a:pt x="0" y="0"/>
                </a:moveTo>
                <a:lnTo>
                  <a:pt x="5175789" y="0"/>
                </a:lnTo>
                <a:lnTo>
                  <a:pt x="5175789" y="5247949"/>
                </a:lnTo>
                <a:lnTo>
                  <a:pt x="0" y="5247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true" flipV="false" rot="0">
            <a:off x="12083511" y="2585217"/>
            <a:ext cx="4435922" cy="2411528"/>
          </a:xfrm>
          <a:custGeom>
            <a:avLst/>
            <a:gdLst/>
            <a:ahLst/>
            <a:cxnLst/>
            <a:rect r="r" b="b" t="t" l="l"/>
            <a:pathLst>
              <a:path h="2411528" w="4435922">
                <a:moveTo>
                  <a:pt x="4435921" y="0"/>
                </a:moveTo>
                <a:lnTo>
                  <a:pt x="0" y="0"/>
                </a:lnTo>
                <a:lnTo>
                  <a:pt x="0" y="2411528"/>
                </a:lnTo>
                <a:lnTo>
                  <a:pt x="4435921" y="2411528"/>
                </a:lnTo>
                <a:lnTo>
                  <a:pt x="443592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-3540628">
            <a:off x="14946691" y="1415541"/>
            <a:ext cx="1489446" cy="1037196"/>
          </a:xfrm>
          <a:custGeom>
            <a:avLst/>
            <a:gdLst/>
            <a:ahLst/>
            <a:cxnLst/>
            <a:rect r="r" b="b" t="t" l="l"/>
            <a:pathLst>
              <a:path h="1037196" w="1489446">
                <a:moveTo>
                  <a:pt x="0" y="0"/>
                </a:moveTo>
                <a:lnTo>
                  <a:pt x="1489446" y="0"/>
                </a:lnTo>
                <a:lnTo>
                  <a:pt x="1489446" y="1037196"/>
                </a:lnTo>
                <a:lnTo>
                  <a:pt x="0" y="1037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20716" y="3038689"/>
            <a:ext cx="10138584" cy="6585306"/>
            <a:chOff x="0" y="0"/>
            <a:chExt cx="6502024" cy="42232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6501897" cy="4230239"/>
            </a:xfrm>
            <a:custGeom>
              <a:avLst/>
              <a:gdLst/>
              <a:ahLst/>
              <a:cxnLst/>
              <a:rect r="r" b="b" t="t" l="l"/>
              <a:pathLst>
                <a:path h="4230239" w="6501897">
                  <a:moveTo>
                    <a:pt x="6100831" y="4217539"/>
                  </a:moveTo>
                  <a:cubicBezTo>
                    <a:pt x="6044951" y="4230239"/>
                    <a:pt x="6019551" y="4217539"/>
                    <a:pt x="5962401" y="4217539"/>
                  </a:cubicBezTo>
                  <a:cubicBezTo>
                    <a:pt x="5905251" y="4217539"/>
                    <a:pt x="5814192" y="4204839"/>
                    <a:pt x="5814192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5982848" y="0"/>
                  </a:lnTo>
                  <a:cubicBezTo>
                    <a:pt x="6082924" y="0"/>
                    <a:pt x="6151377" y="12700"/>
                    <a:pt x="6151377" y="12700"/>
                  </a:cubicBezTo>
                  <a:cubicBezTo>
                    <a:pt x="6215512" y="12700"/>
                    <a:pt x="6304285" y="36322"/>
                    <a:pt x="6362197" y="50800"/>
                  </a:cubicBezTo>
                  <a:cubicBezTo>
                    <a:pt x="6463797" y="76200"/>
                    <a:pt x="6489197" y="254000"/>
                    <a:pt x="6489197" y="350520"/>
                  </a:cubicBezTo>
                  <a:lnTo>
                    <a:pt x="6489197" y="3351145"/>
                  </a:lnTo>
                  <a:cubicBezTo>
                    <a:pt x="6489197" y="3351145"/>
                    <a:pt x="6501897" y="3719826"/>
                    <a:pt x="6501897" y="3752846"/>
                  </a:cubicBezTo>
                  <a:cubicBezTo>
                    <a:pt x="6501897" y="3785866"/>
                    <a:pt x="6479418" y="3893816"/>
                    <a:pt x="6461511" y="3940044"/>
                  </a:cubicBezTo>
                  <a:cubicBezTo>
                    <a:pt x="6436492" y="4004687"/>
                    <a:pt x="6446652" y="4061583"/>
                    <a:pt x="6394836" y="4105779"/>
                  </a:cubicBezTo>
                  <a:cubicBezTo>
                    <a:pt x="6358768" y="4136640"/>
                    <a:pt x="6304666" y="4173978"/>
                    <a:pt x="6259454" y="4191123"/>
                  </a:cubicBezTo>
                  <a:cubicBezTo>
                    <a:pt x="6214242" y="4208268"/>
                    <a:pt x="6156457" y="4204966"/>
                    <a:pt x="6100577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20716" y="663005"/>
            <a:ext cx="10138584" cy="1907451"/>
            <a:chOff x="0" y="0"/>
            <a:chExt cx="10297015" cy="19372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10296888" cy="1944243"/>
            </a:xfrm>
            <a:custGeom>
              <a:avLst/>
              <a:gdLst/>
              <a:ahLst/>
              <a:cxnLst/>
              <a:rect r="r" b="b" t="t" l="l"/>
              <a:pathLst>
                <a:path h="1944243" w="10296888">
                  <a:moveTo>
                    <a:pt x="9895822" y="1931543"/>
                  </a:moveTo>
                  <a:cubicBezTo>
                    <a:pt x="9839942" y="1944243"/>
                    <a:pt x="9814542" y="1931543"/>
                    <a:pt x="9757392" y="1931543"/>
                  </a:cubicBezTo>
                  <a:cubicBezTo>
                    <a:pt x="9700242" y="1931543"/>
                    <a:pt x="9609183" y="1918843"/>
                    <a:pt x="9609183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777839" y="0"/>
                  </a:lnTo>
                  <a:cubicBezTo>
                    <a:pt x="9877916" y="0"/>
                    <a:pt x="9946368" y="12700"/>
                    <a:pt x="9946368" y="12700"/>
                  </a:cubicBezTo>
                  <a:cubicBezTo>
                    <a:pt x="10010503" y="12700"/>
                    <a:pt x="10099276" y="36322"/>
                    <a:pt x="10157188" y="50800"/>
                  </a:cubicBezTo>
                  <a:cubicBezTo>
                    <a:pt x="10258788" y="76200"/>
                    <a:pt x="10284188" y="254000"/>
                    <a:pt x="10284188" y="350520"/>
                  </a:cubicBezTo>
                  <a:lnTo>
                    <a:pt x="10284188" y="1065149"/>
                  </a:lnTo>
                  <a:cubicBezTo>
                    <a:pt x="10284188" y="1065149"/>
                    <a:pt x="10296888" y="1433830"/>
                    <a:pt x="10296888" y="1466850"/>
                  </a:cubicBezTo>
                  <a:cubicBezTo>
                    <a:pt x="10296888" y="1499870"/>
                    <a:pt x="10274409" y="1607820"/>
                    <a:pt x="10256503" y="1654048"/>
                  </a:cubicBezTo>
                  <a:cubicBezTo>
                    <a:pt x="10231483" y="1718691"/>
                    <a:pt x="10241643" y="1775587"/>
                    <a:pt x="10189828" y="1819783"/>
                  </a:cubicBezTo>
                  <a:cubicBezTo>
                    <a:pt x="10153759" y="1850644"/>
                    <a:pt x="10099657" y="1887982"/>
                    <a:pt x="10054445" y="1905127"/>
                  </a:cubicBezTo>
                  <a:cubicBezTo>
                    <a:pt x="10009233" y="1922272"/>
                    <a:pt x="9951448" y="1918970"/>
                    <a:pt x="9895568" y="1931670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70681" y="797581"/>
            <a:ext cx="8438653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QUIZ OUTLINE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460061" y="3908779"/>
            <a:ext cx="5459894" cy="1114107"/>
            <a:chOff x="0" y="0"/>
            <a:chExt cx="7279858" cy="148547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705273"/>
              <a:ext cx="7279858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Көп таңдау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745379" y="-133350"/>
              <a:ext cx="3789101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b="true" sz="3200" strike="noStrike" u="none">
                  <a:solidFill>
                    <a:srgbClr val="3F2F4B"/>
                  </a:solidFill>
                  <a:latin typeface="Farro Bold"/>
                  <a:ea typeface="Farro Bold"/>
                  <a:cs typeface="Farro Bold"/>
                  <a:sym typeface="Farro Bold"/>
                </a:rPr>
                <a:t>PART 1: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60061" y="5774288"/>
            <a:ext cx="5459894" cy="1114107"/>
            <a:chOff x="0" y="0"/>
            <a:chExt cx="7279858" cy="148547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05273"/>
              <a:ext cx="7279858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Бос орындарды толтыр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745379" y="-133350"/>
              <a:ext cx="3789101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b="true" sz="3200" strike="noStrike" u="none">
                  <a:solidFill>
                    <a:srgbClr val="3F2F4B"/>
                  </a:solidFill>
                  <a:latin typeface="Farro Bold"/>
                  <a:ea typeface="Farro Bold"/>
                  <a:cs typeface="Farro Bold"/>
                  <a:sym typeface="Farro Bold"/>
                </a:rPr>
                <a:t>PART 2: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460061" y="7639797"/>
            <a:ext cx="5459894" cy="1114107"/>
            <a:chOff x="0" y="0"/>
            <a:chExt cx="7279858" cy="148547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705273"/>
              <a:ext cx="7279858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F2F4B"/>
                  </a:solidFill>
                  <a:latin typeface="Farro"/>
                  <a:ea typeface="Farro"/>
                  <a:cs typeface="Farro"/>
                  <a:sym typeface="Farro"/>
                </a:rPr>
                <a:t>Мәселені шешу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745379" y="-133350"/>
              <a:ext cx="3789101" cy="78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20"/>
                </a:lnSpc>
                <a:spcBef>
                  <a:spcPct val="0"/>
                </a:spcBef>
              </a:pPr>
              <a:r>
                <a:rPr lang="en-US" b="true" sz="3200" strike="noStrike" u="none">
                  <a:solidFill>
                    <a:srgbClr val="3F2F4B"/>
                  </a:solidFill>
                  <a:latin typeface="Farro Bold"/>
                  <a:ea typeface="Farro Bold"/>
                  <a:cs typeface="Farro Bold"/>
                  <a:sym typeface="Farro Bold"/>
                </a:rPr>
                <a:t>PART 3: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0">
            <a:off x="1328501" y="4071699"/>
            <a:ext cx="4836505" cy="5186601"/>
          </a:xfrm>
          <a:custGeom>
            <a:avLst/>
            <a:gdLst/>
            <a:ahLst/>
            <a:cxnLst/>
            <a:rect r="r" b="b" t="t" l="l"/>
            <a:pathLst>
              <a:path h="5186601" w="4836505">
                <a:moveTo>
                  <a:pt x="4836505" y="0"/>
                </a:moveTo>
                <a:lnTo>
                  <a:pt x="0" y="0"/>
                </a:lnTo>
                <a:lnTo>
                  <a:pt x="0" y="5186601"/>
                </a:lnTo>
                <a:lnTo>
                  <a:pt x="4836505" y="5186601"/>
                </a:lnTo>
                <a:lnTo>
                  <a:pt x="48365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3352352" y="2859647"/>
            <a:ext cx="2377014" cy="3541176"/>
          </a:xfrm>
          <a:custGeom>
            <a:avLst/>
            <a:gdLst/>
            <a:ahLst/>
            <a:cxnLst/>
            <a:rect r="r" b="b" t="t" l="l"/>
            <a:pathLst>
              <a:path h="3541176" w="2377014">
                <a:moveTo>
                  <a:pt x="0" y="0"/>
                </a:moveTo>
                <a:lnTo>
                  <a:pt x="2377014" y="0"/>
                </a:lnTo>
                <a:lnTo>
                  <a:pt x="2377014" y="3541176"/>
                </a:lnTo>
                <a:lnTo>
                  <a:pt x="0" y="3541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328501" y="1486165"/>
            <a:ext cx="1691495" cy="2168584"/>
          </a:xfrm>
          <a:custGeom>
            <a:avLst/>
            <a:gdLst/>
            <a:ahLst/>
            <a:cxnLst/>
            <a:rect r="r" b="b" t="t" l="l"/>
            <a:pathLst>
              <a:path h="2168584" w="1691495">
                <a:moveTo>
                  <a:pt x="0" y="0"/>
                </a:moveTo>
                <a:lnTo>
                  <a:pt x="1691495" y="0"/>
                </a:lnTo>
                <a:lnTo>
                  <a:pt x="1691495" y="2168583"/>
                </a:lnTo>
                <a:lnTo>
                  <a:pt x="0" y="216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5516368"/>
            <a:ext cx="3330123" cy="2567222"/>
          </a:xfrm>
          <a:custGeom>
            <a:avLst/>
            <a:gdLst/>
            <a:ahLst/>
            <a:cxnLst/>
            <a:rect r="r" b="b" t="t" l="l"/>
            <a:pathLst>
              <a:path h="2567222" w="3330123">
                <a:moveTo>
                  <a:pt x="0" y="0"/>
                </a:moveTo>
                <a:lnTo>
                  <a:pt x="3330123" y="0"/>
                </a:lnTo>
                <a:lnTo>
                  <a:pt x="3330123" y="2567222"/>
                </a:lnTo>
                <a:lnTo>
                  <a:pt x="0" y="2567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64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57493">
            <a:off x="16633000" y="619902"/>
            <a:ext cx="1248636" cy="1323217"/>
          </a:xfrm>
          <a:custGeom>
            <a:avLst/>
            <a:gdLst/>
            <a:ahLst/>
            <a:cxnLst/>
            <a:rect r="r" b="b" t="t" l="l"/>
            <a:pathLst>
              <a:path h="1323217" w="1248636">
                <a:moveTo>
                  <a:pt x="0" y="0"/>
                </a:moveTo>
                <a:lnTo>
                  <a:pt x="1248636" y="0"/>
                </a:lnTo>
                <a:lnTo>
                  <a:pt x="1248636" y="1323217"/>
                </a:lnTo>
                <a:lnTo>
                  <a:pt x="0" y="132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1655167"/>
            <a:ext cx="16230600" cy="7698383"/>
            <a:chOff x="0" y="0"/>
            <a:chExt cx="10408924" cy="49370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0408796" cy="4944072"/>
            </a:xfrm>
            <a:custGeom>
              <a:avLst/>
              <a:gdLst/>
              <a:ahLst/>
              <a:cxnLst/>
              <a:rect r="r" b="b" t="t" l="l"/>
              <a:pathLst>
                <a:path h="4944072" w="10408796">
                  <a:moveTo>
                    <a:pt x="10007731" y="4931372"/>
                  </a:moveTo>
                  <a:cubicBezTo>
                    <a:pt x="9951851" y="4944072"/>
                    <a:pt x="9926451" y="4931372"/>
                    <a:pt x="9869301" y="4931372"/>
                  </a:cubicBezTo>
                  <a:cubicBezTo>
                    <a:pt x="9812151" y="4931372"/>
                    <a:pt x="9721092" y="4918672"/>
                    <a:pt x="9721092" y="4918672"/>
                  </a:cubicBezTo>
                  <a:lnTo>
                    <a:pt x="707771" y="4918672"/>
                  </a:lnTo>
                  <a:lnTo>
                    <a:pt x="631063" y="4905972"/>
                  </a:lnTo>
                  <a:cubicBezTo>
                    <a:pt x="631063" y="4905972"/>
                    <a:pt x="533400" y="4918672"/>
                    <a:pt x="457581" y="4905972"/>
                  </a:cubicBezTo>
                  <a:cubicBezTo>
                    <a:pt x="381762" y="4893272"/>
                    <a:pt x="296418" y="4905972"/>
                    <a:pt x="296418" y="4905972"/>
                  </a:cubicBezTo>
                  <a:cubicBezTo>
                    <a:pt x="240284" y="4905972"/>
                    <a:pt x="162814" y="4901654"/>
                    <a:pt x="119507" y="4872443"/>
                  </a:cubicBezTo>
                  <a:cubicBezTo>
                    <a:pt x="47371" y="4823803"/>
                    <a:pt x="25400" y="4753572"/>
                    <a:pt x="0" y="4647780"/>
                  </a:cubicBezTo>
                  <a:lnTo>
                    <a:pt x="0" y="4447247"/>
                  </a:lnTo>
                  <a:cubicBezTo>
                    <a:pt x="0" y="4447247"/>
                    <a:pt x="12700" y="4362285"/>
                    <a:pt x="12700" y="4303991"/>
                  </a:cubicBezTo>
                  <a:cubicBezTo>
                    <a:pt x="12700" y="4245698"/>
                    <a:pt x="0" y="4155783"/>
                    <a:pt x="0" y="4155783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4064978"/>
                  </a:lnTo>
                  <a:cubicBezTo>
                    <a:pt x="10396096" y="4064978"/>
                    <a:pt x="10408796" y="4433659"/>
                    <a:pt x="10408796" y="4466679"/>
                  </a:cubicBezTo>
                  <a:cubicBezTo>
                    <a:pt x="10408796" y="4499698"/>
                    <a:pt x="10386318" y="4607648"/>
                    <a:pt x="10368410" y="4653877"/>
                  </a:cubicBezTo>
                  <a:cubicBezTo>
                    <a:pt x="10343392" y="4718519"/>
                    <a:pt x="10353552" y="4775416"/>
                    <a:pt x="10301735" y="4819611"/>
                  </a:cubicBezTo>
                  <a:cubicBezTo>
                    <a:pt x="10265668" y="4850473"/>
                    <a:pt x="10211566" y="4887810"/>
                    <a:pt x="10166354" y="4904955"/>
                  </a:cubicBezTo>
                  <a:cubicBezTo>
                    <a:pt x="10121142" y="4922100"/>
                    <a:pt x="10063357" y="4918798"/>
                    <a:pt x="10007477" y="4931498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789068" y="933450"/>
            <a:ext cx="2709863" cy="1468253"/>
          </a:xfrm>
          <a:custGeom>
            <a:avLst/>
            <a:gdLst/>
            <a:ahLst/>
            <a:cxnLst/>
            <a:rect r="r" b="b" t="t" l="l"/>
            <a:pathLst>
              <a:path h="1468253" w="2709863">
                <a:moveTo>
                  <a:pt x="0" y="0"/>
                </a:moveTo>
                <a:lnTo>
                  <a:pt x="2709864" y="0"/>
                </a:lnTo>
                <a:lnTo>
                  <a:pt x="2709864" y="1468253"/>
                </a:lnTo>
                <a:lnTo>
                  <a:pt x="0" y="146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33035" y="7553861"/>
            <a:ext cx="2241755" cy="2152085"/>
          </a:xfrm>
          <a:custGeom>
            <a:avLst/>
            <a:gdLst/>
            <a:ahLst/>
            <a:cxnLst/>
            <a:rect r="r" b="b" t="t" l="l"/>
            <a:pathLst>
              <a:path h="2152085" w="2241755">
                <a:moveTo>
                  <a:pt x="0" y="0"/>
                </a:moveTo>
                <a:lnTo>
                  <a:pt x="2241755" y="0"/>
                </a:lnTo>
                <a:lnTo>
                  <a:pt x="2241755" y="2152084"/>
                </a:lnTo>
                <a:lnTo>
                  <a:pt x="0" y="2152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true" rot="2201079">
            <a:off x="581297" y="6032654"/>
            <a:ext cx="894805" cy="1878408"/>
          </a:xfrm>
          <a:custGeom>
            <a:avLst/>
            <a:gdLst/>
            <a:ahLst/>
            <a:cxnLst/>
            <a:rect r="r" b="b" t="t" l="l"/>
            <a:pathLst>
              <a:path h="1878408" w="894805">
                <a:moveTo>
                  <a:pt x="0" y="1878408"/>
                </a:moveTo>
                <a:lnTo>
                  <a:pt x="894806" y="1878408"/>
                </a:lnTo>
                <a:lnTo>
                  <a:pt x="894806" y="0"/>
                </a:lnTo>
                <a:lnTo>
                  <a:pt x="0" y="0"/>
                </a:lnTo>
                <a:lnTo>
                  <a:pt x="0" y="187840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2790251" y="630005"/>
            <a:ext cx="4053723" cy="1533044"/>
          </a:xfrm>
          <a:custGeom>
            <a:avLst/>
            <a:gdLst/>
            <a:ahLst/>
            <a:cxnLst/>
            <a:rect r="r" b="b" t="t" l="l"/>
            <a:pathLst>
              <a:path h="1533044" w="4053723">
                <a:moveTo>
                  <a:pt x="0" y="0"/>
                </a:moveTo>
                <a:lnTo>
                  <a:pt x="4053723" y="0"/>
                </a:lnTo>
                <a:lnTo>
                  <a:pt x="4053723" y="1533045"/>
                </a:lnTo>
                <a:lnTo>
                  <a:pt x="0" y="1533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142177" y="2860234"/>
            <a:ext cx="10003646" cy="411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499"/>
              </a:lnSpc>
            </a:pPr>
            <a:r>
              <a:rPr lang="en-US" sz="14499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КӨП ТАҢДАУ</a:t>
            </a:r>
          </a:p>
        </p:txBody>
      </p:sp>
      <p:sp>
        <p:nvSpPr>
          <p:cNvPr name="Freeform 10" id="10"/>
          <p:cNvSpPr/>
          <p:nvPr/>
        </p:nvSpPr>
        <p:spPr>
          <a:xfrm flipH="false" flipV="true" rot="-5400000">
            <a:off x="16615564" y="2954683"/>
            <a:ext cx="2203477" cy="1368910"/>
          </a:xfrm>
          <a:custGeom>
            <a:avLst/>
            <a:gdLst/>
            <a:ahLst/>
            <a:cxnLst/>
            <a:rect r="r" b="b" t="t" l="l"/>
            <a:pathLst>
              <a:path h="1368910" w="2203477">
                <a:moveTo>
                  <a:pt x="0" y="1368910"/>
                </a:moveTo>
                <a:lnTo>
                  <a:pt x="2203476" y="1368910"/>
                </a:lnTo>
                <a:lnTo>
                  <a:pt x="2203476" y="0"/>
                </a:lnTo>
                <a:lnTo>
                  <a:pt x="0" y="0"/>
                </a:lnTo>
                <a:lnTo>
                  <a:pt x="0" y="136891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991394" y="1291657"/>
            <a:ext cx="230521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1: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84349" y="7363713"/>
            <a:ext cx="11119303" cy="1266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Бүтін амалдар туралы сұрақтарды оқып, дұрыс жауапты таңдаңыз.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7836684"/>
            <a:ext cx="2369611" cy="2756190"/>
            <a:chOff x="0" y="0"/>
            <a:chExt cx="3159481" cy="3674920"/>
          </a:xfrm>
        </p:grpSpPr>
        <p:sp>
          <p:nvSpPr>
            <p:cNvPr name="Freeform 3" id="3"/>
            <p:cNvSpPr/>
            <p:nvPr/>
          </p:nvSpPr>
          <p:spPr>
            <a:xfrm flipH="false" flipV="false" rot="-3457493">
              <a:off x="332679" y="1764682"/>
              <a:ext cx="1545666" cy="1637989"/>
            </a:xfrm>
            <a:custGeom>
              <a:avLst/>
              <a:gdLst/>
              <a:ahLst/>
              <a:cxnLst/>
              <a:rect r="r" b="b" t="t" l="l"/>
              <a:pathLst>
                <a:path h="1637989" w="1545666">
                  <a:moveTo>
                    <a:pt x="0" y="0"/>
                  </a:moveTo>
                  <a:lnTo>
                    <a:pt x="1545665" y="0"/>
                  </a:lnTo>
                  <a:lnTo>
                    <a:pt x="1545665" y="1637989"/>
                  </a:lnTo>
                  <a:lnTo>
                    <a:pt x="0" y="1637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-756071">
              <a:off x="463885" y="247304"/>
              <a:ext cx="2497800" cy="2089069"/>
            </a:xfrm>
            <a:custGeom>
              <a:avLst/>
              <a:gdLst/>
              <a:ahLst/>
              <a:cxnLst/>
              <a:rect r="r" b="b" t="t" l="l"/>
              <a:pathLst>
                <a:path h="2089069" w="2497800">
                  <a:moveTo>
                    <a:pt x="0" y="0"/>
                  </a:moveTo>
                  <a:lnTo>
                    <a:pt x="2497800" y="0"/>
                  </a:lnTo>
                  <a:lnTo>
                    <a:pt x="2497800" y="2089069"/>
                  </a:lnTo>
                  <a:lnTo>
                    <a:pt x="0" y="208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038689"/>
            <a:ext cx="16230600" cy="2752725"/>
            <a:chOff x="0" y="0"/>
            <a:chExt cx="20817847" cy="353072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20817720" cy="3537711"/>
            </a:xfrm>
            <a:custGeom>
              <a:avLst/>
              <a:gdLst/>
              <a:ahLst/>
              <a:cxnLst/>
              <a:rect r="r" b="b" t="t" l="l"/>
              <a:pathLst>
                <a:path h="3537711" w="20817720">
                  <a:moveTo>
                    <a:pt x="20416654" y="3525011"/>
                  </a:moveTo>
                  <a:cubicBezTo>
                    <a:pt x="20360774" y="3537711"/>
                    <a:pt x="20335374" y="3525011"/>
                    <a:pt x="20278224" y="3525011"/>
                  </a:cubicBezTo>
                  <a:cubicBezTo>
                    <a:pt x="20221074" y="3525011"/>
                    <a:pt x="20130015" y="3512311"/>
                    <a:pt x="20130015" y="3512311"/>
                  </a:cubicBezTo>
                  <a:lnTo>
                    <a:pt x="707771" y="3512311"/>
                  </a:lnTo>
                  <a:lnTo>
                    <a:pt x="631063" y="3499611"/>
                  </a:lnTo>
                  <a:cubicBezTo>
                    <a:pt x="631063" y="3499611"/>
                    <a:pt x="533400" y="3512311"/>
                    <a:pt x="457581" y="3499611"/>
                  </a:cubicBezTo>
                  <a:cubicBezTo>
                    <a:pt x="381762" y="3486911"/>
                    <a:pt x="296418" y="3499611"/>
                    <a:pt x="296418" y="3499611"/>
                  </a:cubicBezTo>
                  <a:cubicBezTo>
                    <a:pt x="240284" y="3499611"/>
                    <a:pt x="162814" y="3495293"/>
                    <a:pt x="119507" y="3466084"/>
                  </a:cubicBezTo>
                  <a:cubicBezTo>
                    <a:pt x="47371" y="3417442"/>
                    <a:pt x="25400" y="3347211"/>
                    <a:pt x="0" y="3241420"/>
                  </a:cubicBezTo>
                  <a:lnTo>
                    <a:pt x="0" y="3040887"/>
                  </a:lnTo>
                  <a:cubicBezTo>
                    <a:pt x="0" y="3040887"/>
                    <a:pt x="12700" y="2955925"/>
                    <a:pt x="12700" y="2897631"/>
                  </a:cubicBezTo>
                  <a:cubicBezTo>
                    <a:pt x="12700" y="2839338"/>
                    <a:pt x="0" y="2749422"/>
                    <a:pt x="0" y="274942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20298671" y="0"/>
                  </a:lnTo>
                  <a:cubicBezTo>
                    <a:pt x="20398747" y="0"/>
                    <a:pt x="20467200" y="12700"/>
                    <a:pt x="20467200" y="12700"/>
                  </a:cubicBezTo>
                  <a:cubicBezTo>
                    <a:pt x="20531336" y="12700"/>
                    <a:pt x="20620109" y="36322"/>
                    <a:pt x="20678020" y="50800"/>
                  </a:cubicBezTo>
                  <a:cubicBezTo>
                    <a:pt x="20779620" y="76200"/>
                    <a:pt x="20805020" y="254000"/>
                    <a:pt x="20805020" y="350520"/>
                  </a:cubicBezTo>
                  <a:lnTo>
                    <a:pt x="20805020" y="2658617"/>
                  </a:lnTo>
                  <a:cubicBezTo>
                    <a:pt x="20805020" y="2658617"/>
                    <a:pt x="20817720" y="3027298"/>
                    <a:pt x="20817720" y="3060319"/>
                  </a:cubicBezTo>
                  <a:cubicBezTo>
                    <a:pt x="20817720" y="3093338"/>
                    <a:pt x="20795241" y="3201288"/>
                    <a:pt x="20777335" y="3247516"/>
                  </a:cubicBezTo>
                  <a:cubicBezTo>
                    <a:pt x="20752315" y="3312160"/>
                    <a:pt x="20762475" y="3369055"/>
                    <a:pt x="20710660" y="3413251"/>
                  </a:cubicBezTo>
                  <a:cubicBezTo>
                    <a:pt x="20674591" y="3444112"/>
                    <a:pt x="20620489" y="3481450"/>
                    <a:pt x="20575277" y="3498595"/>
                  </a:cubicBezTo>
                  <a:cubicBezTo>
                    <a:pt x="20530065" y="3515741"/>
                    <a:pt x="20472281" y="3512438"/>
                    <a:pt x="20416400" y="3525138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6261670"/>
            <a:ext cx="7877175" cy="3362325"/>
            <a:chOff x="0" y="0"/>
            <a:chExt cx="5051749" cy="21563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27" y="127"/>
              <a:ext cx="5051622" cy="2163294"/>
            </a:xfrm>
            <a:custGeom>
              <a:avLst/>
              <a:gdLst/>
              <a:ahLst/>
              <a:cxnLst/>
              <a:rect r="r" b="b" t="t" l="l"/>
              <a:pathLst>
                <a:path h="2163294" w="5051622">
                  <a:moveTo>
                    <a:pt x="4650556" y="2150594"/>
                  </a:moveTo>
                  <a:cubicBezTo>
                    <a:pt x="4594676" y="2163294"/>
                    <a:pt x="4569276" y="2150594"/>
                    <a:pt x="4512126" y="2150594"/>
                  </a:cubicBezTo>
                  <a:cubicBezTo>
                    <a:pt x="4454976" y="2150594"/>
                    <a:pt x="4363917" y="2137894"/>
                    <a:pt x="4363917" y="2137894"/>
                  </a:cubicBezTo>
                  <a:lnTo>
                    <a:pt x="707771" y="2137894"/>
                  </a:lnTo>
                  <a:lnTo>
                    <a:pt x="631063" y="2125194"/>
                  </a:lnTo>
                  <a:cubicBezTo>
                    <a:pt x="631063" y="2125194"/>
                    <a:pt x="533400" y="2137894"/>
                    <a:pt x="457581" y="2125194"/>
                  </a:cubicBezTo>
                  <a:cubicBezTo>
                    <a:pt x="381762" y="2112494"/>
                    <a:pt x="296418" y="2125194"/>
                    <a:pt x="296418" y="2125194"/>
                  </a:cubicBezTo>
                  <a:cubicBezTo>
                    <a:pt x="240284" y="2125194"/>
                    <a:pt x="162814" y="2120876"/>
                    <a:pt x="119507" y="2091666"/>
                  </a:cubicBezTo>
                  <a:cubicBezTo>
                    <a:pt x="47371" y="2043025"/>
                    <a:pt x="25400" y="1972794"/>
                    <a:pt x="0" y="1867003"/>
                  </a:cubicBezTo>
                  <a:lnTo>
                    <a:pt x="0" y="1666470"/>
                  </a:lnTo>
                  <a:cubicBezTo>
                    <a:pt x="0" y="1666470"/>
                    <a:pt x="12700" y="1581507"/>
                    <a:pt x="12700" y="1523214"/>
                  </a:cubicBezTo>
                  <a:cubicBezTo>
                    <a:pt x="12700" y="1464921"/>
                    <a:pt x="0" y="1375005"/>
                    <a:pt x="0" y="137500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1284200"/>
                  </a:lnTo>
                  <a:cubicBezTo>
                    <a:pt x="5038922" y="1284200"/>
                    <a:pt x="5051622" y="1652881"/>
                    <a:pt x="5051622" y="1685901"/>
                  </a:cubicBezTo>
                  <a:cubicBezTo>
                    <a:pt x="5051622" y="1718921"/>
                    <a:pt x="5029143" y="1826871"/>
                    <a:pt x="5011236" y="1873099"/>
                  </a:cubicBezTo>
                  <a:cubicBezTo>
                    <a:pt x="4986217" y="1937742"/>
                    <a:pt x="4996377" y="1994638"/>
                    <a:pt x="4944561" y="2038834"/>
                  </a:cubicBezTo>
                  <a:cubicBezTo>
                    <a:pt x="4908493" y="2069695"/>
                    <a:pt x="4854391" y="2107033"/>
                    <a:pt x="4809179" y="2124178"/>
                  </a:cubicBezTo>
                  <a:cubicBezTo>
                    <a:pt x="4763967" y="2141323"/>
                    <a:pt x="4706182" y="2138021"/>
                    <a:pt x="4650302" y="2150721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2125" y="6261670"/>
            <a:ext cx="7877175" cy="3362325"/>
            <a:chOff x="0" y="0"/>
            <a:chExt cx="5051749" cy="215630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127"/>
              <a:ext cx="5051622" cy="2163294"/>
            </a:xfrm>
            <a:custGeom>
              <a:avLst/>
              <a:gdLst/>
              <a:ahLst/>
              <a:cxnLst/>
              <a:rect r="r" b="b" t="t" l="l"/>
              <a:pathLst>
                <a:path h="2163294" w="5051622">
                  <a:moveTo>
                    <a:pt x="4650556" y="2150594"/>
                  </a:moveTo>
                  <a:cubicBezTo>
                    <a:pt x="4594676" y="2163294"/>
                    <a:pt x="4569276" y="2150594"/>
                    <a:pt x="4512126" y="2150594"/>
                  </a:cubicBezTo>
                  <a:cubicBezTo>
                    <a:pt x="4454976" y="2150594"/>
                    <a:pt x="4363917" y="2137894"/>
                    <a:pt x="4363917" y="2137894"/>
                  </a:cubicBezTo>
                  <a:lnTo>
                    <a:pt x="707771" y="2137894"/>
                  </a:lnTo>
                  <a:lnTo>
                    <a:pt x="631063" y="2125194"/>
                  </a:lnTo>
                  <a:cubicBezTo>
                    <a:pt x="631063" y="2125194"/>
                    <a:pt x="533400" y="2137894"/>
                    <a:pt x="457581" y="2125194"/>
                  </a:cubicBezTo>
                  <a:cubicBezTo>
                    <a:pt x="381762" y="2112494"/>
                    <a:pt x="296418" y="2125194"/>
                    <a:pt x="296418" y="2125194"/>
                  </a:cubicBezTo>
                  <a:cubicBezTo>
                    <a:pt x="240284" y="2125194"/>
                    <a:pt x="162814" y="2120876"/>
                    <a:pt x="119507" y="2091666"/>
                  </a:cubicBezTo>
                  <a:cubicBezTo>
                    <a:pt x="47371" y="2043025"/>
                    <a:pt x="25400" y="1972794"/>
                    <a:pt x="0" y="1867003"/>
                  </a:cubicBezTo>
                  <a:lnTo>
                    <a:pt x="0" y="1666470"/>
                  </a:lnTo>
                  <a:cubicBezTo>
                    <a:pt x="0" y="1666470"/>
                    <a:pt x="12700" y="1581507"/>
                    <a:pt x="12700" y="1523214"/>
                  </a:cubicBezTo>
                  <a:cubicBezTo>
                    <a:pt x="12700" y="1464921"/>
                    <a:pt x="0" y="1375005"/>
                    <a:pt x="0" y="137500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1284200"/>
                  </a:lnTo>
                  <a:cubicBezTo>
                    <a:pt x="5038922" y="1284200"/>
                    <a:pt x="5051622" y="1652881"/>
                    <a:pt x="5051622" y="1685901"/>
                  </a:cubicBezTo>
                  <a:cubicBezTo>
                    <a:pt x="5051622" y="1718921"/>
                    <a:pt x="5029143" y="1826871"/>
                    <a:pt x="5011236" y="1873099"/>
                  </a:cubicBezTo>
                  <a:cubicBezTo>
                    <a:pt x="4986217" y="1937742"/>
                    <a:pt x="4996377" y="1994638"/>
                    <a:pt x="4944561" y="2038834"/>
                  </a:cubicBezTo>
                  <a:cubicBezTo>
                    <a:pt x="4908493" y="2069695"/>
                    <a:pt x="4854391" y="2107033"/>
                    <a:pt x="4809179" y="2124178"/>
                  </a:cubicBezTo>
                  <a:cubicBezTo>
                    <a:pt x="4763967" y="2141323"/>
                    <a:pt x="4706182" y="2138021"/>
                    <a:pt x="4650302" y="2150721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23736" y="915496"/>
            <a:ext cx="1313250" cy="1260720"/>
          </a:xfrm>
          <a:custGeom>
            <a:avLst/>
            <a:gdLst/>
            <a:ahLst/>
            <a:cxnLst/>
            <a:rect r="r" b="b" t="t" l="l"/>
            <a:pathLst>
              <a:path h="1260720" w="1313250">
                <a:moveTo>
                  <a:pt x="0" y="0"/>
                </a:moveTo>
                <a:lnTo>
                  <a:pt x="1313250" y="0"/>
                </a:lnTo>
                <a:lnTo>
                  <a:pt x="1313250" y="1260719"/>
                </a:lnTo>
                <a:lnTo>
                  <a:pt x="0" y="1260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3540628">
            <a:off x="-479497" y="148655"/>
            <a:ext cx="1477245" cy="1028700"/>
          </a:xfrm>
          <a:custGeom>
            <a:avLst/>
            <a:gdLst/>
            <a:ahLst/>
            <a:cxnLst/>
            <a:rect r="r" b="b" t="t" l="l"/>
            <a:pathLst>
              <a:path h="1028700" w="1477245">
                <a:moveTo>
                  <a:pt x="0" y="0"/>
                </a:moveTo>
                <a:lnTo>
                  <a:pt x="1477245" y="0"/>
                </a:lnTo>
                <a:lnTo>
                  <a:pt x="14772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263022" y="1277836"/>
            <a:ext cx="1047750" cy="1040130"/>
            <a:chOff x="0" y="0"/>
            <a:chExt cx="1397000" cy="13868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97000" cy="1386840"/>
            </a:xfrm>
            <a:custGeom>
              <a:avLst/>
              <a:gdLst/>
              <a:ahLst/>
              <a:cxnLst/>
              <a:rect r="r" b="b" t="t" l="l"/>
              <a:pathLst>
                <a:path h="138684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56338" y="342035"/>
              <a:ext cx="684323" cy="702771"/>
            </a:xfrm>
            <a:custGeom>
              <a:avLst/>
              <a:gdLst/>
              <a:ahLst/>
              <a:cxnLst/>
              <a:rect r="r" b="b" t="t" l="l"/>
              <a:pathLst>
                <a:path h="702771" w="684323">
                  <a:moveTo>
                    <a:pt x="0" y="0"/>
                  </a:moveTo>
                  <a:lnTo>
                    <a:pt x="684324" y="0"/>
                  </a:lnTo>
                  <a:lnTo>
                    <a:pt x="684324" y="702770"/>
                  </a:lnTo>
                  <a:lnTo>
                    <a:pt x="0" y="702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443412" y="8156309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2796838" y="8156309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4696537" y="867871"/>
            <a:ext cx="218071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 NO. 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БІРНЕШЕ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Таңдау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788723" y="961411"/>
            <a:ext cx="8710555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Берілген өрнектің қалай шешілетінін дұрыс көрсететін сандық жолды таңдап, стикерді дұрыс жауапқа жылжытыңыз.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16897" y="3595901"/>
            <a:ext cx="6654206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5 + (-3)</a:t>
            </a:r>
          </a:p>
        </p:txBody>
      </p:sp>
      <p:sp>
        <p:nvSpPr>
          <p:cNvPr name="AutoShape 24" id="24"/>
          <p:cNvSpPr/>
          <p:nvPr/>
        </p:nvSpPr>
        <p:spPr>
          <a:xfrm>
            <a:off x="1473749" y="7020535"/>
            <a:ext cx="6987076" cy="0"/>
          </a:xfrm>
          <a:prstGeom prst="line">
            <a:avLst/>
          </a:prstGeom>
          <a:ln cap="flat" w="95250">
            <a:solidFill>
              <a:srgbClr val="3F2F4B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25" id="25"/>
          <p:cNvSpPr/>
          <p:nvPr/>
        </p:nvSpPr>
        <p:spPr>
          <a:xfrm>
            <a:off x="4549264" y="7020535"/>
            <a:ext cx="1908651" cy="0"/>
          </a:xfrm>
          <a:prstGeom prst="line">
            <a:avLst/>
          </a:prstGeom>
          <a:ln cap="flat" w="95250">
            <a:solidFill>
              <a:srgbClr val="C16F4A"/>
            </a:solidFill>
            <a:prstDash val="solid"/>
            <a:headEnd type="oval" len="lg" w="lg"/>
            <a:tailEnd type="triangle" len="med" w="lg"/>
          </a:ln>
        </p:spPr>
      </p:sp>
      <p:sp>
        <p:nvSpPr>
          <p:cNvPr name="TextBox 26" id="26"/>
          <p:cNvSpPr txBox="true"/>
          <p:nvPr/>
        </p:nvSpPr>
        <p:spPr>
          <a:xfrm rot="0">
            <a:off x="177375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0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17577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861397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405218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949039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492859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036680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6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580500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7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12432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8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66814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211962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55783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11</a:t>
            </a:r>
          </a:p>
        </p:txBody>
      </p:sp>
      <p:sp>
        <p:nvSpPr>
          <p:cNvPr name="AutoShape 38" id="38"/>
          <p:cNvSpPr/>
          <p:nvPr/>
        </p:nvSpPr>
        <p:spPr>
          <a:xfrm>
            <a:off x="9827174" y="7020535"/>
            <a:ext cx="6987076" cy="0"/>
          </a:xfrm>
          <a:prstGeom prst="line">
            <a:avLst/>
          </a:prstGeom>
          <a:ln cap="flat" w="95250">
            <a:solidFill>
              <a:srgbClr val="3F2F4B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39" id="39"/>
          <p:cNvSpPr/>
          <p:nvPr/>
        </p:nvSpPr>
        <p:spPr>
          <a:xfrm>
            <a:off x="11275994" y="7020535"/>
            <a:ext cx="1908651" cy="0"/>
          </a:xfrm>
          <a:prstGeom prst="line">
            <a:avLst/>
          </a:prstGeom>
          <a:ln cap="flat" w="95250">
            <a:solidFill>
              <a:srgbClr val="C16F4A"/>
            </a:solidFill>
            <a:prstDash val="solid"/>
            <a:headEnd type="triangle" len="med" w="lg"/>
            <a:tailEnd type="oval" len="lg" w="lg"/>
          </a:ln>
        </p:spPr>
      </p:sp>
      <p:sp>
        <p:nvSpPr>
          <p:cNvPr name="TextBox 40" id="40"/>
          <p:cNvSpPr txBox="true"/>
          <p:nvPr/>
        </p:nvSpPr>
        <p:spPr>
          <a:xfrm rot="0">
            <a:off x="1012718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trike="noStrike" u="none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671002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214822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758643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302464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846284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90105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933925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47774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02156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9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565387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6109208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11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7836684"/>
            <a:ext cx="2369611" cy="2756190"/>
            <a:chOff x="0" y="0"/>
            <a:chExt cx="3159481" cy="3674920"/>
          </a:xfrm>
        </p:grpSpPr>
        <p:sp>
          <p:nvSpPr>
            <p:cNvPr name="Freeform 3" id="3"/>
            <p:cNvSpPr/>
            <p:nvPr/>
          </p:nvSpPr>
          <p:spPr>
            <a:xfrm flipH="false" flipV="false" rot="-3457493">
              <a:off x="332679" y="1764682"/>
              <a:ext cx="1545666" cy="1637989"/>
            </a:xfrm>
            <a:custGeom>
              <a:avLst/>
              <a:gdLst/>
              <a:ahLst/>
              <a:cxnLst/>
              <a:rect r="r" b="b" t="t" l="l"/>
              <a:pathLst>
                <a:path h="1637989" w="1545666">
                  <a:moveTo>
                    <a:pt x="0" y="0"/>
                  </a:moveTo>
                  <a:lnTo>
                    <a:pt x="1545665" y="0"/>
                  </a:lnTo>
                  <a:lnTo>
                    <a:pt x="1545665" y="1637989"/>
                  </a:lnTo>
                  <a:lnTo>
                    <a:pt x="0" y="1637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-756071">
              <a:off x="463885" y="247304"/>
              <a:ext cx="2497800" cy="2089069"/>
            </a:xfrm>
            <a:custGeom>
              <a:avLst/>
              <a:gdLst/>
              <a:ahLst/>
              <a:cxnLst/>
              <a:rect r="r" b="b" t="t" l="l"/>
              <a:pathLst>
                <a:path h="2089069" w="2497800">
                  <a:moveTo>
                    <a:pt x="0" y="0"/>
                  </a:moveTo>
                  <a:lnTo>
                    <a:pt x="2497800" y="0"/>
                  </a:lnTo>
                  <a:lnTo>
                    <a:pt x="2497800" y="2089069"/>
                  </a:lnTo>
                  <a:lnTo>
                    <a:pt x="0" y="208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23736" y="915496"/>
            <a:ext cx="1313250" cy="1260720"/>
          </a:xfrm>
          <a:custGeom>
            <a:avLst/>
            <a:gdLst/>
            <a:ahLst/>
            <a:cxnLst/>
            <a:rect r="r" b="b" t="t" l="l"/>
            <a:pathLst>
              <a:path h="1260720" w="1313250">
                <a:moveTo>
                  <a:pt x="0" y="0"/>
                </a:moveTo>
                <a:lnTo>
                  <a:pt x="1313250" y="0"/>
                </a:lnTo>
                <a:lnTo>
                  <a:pt x="1313250" y="1260719"/>
                </a:lnTo>
                <a:lnTo>
                  <a:pt x="0" y="1260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3540628">
            <a:off x="-479497" y="148655"/>
            <a:ext cx="1477245" cy="1028700"/>
          </a:xfrm>
          <a:custGeom>
            <a:avLst/>
            <a:gdLst/>
            <a:ahLst/>
            <a:cxnLst/>
            <a:rect r="r" b="b" t="t" l="l"/>
            <a:pathLst>
              <a:path h="1028700" w="1477245">
                <a:moveTo>
                  <a:pt x="0" y="0"/>
                </a:moveTo>
                <a:lnTo>
                  <a:pt x="1477245" y="0"/>
                </a:lnTo>
                <a:lnTo>
                  <a:pt x="14772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3038689"/>
            <a:ext cx="16230600" cy="2752725"/>
            <a:chOff x="0" y="0"/>
            <a:chExt cx="20817847" cy="35307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27" y="127"/>
              <a:ext cx="20817720" cy="3537711"/>
            </a:xfrm>
            <a:custGeom>
              <a:avLst/>
              <a:gdLst/>
              <a:ahLst/>
              <a:cxnLst/>
              <a:rect r="r" b="b" t="t" l="l"/>
              <a:pathLst>
                <a:path h="3537711" w="20817720">
                  <a:moveTo>
                    <a:pt x="20416654" y="3525011"/>
                  </a:moveTo>
                  <a:cubicBezTo>
                    <a:pt x="20360774" y="3537711"/>
                    <a:pt x="20335374" y="3525011"/>
                    <a:pt x="20278224" y="3525011"/>
                  </a:cubicBezTo>
                  <a:cubicBezTo>
                    <a:pt x="20221074" y="3525011"/>
                    <a:pt x="20130015" y="3512311"/>
                    <a:pt x="20130015" y="3512311"/>
                  </a:cubicBezTo>
                  <a:lnTo>
                    <a:pt x="707771" y="3512311"/>
                  </a:lnTo>
                  <a:lnTo>
                    <a:pt x="631063" y="3499611"/>
                  </a:lnTo>
                  <a:cubicBezTo>
                    <a:pt x="631063" y="3499611"/>
                    <a:pt x="533400" y="3512311"/>
                    <a:pt x="457581" y="3499611"/>
                  </a:cubicBezTo>
                  <a:cubicBezTo>
                    <a:pt x="381762" y="3486911"/>
                    <a:pt x="296418" y="3499611"/>
                    <a:pt x="296418" y="3499611"/>
                  </a:cubicBezTo>
                  <a:cubicBezTo>
                    <a:pt x="240284" y="3499611"/>
                    <a:pt x="162814" y="3495293"/>
                    <a:pt x="119507" y="3466084"/>
                  </a:cubicBezTo>
                  <a:cubicBezTo>
                    <a:pt x="47371" y="3417442"/>
                    <a:pt x="25400" y="3347211"/>
                    <a:pt x="0" y="3241420"/>
                  </a:cubicBezTo>
                  <a:lnTo>
                    <a:pt x="0" y="3040887"/>
                  </a:lnTo>
                  <a:cubicBezTo>
                    <a:pt x="0" y="3040887"/>
                    <a:pt x="12700" y="2955925"/>
                    <a:pt x="12700" y="2897631"/>
                  </a:cubicBezTo>
                  <a:cubicBezTo>
                    <a:pt x="12700" y="2839338"/>
                    <a:pt x="0" y="2749422"/>
                    <a:pt x="0" y="274942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20298671" y="0"/>
                  </a:lnTo>
                  <a:cubicBezTo>
                    <a:pt x="20398747" y="0"/>
                    <a:pt x="20467200" y="12700"/>
                    <a:pt x="20467200" y="12700"/>
                  </a:cubicBezTo>
                  <a:cubicBezTo>
                    <a:pt x="20531336" y="12700"/>
                    <a:pt x="20620109" y="36322"/>
                    <a:pt x="20678020" y="50800"/>
                  </a:cubicBezTo>
                  <a:cubicBezTo>
                    <a:pt x="20779620" y="76200"/>
                    <a:pt x="20805020" y="254000"/>
                    <a:pt x="20805020" y="350520"/>
                  </a:cubicBezTo>
                  <a:lnTo>
                    <a:pt x="20805020" y="2658617"/>
                  </a:lnTo>
                  <a:cubicBezTo>
                    <a:pt x="20805020" y="2658617"/>
                    <a:pt x="20817720" y="3027298"/>
                    <a:pt x="20817720" y="3060319"/>
                  </a:cubicBezTo>
                  <a:cubicBezTo>
                    <a:pt x="20817720" y="3093338"/>
                    <a:pt x="20795241" y="3201288"/>
                    <a:pt x="20777335" y="3247516"/>
                  </a:cubicBezTo>
                  <a:cubicBezTo>
                    <a:pt x="20752315" y="3312160"/>
                    <a:pt x="20762475" y="3369055"/>
                    <a:pt x="20710660" y="3413251"/>
                  </a:cubicBezTo>
                  <a:cubicBezTo>
                    <a:pt x="20674591" y="3444112"/>
                    <a:pt x="20620489" y="3481450"/>
                    <a:pt x="20575277" y="3498595"/>
                  </a:cubicBezTo>
                  <a:cubicBezTo>
                    <a:pt x="20530065" y="3515741"/>
                    <a:pt x="20472281" y="3512438"/>
                    <a:pt x="20416400" y="3525138"/>
                  </a:cubicBezTo>
                  <a:close/>
                </a:path>
              </a:pathLst>
            </a:custGeom>
            <a:solidFill>
              <a:srgbClr val="EBD8A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6261670"/>
            <a:ext cx="7877175" cy="3362325"/>
            <a:chOff x="0" y="0"/>
            <a:chExt cx="5051749" cy="215630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127"/>
              <a:ext cx="5051622" cy="2163294"/>
            </a:xfrm>
            <a:custGeom>
              <a:avLst/>
              <a:gdLst/>
              <a:ahLst/>
              <a:cxnLst/>
              <a:rect r="r" b="b" t="t" l="l"/>
              <a:pathLst>
                <a:path h="2163294" w="5051622">
                  <a:moveTo>
                    <a:pt x="4650556" y="2150594"/>
                  </a:moveTo>
                  <a:cubicBezTo>
                    <a:pt x="4594676" y="2163294"/>
                    <a:pt x="4569276" y="2150594"/>
                    <a:pt x="4512126" y="2150594"/>
                  </a:cubicBezTo>
                  <a:cubicBezTo>
                    <a:pt x="4454976" y="2150594"/>
                    <a:pt x="4363917" y="2137894"/>
                    <a:pt x="4363917" y="2137894"/>
                  </a:cubicBezTo>
                  <a:lnTo>
                    <a:pt x="707771" y="2137894"/>
                  </a:lnTo>
                  <a:lnTo>
                    <a:pt x="631063" y="2125194"/>
                  </a:lnTo>
                  <a:cubicBezTo>
                    <a:pt x="631063" y="2125194"/>
                    <a:pt x="533400" y="2137894"/>
                    <a:pt x="457581" y="2125194"/>
                  </a:cubicBezTo>
                  <a:cubicBezTo>
                    <a:pt x="381762" y="2112494"/>
                    <a:pt x="296418" y="2125194"/>
                    <a:pt x="296418" y="2125194"/>
                  </a:cubicBezTo>
                  <a:cubicBezTo>
                    <a:pt x="240284" y="2125194"/>
                    <a:pt x="162814" y="2120876"/>
                    <a:pt x="119507" y="2091666"/>
                  </a:cubicBezTo>
                  <a:cubicBezTo>
                    <a:pt x="47371" y="2043025"/>
                    <a:pt x="25400" y="1972794"/>
                    <a:pt x="0" y="1867003"/>
                  </a:cubicBezTo>
                  <a:lnTo>
                    <a:pt x="0" y="1666470"/>
                  </a:lnTo>
                  <a:cubicBezTo>
                    <a:pt x="0" y="1666470"/>
                    <a:pt x="12700" y="1581507"/>
                    <a:pt x="12700" y="1523214"/>
                  </a:cubicBezTo>
                  <a:cubicBezTo>
                    <a:pt x="12700" y="1464921"/>
                    <a:pt x="0" y="1375005"/>
                    <a:pt x="0" y="137500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1284200"/>
                  </a:lnTo>
                  <a:cubicBezTo>
                    <a:pt x="5038922" y="1284200"/>
                    <a:pt x="5051622" y="1652881"/>
                    <a:pt x="5051622" y="1685901"/>
                  </a:cubicBezTo>
                  <a:cubicBezTo>
                    <a:pt x="5051622" y="1718921"/>
                    <a:pt x="5029143" y="1826871"/>
                    <a:pt x="5011236" y="1873099"/>
                  </a:cubicBezTo>
                  <a:cubicBezTo>
                    <a:pt x="4986217" y="1937742"/>
                    <a:pt x="4996377" y="1994638"/>
                    <a:pt x="4944561" y="2038834"/>
                  </a:cubicBezTo>
                  <a:cubicBezTo>
                    <a:pt x="4908493" y="2069695"/>
                    <a:pt x="4854391" y="2107033"/>
                    <a:pt x="4809179" y="2124178"/>
                  </a:cubicBezTo>
                  <a:cubicBezTo>
                    <a:pt x="4763967" y="2141323"/>
                    <a:pt x="4706182" y="2138021"/>
                    <a:pt x="4650302" y="2150721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382125" y="6261670"/>
            <a:ext cx="7877175" cy="3362325"/>
            <a:chOff x="0" y="0"/>
            <a:chExt cx="5051749" cy="21563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7" y="127"/>
              <a:ext cx="5051622" cy="2163294"/>
            </a:xfrm>
            <a:custGeom>
              <a:avLst/>
              <a:gdLst/>
              <a:ahLst/>
              <a:cxnLst/>
              <a:rect r="r" b="b" t="t" l="l"/>
              <a:pathLst>
                <a:path h="2163294" w="5051622">
                  <a:moveTo>
                    <a:pt x="4650556" y="2150594"/>
                  </a:moveTo>
                  <a:cubicBezTo>
                    <a:pt x="4594676" y="2163294"/>
                    <a:pt x="4569276" y="2150594"/>
                    <a:pt x="4512126" y="2150594"/>
                  </a:cubicBezTo>
                  <a:cubicBezTo>
                    <a:pt x="4454976" y="2150594"/>
                    <a:pt x="4363917" y="2137894"/>
                    <a:pt x="4363917" y="2137894"/>
                  </a:cubicBezTo>
                  <a:lnTo>
                    <a:pt x="707771" y="2137894"/>
                  </a:lnTo>
                  <a:lnTo>
                    <a:pt x="631063" y="2125194"/>
                  </a:lnTo>
                  <a:cubicBezTo>
                    <a:pt x="631063" y="2125194"/>
                    <a:pt x="533400" y="2137894"/>
                    <a:pt x="457581" y="2125194"/>
                  </a:cubicBezTo>
                  <a:cubicBezTo>
                    <a:pt x="381762" y="2112494"/>
                    <a:pt x="296418" y="2125194"/>
                    <a:pt x="296418" y="2125194"/>
                  </a:cubicBezTo>
                  <a:cubicBezTo>
                    <a:pt x="240284" y="2125194"/>
                    <a:pt x="162814" y="2120876"/>
                    <a:pt x="119507" y="2091666"/>
                  </a:cubicBezTo>
                  <a:cubicBezTo>
                    <a:pt x="47371" y="2043025"/>
                    <a:pt x="25400" y="1972794"/>
                    <a:pt x="0" y="1867003"/>
                  </a:cubicBezTo>
                  <a:lnTo>
                    <a:pt x="0" y="1666470"/>
                  </a:lnTo>
                  <a:cubicBezTo>
                    <a:pt x="0" y="1666470"/>
                    <a:pt x="12700" y="1581507"/>
                    <a:pt x="12700" y="1523214"/>
                  </a:cubicBezTo>
                  <a:cubicBezTo>
                    <a:pt x="12700" y="1464921"/>
                    <a:pt x="0" y="1375005"/>
                    <a:pt x="0" y="137500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1284200"/>
                  </a:lnTo>
                  <a:cubicBezTo>
                    <a:pt x="5038922" y="1284200"/>
                    <a:pt x="5051622" y="1652881"/>
                    <a:pt x="5051622" y="1685901"/>
                  </a:cubicBezTo>
                  <a:cubicBezTo>
                    <a:pt x="5051622" y="1718921"/>
                    <a:pt x="5029143" y="1826871"/>
                    <a:pt x="5011236" y="1873099"/>
                  </a:cubicBezTo>
                  <a:cubicBezTo>
                    <a:pt x="4986217" y="1937742"/>
                    <a:pt x="4996377" y="1994638"/>
                    <a:pt x="4944561" y="2038834"/>
                  </a:cubicBezTo>
                  <a:cubicBezTo>
                    <a:pt x="4908493" y="2069695"/>
                    <a:pt x="4854391" y="2107033"/>
                    <a:pt x="4809179" y="2124178"/>
                  </a:cubicBezTo>
                  <a:cubicBezTo>
                    <a:pt x="4763967" y="2141323"/>
                    <a:pt x="4706182" y="2138021"/>
                    <a:pt x="4650302" y="2150721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54275" y="7020535"/>
            <a:ext cx="7426024" cy="0"/>
          </a:xfrm>
          <a:prstGeom prst="line">
            <a:avLst/>
          </a:prstGeom>
          <a:ln cap="flat" w="95250">
            <a:solidFill>
              <a:srgbClr val="3F2F4B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6" id="16"/>
          <p:cNvSpPr/>
          <p:nvPr/>
        </p:nvSpPr>
        <p:spPr>
          <a:xfrm>
            <a:off x="3864257" y="7020535"/>
            <a:ext cx="2488651" cy="0"/>
          </a:xfrm>
          <a:prstGeom prst="line">
            <a:avLst/>
          </a:prstGeom>
          <a:ln cap="flat" w="95250">
            <a:solidFill>
              <a:srgbClr val="C16F4A"/>
            </a:solidFill>
            <a:prstDash val="solid"/>
            <a:headEnd type="oval" len="lg" w="lg"/>
            <a:tailEnd type="triangle" len="med" w="lg"/>
          </a:ln>
        </p:spPr>
      </p:sp>
      <p:sp>
        <p:nvSpPr>
          <p:cNvPr name="TextBox 17" id="17"/>
          <p:cNvSpPr txBox="true"/>
          <p:nvPr/>
        </p:nvSpPr>
        <p:spPr>
          <a:xfrm rot="0">
            <a:off x="1630853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7221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13579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54943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9630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337669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879032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2039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961759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03122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44485" y="7213248"/>
            <a:ext cx="17651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57323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898686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6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443412" y="8156309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2796838" y="8156309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2" id="32"/>
          <p:cNvSpPr txBox="true"/>
          <p:nvPr/>
        </p:nvSpPr>
        <p:spPr>
          <a:xfrm rot="0">
            <a:off x="14696537" y="867871"/>
            <a:ext cx="218071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 NO. 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MULTIPLE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CHOICE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88723" y="961411"/>
            <a:ext cx="8710555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Берілген өрнектің қалай шешілетінін дұрыс көрсететін сандық жолды таңдап, стикерді дұрыс жауапқа жылжытыңыз.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816897" y="3595901"/>
            <a:ext cx="6654206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(-2) - 4</a:t>
            </a:r>
          </a:p>
        </p:txBody>
      </p:sp>
      <p:sp>
        <p:nvSpPr>
          <p:cNvPr name="AutoShape 36" id="36"/>
          <p:cNvSpPr/>
          <p:nvPr/>
        </p:nvSpPr>
        <p:spPr>
          <a:xfrm>
            <a:off x="9607700" y="7020535"/>
            <a:ext cx="7426024" cy="0"/>
          </a:xfrm>
          <a:prstGeom prst="line">
            <a:avLst/>
          </a:prstGeom>
          <a:ln cap="flat" w="95250">
            <a:solidFill>
              <a:srgbClr val="3F2F4B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37" id="37"/>
          <p:cNvSpPr/>
          <p:nvPr/>
        </p:nvSpPr>
        <p:spPr>
          <a:xfrm>
            <a:off x="10094691" y="7020535"/>
            <a:ext cx="2488651" cy="0"/>
          </a:xfrm>
          <a:prstGeom prst="line">
            <a:avLst/>
          </a:prstGeom>
          <a:ln cap="flat" w="95250">
            <a:solidFill>
              <a:srgbClr val="C16F4A"/>
            </a:solidFill>
            <a:prstDash val="solid"/>
            <a:headEnd type="triangle" len="med" w="lg"/>
            <a:tailEnd type="oval" len="lg" w="lg"/>
          </a:ln>
        </p:spPr>
      </p:sp>
      <p:sp>
        <p:nvSpPr>
          <p:cNvPr name="TextBox 38" id="38"/>
          <p:cNvSpPr txBox="true"/>
          <p:nvPr/>
        </p:nvSpPr>
        <p:spPr>
          <a:xfrm rot="0">
            <a:off x="9984278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-6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52564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-5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067004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608368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14973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691094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-1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232457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0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77382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1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315184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2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856547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5397910" y="7213248"/>
            <a:ext cx="17651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10748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6252111" y="7213248"/>
            <a:ext cx="40503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6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5263022" y="1277836"/>
            <a:ext cx="1047750" cy="1040130"/>
            <a:chOff x="0" y="0"/>
            <a:chExt cx="1397000" cy="13868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397000" cy="1386840"/>
            </a:xfrm>
            <a:custGeom>
              <a:avLst/>
              <a:gdLst/>
              <a:ahLst/>
              <a:cxnLst/>
              <a:rect r="r" b="b" t="t" l="l"/>
              <a:pathLst>
                <a:path h="138684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356338" y="342035"/>
              <a:ext cx="684323" cy="702771"/>
            </a:xfrm>
            <a:custGeom>
              <a:avLst/>
              <a:gdLst/>
              <a:ahLst/>
              <a:cxnLst/>
              <a:rect r="r" b="b" t="t" l="l"/>
              <a:pathLst>
                <a:path h="702771" w="684323">
                  <a:moveTo>
                    <a:pt x="0" y="0"/>
                  </a:moveTo>
                  <a:lnTo>
                    <a:pt x="684324" y="0"/>
                  </a:lnTo>
                  <a:lnTo>
                    <a:pt x="684324" y="702770"/>
                  </a:lnTo>
                  <a:lnTo>
                    <a:pt x="0" y="702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34457" y="1228111"/>
            <a:ext cx="2137985" cy="1753148"/>
          </a:xfrm>
          <a:custGeom>
            <a:avLst/>
            <a:gdLst/>
            <a:ahLst/>
            <a:cxnLst/>
            <a:rect r="r" b="b" t="t" l="l"/>
            <a:pathLst>
              <a:path h="1753148" w="2137985">
                <a:moveTo>
                  <a:pt x="0" y="0"/>
                </a:moveTo>
                <a:lnTo>
                  <a:pt x="2137985" y="0"/>
                </a:lnTo>
                <a:lnTo>
                  <a:pt x="2137985" y="1753148"/>
                </a:lnTo>
                <a:lnTo>
                  <a:pt x="0" y="1753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504496">
            <a:off x="-30205" y="7524365"/>
            <a:ext cx="715499" cy="1502002"/>
          </a:xfrm>
          <a:custGeom>
            <a:avLst/>
            <a:gdLst/>
            <a:ahLst/>
            <a:cxnLst/>
            <a:rect r="r" b="b" t="t" l="l"/>
            <a:pathLst>
              <a:path h="1502002" w="715499">
                <a:moveTo>
                  <a:pt x="0" y="1502003"/>
                </a:moveTo>
                <a:lnTo>
                  <a:pt x="715499" y="1502003"/>
                </a:lnTo>
                <a:lnTo>
                  <a:pt x="715499" y="0"/>
                </a:lnTo>
                <a:lnTo>
                  <a:pt x="0" y="0"/>
                </a:lnTo>
                <a:lnTo>
                  <a:pt x="0" y="15020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038689"/>
            <a:ext cx="7877175" cy="6585306"/>
            <a:chOff x="0" y="0"/>
            <a:chExt cx="5051749" cy="42232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82125" y="3038689"/>
            <a:ext cx="7877175" cy="6585306"/>
            <a:chOff x="0" y="0"/>
            <a:chExt cx="5051749" cy="4223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4443412" y="7767041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796838" y="7767041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21998" y="9184734"/>
            <a:ext cx="1787082" cy="675842"/>
          </a:xfrm>
          <a:custGeom>
            <a:avLst/>
            <a:gdLst/>
            <a:ahLst/>
            <a:cxnLst/>
            <a:rect r="r" b="b" t="t" l="l"/>
            <a:pathLst>
              <a:path h="675842" w="1787082">
                <a:moveTo>
                  <a:pt x="0" y="0"/>
                </a:moveTo>
                <a:lnTo>
                  <a:pt x="1787082" y="0"/>
                </a:lnTo>
                <a:lnTo>
                  <a:pt x="1787082" y="675842"/>
                </a:lnTo>
                <a:lnTo>
                  <a:pt x="0" y="675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1739653" y="4891833"/>
            <a:ext cx="6455269" cy="14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Оң санның теріс санға көбейтіндісі оң болады.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93078" y="4891833"/>
            <a:ext cx="6455269" cy="14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Теріс санның теріс санға көбейтіндісі оң болады.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96537" y="867871"/>
            <a:ext cx="218071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 NO. 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MULTIPLE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CHOICE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70014" y="1170961"/>
            <a:ext cx="9674573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Әрқашан шындыққа сәйкес келетін мәлімдемені анықтаңыз, содан кейін стикерді дұрыс жауапқа жылжытыңыз.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7294329" y="-89836"/>
            <a:ext cx="993671" cy="1273937"/>
          </a:xfrm>
          <a:custGeom>
            <a:avLst/>
            <a:gdLst/>
            <a:ahLst/>
            <a:cxnLst/>
            <a:rect r="r" b="b" t="t" l="l"/>
            <a:pathLst>
              <a:path h="1273937" w="993671">
                <a:moveTo>
                  <a:pt x="0" y="0"/>
                </a:moveTo>
                <a:lnTo>
                  <a:pt x="993671" y="0"/>
                </a:lnTo>
                <a:lnTo>
                  <a:pt x="993671" y="1273937"/>
                </a:lnTo>
                <a:lnTo>
                  <a:pt x="0" y="1273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9" id="19"/>
          <p:cNvGrpSpPr/>
          <p:nvPr/>
        </p:nvGrpSpPr>
        <p:grpSpPr>
          <a:xfrm rot="0">
            <a:off x="15263022" y="1277836"/>
            <a:ext cx="1047750" cy="1040130"/>
            <a:chOff x="0" y="0"/>
            <a:chExt cx="1397000" cy="13868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97000" cy="1386840"/>
            </a:xfrm>
            <a:custGeom>
              <a:avLst/>
              <a:gdLst/>
              <a:ahLst/>
              <a:cxnLst/>
              <a:rect r="r" b="b" t="t" l="l"/>
              <a:pathLst>
                <a:path h="138684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56338" y="342035"/>
              <a:ext cx="684323" cy="702771"/>
            </a:xfrm>
            <a:custGeom>
              <a:avLst/>
              <a:gdLst/>
              <a:ahLst/>
              <a:cxnLst/>
              <a:rect r="r" b="b" t="t" l="l"/>
              <a:pathLst>
                <a:path h="702771" w="684323">
                  <a:moveTo>
                    <a:pt x="0" y="0"/>
                  </a:moveTo>
                  <a:lnTo>
                    <a:pt x="684324" y="0"/>
                  </a:lnTo>
                  <a:lnTo>
                    <a:pt x="684324" y="702770"/>
                  </a:lnTo>
                  <a:lnTo>
                    <a:pt x="0" y="702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A3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038689"/>
            <a:ext cx="7877175" cy="6585306"/>
            <a:chOff x="0" y="0"/>
            <a:chExt cx="5051749" cy="42232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82125" y="3038689"/>
            <a:ext cx="7877175" cy="6585306"/>
            <a:chOff x="0" y="0"/>
            <a:chExt cx="5051749" cy="42232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" y="127"/>
              <a:ext cx="5051622" cy="4230239"/>
            </a:xfrm>
            <a:custGeom>
              <a:avLst/>
              <a:gdLst/>
              <a:ahLst/>
              <a:cxnLst/>
              <a:rect r="r" b="b" t="t" l="l"/>
              <a:pathLst>
                <a:path h="4230239" w="5051622">
                  <a:moveTo>
                    <a:pt x="4650556" y="4217539"/>
                  </a:moveTo>
                  <a:cubicBezTo>
                    <a:pt x="4594676" y="4230239"/>
                    <a:pt x="4569276" y="4217539"/>
                    <a:pt x="4512126" y="4217539"/>
                  </a:cubicBezTo>
                  <a:cubicBezTo>
                    <a:pt x="4454976" y="4217539"/>
                    <a:pt x="4363917" y="4204839"/>
                    <a:pt x="4363917" y="4204839"/>
                  </a:cubicBezTo>
                  <a:lnTo>
                    <a:pt x="707771" y="4204839"/>
                  </a:lnTo>
                  <a:lnTo>
                    <a:pt x="631063" y="4192139"/>
                  </a:lnTo>
                  <a:cubicBezTo>
                    <a:pt x="631063" y="4192139"/>
                    <a:pt x="533400" y="4204839"/>
                    <a:pt x="457581" y="4192139"/>
                  </a:cubicBezTo>
                  <a:cubicBezTo>
                    <a:pt x="381762" y="4179439"/>
                    <a:pt x="296418" y="4192139"/>
                    <a:pt x="296418" y="4192139"/>
                  </a:cubicBezTo>
                  <a:cubicBezTo>
                    <a:pt x="240284" y="4192139"/>
                    <a:pt x="162814" y="4187821"/>
                    <a:pt x="119507" y="4158611"/>
                  </a:cubicBezTo>
                  <a:cubicBezTo>
                    <a:pt x="47371" y="4109970"/>
                    <a:pt x="25400" y="4039739"/>
                    <a:pt x="0" y="3933948"/>
                  </a:cubicBezTo>
                  <a:lnTo>
                    <a:pt x="0" y="3733415"/>
                  </a:lnTo>
                  <a:cubicBezTo>
                    <a:pt x="0" y="3733415"/>
                    <a:pt x="12700" y="3648452"/>
                    <a:pt x="12700" y="3590159"/>
                  </a:cubicBezTo>
                  <a:cubicBezTo>
                    <a:pt x="12700" y="3531866"/>
                    <a:pt x="0" y="3441950"/>
                    <a:pt x="0" y="344195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532573" y="0"/>
                  </a:lnTo>
                  <a:cubicBezTo>
                    <a:pt x="4632649" y="0"/>
                    <a:pt x="4701102" y="12700"/>
                    <a:pt x="4701102" y="12700"/>
                  </a:cubicBezTo>
                  <a:cubicBezTo>
                    <a:pt x="4765237" y="12700"/>
                    <a:pt x="4854010" y="36322"/>
                    <a:pt x="4911922" y="50800"/>
                  </a:cubicBezTo>
                  <a:cubicBezTo>
                    <a:pt x="5013522" y="76200"/>
                    <a:pt x="5038922" y="254000"/>
                    <a:pt x="5038922" y="350520"/>
                  </a:cubicBezTo>
                  <a:lnTo>
                    <a:pt x="5038922" y="3351145"/>
                  </a:lnTo>
                  <a:cubicBezTo>
                    <a:pt x="5038922" y="3351145"/>
                    <a:pt x="5051622" y="3719826"/>
                    <a:pt x="5051622" y="3752846"/>
                  </a:cubicBezTo>
                  <a:cubicBezTo>
                    <a:pt x="5051622" y="3785866"/>
                    <a:pt x="5029143" y="3893816"/>
                    <a:pt x="5011236" y="3940044"/>
                  </a:cubicBezTo>
                  <a:cubicBezTo>
                    <a:pt x="4986217" y="4004687"/>
                    <a:pt x="4996377" y="4061583"/>
                    <a:pt x="4944561" y="4105779"/>
                  </a:cubicBezTo>
                  <a:cubicBezTo>
                    <a:pt x="4908493" y="4136640"/>
                    <a:pt x="4854391" y="4173978"/>
                    <a:pt x="4809179" y="4191123"/>
                  </a:cubicBezTo>
                  <a:cubicBezTo>
                    <a:pt x="4763967" y="4208268"/>
                    <a:pt x="4706182" y="4204966"/>
                    <a:pt x="4650302" y="4217666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443412" y="7767041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796838" y="7767041"/>
            <a:ext cx="1047750" cy="1042035"/>
          </a:xfrm>
          <a:custGeom>
            <a:avLst/>
            <a:gdLst/>
            <a:ahLst/>
            <a:cxnLst/>
            <a:rect r="r" b="b" t="t" l="l"/>
            <a:pathLst>
              <a:path h="1042035" w="1047750">
                <a:moveTo>
                  <a:pt x="0" y="0"/>
                </a:moveTo>
                <a:lnTo>
                  <a:pt x="1047750" y="0"/>
                </a:lnTo>
                <a:lnTo>
                  <a:pt x="1047750" y="1042035"/>
                </a:lnTo>
                <a:lnTo>
                  <a:pt x="0" y="10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834457" y="1228111"/>
            <a:ext cx="2137985" cy="1753148"/>
          </a:xfrm>
          <a:custGeom>
            <a:avLst/>
            <a:gdLst/>
            <a:ahLst/>
            <a:cxnLst/>
            <a:rect r="r" b="b" t="t" l="l"/>
            <a:pathLst>
              <a:path h="1753148" w="2137985">
                <a:moveTo>
                  <a:pt x="0" y="0"/>
                </a:moveTo>
                <a:lnTo>
                  <a:pt x="2137985" y="0"/>
                </a:lnTo>
                <a:lnTo>
                  <a:pt x="2137985" y="1753148"/>
                </a:lnTo>
                <a:lnTo>
                  <a:pt x="0" y="1753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294329" y="-89836"/>
            <a:ext cx="993671" cy="1273937"/>
          </a:xfrm>
          <a:custGeom>
            <a:avLst/>
            <a:gdLst/>
            <a:ahLst/>
            <a:cxnLst/>
            <a:rect r="r" b="b" t="t" l="l"/>
            <a:pathLst>
              <a:path h="1273937" w="993671">
                <a:moveTo>
                  <a:pt x="0" y="0"/>
                </a:moveTo>
                <a:lnTo>
                  <a:pt x="993671" y="0"/>
                </a:lnTo>
                <a:lnTo>
                  <a:pt x="993671" y="1273937"/>
                </a:lnTo>
                <a:lnTo>
                  <a:pt x="0" y="1273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1028700" y="663005"/>
            <a:ext cx="16230600" cy="1907451"/>
            <a:chOff x="0" y="0"/>
            <a:chExt cx="16484228" cy="193725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127" y="127"/>
              <a:ext cx="16484101" cy="1944243"/>
            </a:xfrm>
            <a:custGeom>
              <a:avLst/>
              <a:gdLst/>
              <a:ahLst/>
              <a:cxnLst/>
              <a:rect r="r" b="b" t="t" l="l"/>
              <a:pathLst>
                <a:path h="1944243" w="16484101">
                  <a:moveTo>
                    <a:pt x="16083035" y="1931543"/>
                  </a:moveTo>
                  <a:cubicBezTo>
                    <a:pt x="16027155" y="1944243"/>
                    <a:pt x="16001755" y="1931543"/>
                    <a:pt x="15944605" y="1931543"/>
                  </a:cubicBezTo>
                  <a:cubicBezTo>
                    <a:pt x="15887455" y="1931543"/>
                    <a:pt x="15796397" y="1918843"/>
                    <a:pt x="15796397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965052" y="0"/>
                  </a:lnTo>
                  <a:cubicBezTo>
                    <a:pt x="16065128" y="0"/>
                    <a:pt x="16133581" y="12700"/>
                    <a:pt x="16133581" y="12700"/>
                  </a:cubicBezTo>
                  <a:cubicBezTo>
                    <a:pt x="16197717" y="12700"/>
                    <a:pt x="16286489" y="36322"/>
                    <a:pt x="16344401" y="50800"/>
                  </a:cubicBezTo>
                  <a:cubicBezTo>
                    <a:pt x="16446001" y="76200"/>
                    <a:pt x="16471401" y="254000"/>
                    <a:pt x="16471401" y="350520"/>
                  </a:cubicBezTo>
                  <a:lnTo>
                    <a:pt x="16471401" y="1065149"/>
                  </a:lnTo>
                  <a:cubicBezTo>
                    <a:pt x="16471401" y="1065149"/>
                    <a:pt x="16484101" y="1433830"/>
                    <a:pt x="16484101" y="1466850"/>
                  </a:cubicBezTo>
                  <a:cubicBezTo>
                    <a:pt x="16484101" y="1499870"/>
                    <a:pt x="16461623" y="1607820"/>
                    <a:pt x="16443716" y="1654048"/>
                  </a:cubicBezTo>
                  <a:cubicBezTo>
                    <a:pt x="16418697" y="1718691"/>
                    <a:pt x="16428856" y="1775587"/>
                    <a:pt x="16377041" y="1819783"/>
                  </a:cubicBezTo>
                  <a:cubicBezTo>
                    <a:pt x="16340973" y="1850644"/>
                    <a:pt x="16286871" y="1887982"/>
                    <a:pt x="16241658" y="1905127"/>
                  </a:cubicBezTo>
                  <a:cubicBezTo>
                    <a:pt x="16196447" y="1922272"/>
                    <a:pt x="16138661" y="1918970"/>
                    <a:pt x="16082781" y="1931670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739653" y="4148883"/>
            <a:ext cx="6455269" cy="295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Теріс бүтін сан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теріс бүтін санға бөлгеннен теріс бөлік шығады.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93078" y="4148883"/>
            <a:ext cx="6455269" cy="295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Оң бүтін сан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теріс бүтін санға бөлгеннен теріс бөлік шығады.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696537" y="867871"/>
            <a:ext cx="2180719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QUESTION NO.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0744" y="1277641"/>
            <a:ext cx="2180272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MULTIPLE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CHOICE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12608" y="1170961"/>
            <a:ext cx="8462785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</a:pPr>
            <a:r>
              <a:rPr lang="en-US" sz="24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Әрқашан ақиқат болатын мәлімдемені анықтаңыз, содан кейін стикерді дұрыс жауапқа жылжытыңыз.</a:t>
            </a:r>
          </a:p>
        </p:txBody>
      </p:sp>
      <p:sp>
        <p:nvSpPr>
          <p:cNvPr name="Freeform 17" id="17"/>
          <p:cNvSpPr/>
          <p:nvPr/>
        </p:nvSpPr>
        <p:spPr>
          <a:xfrm flipH="false" flipV="true" rot="504496">
            <a:off x="-30205" y="7524365"/>
            <a:ext cx="715499" cy="1502002"/>
          </a:xfrm>
          <a:custGeom>
            <a:avLst/>
            <a:gdLst/>
            <a:ahLst/>
            <a:cxnLst/>
            <a:rect r="r" b="b" t="t" l="l"/>
            <a:pathLst>
              <a:path h="1502002" w="715499">
                <a:moveTo>
                  <a:pt x="0" y="1502003"/>
                </a:moveTo>
                <a:lnTo>
                  <a:pt x="715499" y="1502003"/>
                </a:lnTo>
                <a:lnTo>
                  <a:pt x="715499" y="0"/>
                </a:lnTo>
                <a:lnTo>
                  <a:pt x="0" y="0"/>
                </a:lnTo>
                <a:lnTo>
                  <a:pt x="0" y="15020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521998" y="9184734"/>
            <a:ext cx="1787082" cy="675842"/>
          </a:xfrm>
          <a:custGeom>
            <a:avLst/>
            <a:gdLst/>
            <a:ahLst/>
            <a:cxnLst/>
            <a:rect r="r" b="b" t="t" l="l"/>
            <a:pathLst>
              <a:path h="675842" w="1787082">
                <a:moveTo>
                  <a:pt x="0" y="0"/>
                </a:moveTo>
                <a:lnTo>
                  <a:pt x="1787082" y="0"/>
                </a:lnTo>
                <a:lnTo>
                  <a:pt x="1787082" y="675842"/>
                </a:lnTo>
                <a:lnTo>
                  <a:pt x="0" y="675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9" id="19"/>
          <p:cNvGrpSpPr/>
          <p:nvPr/>
        </p:nvGrpSpPr>
        <p:grpSpPr>
          <a:xfrm rot="0">
            <a:off x="15263022" y="1277836"/>
            <a:ext cx="1047750" cy="1040130"/>
            <a:chOff x="0" y="0"/>
            <a:chExt cx="1397000" cy="13868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97000" cy="1386840"/>
            </a:xfrm>
            <a:custGeom>
              <a:avLst/>
              <a:gdLst/>
              <a:ahLst/>
              <a:cxnLst/>
              <a:rect r="r" b="b" t="t" l="l"/>
              <a:pathLst>
                <a:path h="138684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56338" y="342035"/>
              <a:ext cx="684323" cy="702771"/>
            </a:xfrm>
            <a:custGeom>
              <a:avLst/>
              <a:gdLst/>
              <a:ahLst/>
              <a:cxnLst/>
              <a:rect r="r" b="b" t="t" l="l"/>
              <a:pathLst>
                <a:path h="702771" w="684323">
                  <a:moveTo>
                    <a:pt x="0" y="0"/>
                  </a:moveTo>
                  <a:lnTo>
                    <a:pt x="684324" y="0"/>
                  </a:lnTo>
                  <a:lnTo>
                    <a:pt x="684324" y="702770"/>
                  </a:lnTo>
                  <a:lnTo>
                    <a:pt x="0" y="702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6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08636" y="318583"/>
            <a:ext cx="2151513" cy="430303"/>
          </a:xfrm>
          <a:custGeom>
            <a:avLst/>
            <a:gdLst/>
            <a:ahLst/>
            <a:cxnLst/>
            <a:rect r="r" b="b" t="t" l="l"/>
            <a:pathLst>
              <a:path h="430303" w="2151513">
                <a:moveTo>
                  <a:pt x="0" y="0"/>
                </a:moveTo>
                <a:lnTo>
                  <a:pt x="2151513" y="0"/>
                </a:lnTo>
                <a:lnTo>
                  <a:pt x="2151513" y="430303"/>
                </a:lnTo>
                <a:lnTo>
                  <a:pt x="0" y="43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928087">
            <a:off x="-90787" y="-591197"/>
            <a:ext cx="2574213" cy="3398301"/>
          </a:xfrm>
          <a:custGeom>
            <a:avLst/>
            <a:gdLst/>
            <a:ahLst/>
            <a:cxnLst/>
            <a:rect r="r" b="b" t="t" l="l"/>
            <a:pathLst>
              <a:path h="3398301" w="2574213">
                <a:moveTo>
                  <a:pt x="0" y="0"/>
                </a:moveTo>
                <a:lnTo>
                  <a:pt x="2574214" y="0"/>
                </a:lnTo>
                <a:lnTo>
                  <a:pt x="2574214" y="3398301"/>
                </a:lnTo>
                <a:lnTo>
                  <a:pt x="0" y="3398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770019" y="6548047"/>
            <a:ext cx="3035962" cy="3464721"/>
          </a:xfrm>
          <a:custGeom>
            <a:avLst/>
            <a:gdLst/>
            <a:ahLst/>
            <a:cxnLst/>
            <a:rect r="r" b="b" t="t" l="l"/>
            <a:pathLst>
              <a:path h="3464721" w="3035962">
                <a:moveTo>
                  <a:pt x="0" y="0"/>
                </a:moveTo>
                <a:lnTo>
                  <a:pt x="3035962" y="0"/>
                </a:lnTo>
                <a:lnTo>
                  <a:pt x="3035962" y="3464721"/>
                </a:lnTo>
                <a:lnTo>
                  <a:pt x="0" y="3464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1655167"/>
            <a:ext cx="16230600" cy="7698383"/>
            <a:chOff x="0" y="0"/>
            <a:chExt cx="10408924" cy="49370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0408796" cy="4944072"/>
            </a:xfrm>
            <a:custGeom>
              <a:avLst/>
              <a:gdLst/>
              <a:ahLst/>
              <a:cxnLst/>
              <a:rect r="r" b="b" t="t" l="l"/>
              <a:pathLst>
                <a:path h="4944072" w="10408796">
                  <a:moveTo>
                    <a:pt x="10007731" y="4931372"/>
                  </a:moveTo>
                  <a:cubicBezTo>
                    <a:pt x="9951851" y="4944072"/>
                    <a:pt x="9926451" y="4931372"/>
                    <a:pt x="9869301" y="4931372"/>
                  </a:cubicBezTo>
                  <a:cubicBezTo>
                    <a:pt x="9812151" y="4931372"/>
                    <a:pt x="9721092" y="4918672"/>
                    <a:pt x="9721092" y="4918672"/>
                  </a:cubicBezTo>
                  <a:lnTo>
                    <a:pt x="707771" y="4918672"/>
                  </a:lnTo>
                  <a:lnTo>
                    <a:pt x="631063" y="4905972"/>
                  </a:lnTo>
                  <a:cubicBezTo>
                    <a:pt x="631063" y="4905972"/>
                    <a:pt x="533400" y="4918672"/>
                    <a:pt x="457581" y="4905972"/>
                  </a:cubicBezTo>
                  <a:cubicBezTo>
                    <a:pt x="381762" y="4893272"/>
                    <a:pt x="296418" y="4905972"/>
                    <a:pt x="296418" y="4905972"/>
                  </a:cubicBezTo>
                  <a:cubicBezTo>
                    <a:pt x="240284" y="4905972"/>
                    <a:pt x="162814" y="4901654"/>
                    <a:pt x="119507" y="4872443"/>
                  </a:cubicBezTo>
                  <a:cubicBezTo>
                    <a:pt x="47371" y="4823803"/>
                    <a:pt x="25400" y="4753572"/>
                    <a:pt x="0" y="4647780"/>
                  </a:cubicBezTo>
                  <a:lnTo>
                    <a:pt x="0" y="4447247"/>
                  </a:lnTo>
                  <a:cubicBezTo>
                    <a:pt x="0" y="4447247"/>
                    <a:pt x="12700" y="4362285"/>
                    <a:pt x="12700" y="4303991"/>
                  </a:cubicBezTo>
                  <a:cubicBezTo>
                    <a:pt x="12700" y="4245698"/>
                    <a:pt x="0" y="4155783"/>
                    <a:pt x="0" y="4155783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889747" y="0"/>
                  </a:lnTo>
                  <a:cubicBezTo>
                    <a:pt x="9989823" y="0"/>
                    <a:pt x="10058277" y="12700"/>
                    <a:pt x="10058277" y="12700"/>
                  </a:cubicBezTo>
                  <a:cubicBezTo>
                    <a:pt x="10122411" y="12700"/>
                    <a:pt x="10211184" y="36322"/>
                    <a:pt x="10269096" y="50800"/>
                  </a:cubicBezTo>
                  <a:cubicBezTo>
                    <a:pt x="10370696" y="76200"/>
                    <a:pt x="10396096" y="254000"/>
                    <a:pt x="10396096" y="350520"/>
                  </a:cubicBezTo>
                  <a:lnTo>
                    <a:pt x="10396096" y="4064978"/>
                  </a:lnTo>
                  <a:cubicBezTo>
                    <a:pt x="10396096" y="4064978"/>
                    <a:pt x="10408796" y="4433659"/>
                    <a:pt x="10408796" y="4466679"/>
                  </a:cubicBezTo>
                  <a:cubicBezTo>
                    <a:pt x="10408796" y="4499698"/>
                    <a:pt x="10386318" y="4607648"/>
                    <a:pt x="10368410" y="4653877"/>
                  </a:cubicBezTo>
                  <a:cubicBezTo>
                    <a:pt x="10343392" y="4718519"/>
                    <a:pt x="10353552" y="4775416"/>
                    <a:pt x="10301735" y="4819611"/>
                  </a:cubicBezTo>
                  <a:cubicBezTo>
                    <a:pt x="10265668" y="4850473"/>
                    <a:pt x="10211566" y="4887810"/>
                    <a:pt x="10166354" y="4904955"/>
                  </a:cubicBezTo>
                  <a:cubicBezTo>
                    <a:pt x="10121142" y="4922100"/>
                    <a:pt x="10063357" y="4918798"/>
                    <a:pt x="10007477" y="4931498"/>
                  </a:cubicBezTo>
                  <a:close/>
                </a:path>
              </a:pathLst>
            </a:custGeom>
            <a:solidFill>
              <a:srgbClr val="FAF7E8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789068" y="933450"/>
            <a:ext cx="2709863" cy="1468253"/>
          </a:xfrm>
          <a:custGeom>
            <a:avLst/>
            <a:gdLst/>
            <a:ahLst/>
            <a:cxnLst/>
            <a:rect r="r" b="b" t="t" l="l"/>
            <a:pathLst>
              <a:path h="1468253" w="2709863">
                <a:moveTo>
                  <a:pt x="0" y="0"/>
                </a:moveTo>
                <a:lnTo>
                  <a:pt x="2709864" y="0"/>
                </a:lnTo>
                <a:lnTo>
                  <a:pt x="2709864" y="1468253"/>
                </a:lnTo>
                <a:lnTo>
                  <a:pt x="0" y="1468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4142177" y="2638417"/>
            <a:ext cx="10003646" cy="494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00"/>
              </a:lnSpc>
            </a:pPr>
            <a:r>
              <a:rPr lang="en-US" sz="12000">
                <a:solidFill>
                  <a:srgbClr val="3F2F4B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БОС ОРЫНДАРДЫ ТОЛТЫР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43684" y="748886"/>
            <a:ext cx="2240709" cy="1837381"/>
          </a:xfrm>
          <a:custGeom>
            <a:avLst/>
            <a:gdLst/>
            <a:ahLst/>
            <a:cxnLst/>
            <a:rect r="r" b="b" t="t" l="l"/>
            <a:pathLst>
              <a:path h="1837381" w="2240709">
                <a:moveTo>
                  <a:pt x="0" y="0"/>
                </a:moveTo>
                <a:lnTo>
                  <a:pt x="2240709" y="0"/>
                </a:lnTo>
                <a:lnTo>
                  <a:pt x="2240709" y="1837381"/>
                </a:lnTo>
                <a:lnTo>
                  <a:pt x="0" y="1837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6770019" y="5504359"/>
            <a:ext cx="1037688" cy="1324196"/>
          </a:xfrm>
          <a:custGeom>
            <a:avLst/>
            <a:gdLst/>
            <a:ahLst/>
            <a:cxnLst/>
            <a:rect r="r" b="b" t="t" l="l"/>
            <a:pathLst>
              <a:path h="1324196" w="1037688">
                <a:moveTo>
                  <a:pt x="0" y="0"/>
                </a:moveTo>
                <a:lnTo>
                  <a:pt x="1037688" y="0"/>
                </a:lnTo>
                <a:lnTo>
                  <a:pt x="1037688" y="1324196"/>
                </a:lnTo>
                <a:lnTo>
                  <a:pt x="0" y="1324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531895" y="8991853"/>
            <a:ext cx="3238124" cy="794812"/>
          </a:xfrm>
          <a:custGeom>
            <a:avLst/>
            <a:gdLst/>
            <a:ahLst/>
            <a:cxnLst/>
            <a:rect r="r" b="b" t="t" l="l"/>
            <a:pathLst>
              <a:path h="794812" w="3238124">
                <a:moveTo>
                  <a:pt x="0" y="0"/>
                </a:moveTo>
                <a:lnTo>
                  <a:pt x="3238124" y="0"/>
                </a:lnTo>
                <a:lnTo>
                  <a:pt x="3238124" y="794812"/>
                </a:lnTo>
                <a:lnTo>
                  <a:pt x="0" y="79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7991394" y="1291657"/>
            <a:ext cx="230521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b="true" sz="3200" strike="noStrike" u="none">
                <a:solidFill>
                  <a:srgbClr val="3F2F4B"/>
                </a:solidFill>
                <a:latin typeface="Farro Bold"/>
                <a:ea typeface="Farro Bold"/>
                <a:cs typeface="Farro Bold"/>
                <a:sym typeface="Farro Bold"/>
              </a:rPr>
              <a:t>PART 2: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9973" y="7687563"/>
            <a:ext cx="1250805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3200">
                <a:solidFill>
                  <a:srgbClr val="3F2F4B"/>
                </a:solidFill>
                <a:latin typeface="Farro"/>
                <a:ea typeface="Farro"/>
                <a:cs typeface="Farro"/>
                <a:sym typeface="Farro"/>
              </a:rPr>
              <a:t>Теңдеулерді аяқтау үшін берілген өрнектерді бағалаңыз.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DAGZJ5iwx_s</dc:identifier>
  <dcterms:modified xsi:type="dcterms:W3CDTF">2011-08-01T06:04:30Z</dcterms:modified>
  <cp:revision>1</cp:revision>
  <dc:title>Integer Operations Quiz Presentation in Green Cream Brown Nostalgic Handdrawn Style</dc:title>
</cp:coreProperties>
</file>