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8288000" cy="10287000"/>
  <p:notesSz cx="6858000" cy="9144000"/>
  <p:embeddedFontLst>
    <p:embeddedFont>
      <p:font typeface="Chewy" charset="1" panose="02000000000000000000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slides/slide11.xml" Type="http://schemas.openxmlformats.org/officeDocument/2006/relationships/slide"/><Relationship Id="rId17" Target="slides/slide12.xml" Type="http://schemas.openxmlformats.org/officeDocument/2006/relationships/slide"/><Relationship Id="rId18" Target="slides/slide13.xml" Type="http://schemas.openxmlformats.org/officeDocument/2006/relationships/slide"/><Relationship Id="rId19" Target="slides/slide14.xml" Type="http://schemas.openxmlformats.org/officeDocument/2006/relationships/slide"/><Relationship Id="rId2" Target="presProps.xml" Type="http://schemas.openxmlformats.org/officeDocument/2006/relationships/presProps"/><Relationship Id="rId20" Target="fonts/font20.fntdata" Type="http://schemas.openxmlformats.org/officeDocument/2006/relationships/font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-175532" y="0"/>
            <a:ext cx="3086100" cy="11005457"/>
            <a:chOff x="0" y="0"/>
            <a:chExt cx="812800" cy="2898557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812800" cy="2898557"/>
            </a:xfrm>
            <a:custGeom>
              <a:avLst/>
              <a:gdLst/>
              <a:ahLst/>
              <a:cxnLst/>
              <a:rect r="r" b="b" t="t" l="l"/>
              <a:pathLst>
                <a:path h="2898557" w="812800">
                  <a:moveTo>
                    <a:pt x="0" y="0"/>
                  </a:moveTo>
                  <a:lnTo>
                    <a:pt x="812800" y="0"/>
                  </a:lnTo>
                  <a:lnTo>
                    <a:pt x="812800" y="2898557"/>
                  </a:lnTo>
                  <a:lnTo>
                    <a:pt x="0" y="2898557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812800" cy="2936657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437285" y="1548493"/>
            <a:ext cx="9568671" cy="6923314"/>
            <a:chOff x="0" y="0"/>
            <a:chExt cx="2520144" cy="1823424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2520144" cy="1823424"/>
            </a:xfrm>
            <a:custGeom>
              <a:avLst/>
              <a:gdLst/>
              <a:ahLst/>
              <a:cxnLst/>
              <a:rect r="r" b="b" t="t" l="l"/>
              <a:pathLst>
                <a:path h="1823424" w="2520144">
                  <a:moveTo>
                    <a:pt x="0" y="0"/>
                  </a:moveTo>
                  <a:lnTo>
                    <a:pt x="2520144" y="0"/>
                  </a:lnTo>
                  <a:lnTo>
                    <a:pt x="2520144" y="1823424"/>
                  </a:lnTo>
                  <a:lnTo>
                    <a:pt x="0" y="1823424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2520144" cy="186152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9" id="9"/>
          <p:cNvGrpSpPr/>
          <p:nvPr/>
        </p:nvGrpSpPr>
        <p:grpSpPr>
          <a:xfrm rot="0">
            <a:off x="1028700" y="1028700"/>
            <a:ext cx="9568671" cy="6943725"/>
            <a:chOff x="0" y="0"/>
            <a:chExt cx="2520144" cy="1828800"/>
          </a:xfrm>
        </p:grpSpPr>
        <p:sp>
          <p:nvSpPr>
            <p:cNvPr name="Freeform 10" id="10"/>
            <p:cNvSpPr/>
            <p:nvPr/>
          </p:nvSpPr>
          <p:spPr>
            <a:xfrm flipH="false" flipV="false" rot="0">
              <a:off x="0" y="0"/>
              <a:ext cx="2520144" cy="1828800"/>
            </a:xfrm>
            <a:custGeom>
              <a:avLst/>
              <a:gdLst/>
              <a:ahLst/>
              <a:cxnLst/>
              <a:rect r="r" b="b" t="t" l="l"/>
              <a:pathLst>
                <a:path h="1828800" w="2520144">
                  <a:moveTo>
                    <a:pt x="0" y="0"/>
                  </a:moveTo>
                  <a:lnTo>
                    <a:pt x="2520144" y="0"/>
                  </a:lnTo>
                  <a:lnTo>
                    <a:pt x="2520144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11" id="11"/>
            <p:cNvSpPr txBox="true"/>
            <p:nvPr/>
          </p:nvSpPr>
          <p:spPr>
            <a:xfrm>
              <a:off x="0" y="-38100"/>
              <a:ext cx="2520144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1253697" y="2128851"/>
            <a:ext cx="9118677" cy="30357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1567"/>
              </a:lnSpc>
            </a:pPr>
            <a:r>
              <a:rPr lang="en-US" sz="11684" u="sng">
                <a:solidFill>
                  <a:srgbClr val="FF3131"/>
                </a:solidFill>
                <a:latin typeface="Chewy"/>
                <a:ea typeface="Chewy"/>
                <a:cs typeface="Chewy"/>
                <a:sym typeface="Chewy"/>
              </a:rPr>
              <a:t>Көбейту Практикасы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163961" y="1947283"/>
            <a:ext cx="15448684" cy="6821261"/>
            <a:chOff x="0" y="0"/>
            <a:chExt cx="4068789" cy="179654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068789" cy="1796546"/>
            </a:xfrm>
            <a:custGeom>
              <a:avLst/>
              <a:gdLst/>
              <a:ahLst/>
              <a:cxnLst/>
              <a:rect r="r" b="b" t="t" l="l"/>
              <a:pathLst>
                <a:path h="1796546" w="4068789">
                  <a:moveTo>
                    <a:pt x="0" y="0"/>
                  </a:moveTo>
                  <a:lnTo>
                    <a:pt x="4068789" y="0"/>
                  </a:lnTo>
                  <a:lnTo>
                    <a:pt x="4068789" y="1796546"/>
                  </a:lnTo>
                  <a:lnTo>
                    <a:pt x="0" y="1796546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068789" cy="18346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434482" y="1518456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657411" y="2489872"/>
            <a:ext cx="15243699" cy="10706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Solve the multiplication problem: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774201" y="4807780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8 x 11</a:t>
            </a: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163961" y="1947283"/>
            <a:ext cx="15448684" cy="6821261"/>
            <a:chOff x="0" y="0"/>
            <a:chExt cx="4068789" cy="179654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068789" cy="1796546"/>
            </a:xfrm>
            <a:custGeom>
              <a:avLst/>
              <a:gdLst/>
              <a:ahLst/>
              <a:cxnLst/>
              <a:rect r="r" b="b" t="t" l="l"/>
              <a:pathLst>
                <a:path h="1796546" w="4068789">
                  <a:moveTo>
                    <a:pt x="0" y="0"/>
                  </a:moveTo>
                  <a:lnTo>
                    <a:pt x="4068789" y="0"/>
                  </a:lnTo>
                  <a:lnTo>
                    <a:pt x="4068789" y="1796546"/>
                  </a:lnTo>
                  <a:lnTo>
                    <a:pt x="0" y="1796546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068789" cy="18346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434482" y="1518456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657411" y="2489872"/>
            <a:ext cx="15243699" cy="10706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Solve the multiplication problem: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774201" y="4807780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12 x 4</a:t>
            </a: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163961" y="1947283"/>
            <a:ext cx="15448684" cy="6821261"/>
            <a:chOff x="0" y="0"/>
            <a:chExt cx="4068789" cy="179654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068789" cy="1796546"/>
            </a:xfrm>
            <a:custGeom>
              <a:avLst/>
              <a:gdLst/>
              <a:ahLst/>
              <a:cxnLst/>
              <a:rect r="r" b="b" t="t" l="l"/>
              <a:pathLst>
                <a:path h="1796546" w="4068789">
                  <a:moveTo>
                    <a:pt x="0" y="0"/>
                  </a:moveTo>
                  <a:lnTo>
                    <a:pt x="4068789" y="0"/>
                  </a:lnTo>
                  <a:lnTo>
                    <a:pt x="4068789" y="1796546"/>
                  </a:lnTo>
                  <a:lnTo>
                    <a:pt x="0" y="1796546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068789" cy="18346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434482" y="1518456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657411" y="2489872"/>
            <a:ext cx="15243699" cy="10706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Solve the multiplication problem: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774201" y="4807780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5 x 2</a:t>
            </a: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163961" y="1947283"/>
            <a:ext cx="15448684" cy="6821261"/>
            <a:chOff x="0" y="0"/>
            <a:chExt cx="4068789" cy="179654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068789" cy="1796546"/>
            </a:xfrm>
            <a:custGeom>
              <a:avLst/>
              <a:gdLst/>
              <a:ahLst/>
              <a:cxnLst/>
              <a:rect r="r" b="b" t="t" l="l"/>
              <a:pathLst>
                <a:path h="1796546" w="4068789">
                  <a:moveTo>
                    <a:pt x="0" y="0"/>
                  </a:moveTo>
                  <a:lnTo>
                    <a:pt x="4068789" y="0"/>
                  </a:lnTo>
                  <a:lnTo>
                    <a:pt x="4068789" y="1796546"/>
                  </a:lnTo>
                  <a:lnTo>
                    <a:pt x="0" y="1796546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068789" cy="18346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434482" y="1518456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657411" y="2489872"/>
            <a:ext cx="15243699" cy="10706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Solve the multiplication problem: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774201" y="4807780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11 x 10</a:t>
            </a: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163961" y="1947283"/>
            <a:ext cx="15448684" cy="6821261"/>
            <a:chOff x="0" y="0"/>
            <a:chExt cx="4068789" cy="179654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068789" cy="1796546"/>
            </a:xfrm>
            <a:custGeom>
              <a:avLst/>
              <a:gdLst/>
              <a:ahLst/>
              <a:cxnLst/>
              <a:rect r="r" b="b" t="t" l="l"/>
              <a:pathLst>
                <a:path h="1796546" w="4068789">
                  <a:moveTo>
                    <a:pt x="0" y="0"/>
                  </a:moveTo>
                  <a:lnTo>
                    <a:pt x="4068789" y="0"/>
                  </a:lnTo>
                  <a:lnTo>
                    <a:pt x="4068789" y="1796546"/>
                  </a:lnTo>
                  <a:lnTo>
                    <a:pt x="0" y="1796546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068789" cy="18346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434482" y="1518456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657411" y="2489872"/>
            <a:ext cx="15243699" cy="10706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Solve the multiplication problem: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774201" y="4807780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12 x 6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163961" y="1947283"/>
            <a:ext cx="15448684" cy="6821261"/>
            <a:chOff x="0" y="0"/>
            <a:chExt cx="4068789" cy="179654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068789" cy="1796546"/>
            </a:xfrm>
            <a:custGeom>
              <a:avLst/>
              <a:gdLst/>
              <a:ahLst/>
              <a:cxnLst/>
              <a:rect r="r" b="b" t="t" l="l"/>
              <a:pathLst>
                <a:path h="1796546" w="4068789">
                  <a:moveTo>
                    <a:pt x="0" y="0"/>
                  </a:moveTo>
                  <a:lnTo>
                    <a:pt x="4068789" y="0"/>
                  </a:lnTo>
                  <a:lnTo>
                    <a:pt x="4068789" y="1796546"/>
                  </a:lnTo>
                  <a:lnTo>
                    <a:pt x="0" y="1796546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068789" cy="18346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434482" y="1518456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657411" y="2097059"/>
            <a:ext cx="15243699" cy="183718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029"/>
              </a:lnSpc>
            </a:pPr>
            <a:r>
              <a:rPr lang="en-US" sz="71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Көбейтуге арналған тапсырманы орында: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774201" y="4807780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1 x 8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163961" y="1947283"/>
            <a:ext cx="15448684" cy="6821261"/>
            <a:chOff x="0" y="0"/>
            <a:chExt cx="4068789" cy="179654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068789" cy="1796546"/>
            </a:xfrm>
            <a:custGeom>
              <a:avLst/>
              <a:gdLst/>
              <a:ahLst/>
              <a:cxnLst/>
              <a:rect r="r" b="b" t="t" l="l"/>
              <a:pathLst>
                <a:path h="1796546" w="4068789">
                  <a:moveTo>
                    <a:pt x="0" y="0"/>
                  </a:moveTo>
                  <a:lnTo>
                    <a:pt x="4068789" y="0"/>
                  </a:lnTo>
                  <a:lnTo>
                    <a:pt x="4068789" y="1796546"/>
                  </a:lnTo>
                  <a:lnTo>
                    <a:pt x="0" y="1796546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068789" cy="18346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434482" y="1518456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657411" y="1989809"/>
            <a:ext cx="15243699" cy="20707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Көбейтуге арналған тапсырманы орында: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774201" y="4807780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7 x 4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163961" y="1947283"/>
            <a:ext cx="15448684" cy="6821261"/>
            <a:chOff x="0" y="0"/>
            <a:chExt cx="4068789" cy="179654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068789" cy="1796546"/>
            </a:xfrm>
            <a:custGeom>
              <a:avLst/>
              <a:gdLst/>
              <a:ahLst/>
              <a:cxnLst/>
              <a:rect r="r" b="b" t="t" l="l"/>
              <a:pathLst>
                <a:path h="1796546" w="4068789">
                  <a:moveTo>
                    <a:pt x="0" y="0"/>
                  </a:moveTo>
                  <a:lnTo>
                    <a:pt x="4068789" y="0"/>
                  </a:lnTo>
                  <a:lnTo>
                    <a:pt x="4068789" y="1796546"/>
                  </a:lnTo>
                  <a:lnTo>
                    <a:pt x="0" y="1796546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068789" cy="18346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434482" y="1518456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657411" y="1989809"/>
            <a:ext cx="15243699" cy="20707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Көбейтуге арналған тапсырманы орында: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774201" y="4807780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5 x 5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163961" y="1947283"/>
            <a:ext cx="15448684" cy="6821261"/>
            <a:chOff x="0" y="0"/>
            <a:chExt cx="4068789" cy="179654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068789" cy="1796546"/>
            </a:xfrm>
            <a:custGeom>
              <a:avLst/>
              <a:gdLst/>
              <a:ahLst/>
              <a:cxnLst/>
              <a:rect r="r" b="b" t="t" l="l"/>
              <a:pathLst>
                <a:path h="1796546" w="4068789">
                  <a:moveTo>
                    <a:pt x="0" y="0"/>
                  </a:moveTo>
                  <a:lnTo>
                    <a:pt x="4068789" y="0"/>
                  </a:lnTo>
                  <a:lnTo>
                    <a:pt x="4068789" y="1796546"/>
                  </a:lnTo>
                  <a:lnTo>
                    <a:pt x="0" y="1796546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068789" cy="18346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434482" y="1518456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657411" y="1989809"/>
            <a:ext cx="15243699" cy="20707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Көбейтуге арналған тапсырманы орында: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774201" y="4807780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2 x 3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163961" y="1947283"/>
            <a:ext cx="15448684" cy="6821261"/>
            <a:chOff x="0" y="0"/>
            <a:chExt cx="4068789" cy="179654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068789" cy="1796546"/>
            </a:xfrm>
            <a:custGeom>
              <a:avLst/>
              <a:gdLst/>
              <a:ahLst/>
              <a:cxnLst/>
              <a:rect r="r" b="b" t="t" l="l"/>
              <a:pathLst>
                <a:path h="1796546" w="4068789">
                  <a:moveTo>
                    <a:pt x="0" y="0"/>
                  </a:moveTo>
                  <a:lnTo>
                    <a:pt x="4068789" y="0"/>
                  </a:lnTo>
                  <a:lnTo>
                    <a:pt x="4068789" y="1796546"/>
                  </a:lnTo>
                  <a:lnTo>
                    <a:pt x="0" y="1796546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068789" cy="18346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434482" y="1518456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657411" y="2489872"/>
            <a:ext cx="15243699" cy="10706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Solve the multiplication problem: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774201" y="4807780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4 x 10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163961" y="1947283"/>
            <a:ext cx="15448684" cy="6821261"/>
            <a:chOff x="0" y="0"/>
            <a:chExt cx="4068789" cy="179654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068789" cy="1796546"/>
            </a:xfrm>
            <a:custGeom>
              <a:avLst/>
              <a:gdLst/>
              <a:ahLst/>
              <a:cxnLst/>
              <a:rect r="r" b="b" t="t" l="l"/>
              <a:pathLst>
                <a:path h="1796546" w="4068789">
                  <a:moveTo>
                    <a:pt x="0" y="0"/>
                  </a:moveTo>
                  <a:lnTo>
                    <a:pt x="4068789" y="0"/>
                  </a:lnTo>
                  <a:lnTo>
                    <a:pt x="4068789" y="1796546"/>
                  </a:lnTo>
                  <a:lnTo>
                    <a:pt x="0" y="1796546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068789" cy="18346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434482" y="1518456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657411" y="2489872"/>
            <a:ext cx="15243699" cy="10706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Solve the multiplication problem: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774201" y="4807780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9 x 2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163961" y="1947283"/>
            <a:ext cx="15448684" cy="6821261"/>
            <a:chOff x="0" y="0"/>
            <a:chExt cx="4068789" cy="179654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068789" cy="1796546"/>
            </a:xfrm>
            <a:custGeom>
              <a:avLst/>
              <a:gdLst/>
              <a:ahLst/>
              <a:cxnLst/>
              <a:rect r="r" b="b" t="t" l="l"/>
              <a:pathLst>
                <a:path h="1796546" w="4068789">
                  <a:moveTo>
                    <a:pt x="0" y="0"/>
                  </a:moveTo>
                  <a:lnTo>
                    <a:pt x="4068789" y="0"/>
                  </a:lnTo>
                  <a:lnTo>
                    <a:pt x="4068789" y="1796546"/>
                  </a:lnTo>
                  <a:lnTo>
                    <a:pt x="0" y="1796546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068789" cy="18346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434482" y="1518456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657411" y="2489872"/>
            <a:ext cx="15243699" cy="10706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Solve the multiplication problem: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774201" y="4807780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6 x 7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8288000" cy="10287000"/>
          </a:xfrm>
          <a:custGeom>
            <a:avLst/>
            <a:gdLst/>
            <a:ahLst/>
            <a:cxnLst/>
            <a:rect r="r" b="b" t="t" l="l"/>
            <a:pathLst>
              <a:path h="10287000" w="18288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-38888" r="0" b="-38888"/>
            </a:stretch>
          </a:blipFill>
        </p:spPr>
      </p:sp>
      <p:grpSp>
        <p:nvGrpSpPr>
          <p:cNvPr name="Group 3" id="3"/>
          <p:cNvGrpSpPr/>
          <p:nvPr/>
        </p:nvGrpSpPr>
        <p:grpSpPr>
          <a:xfrm rot="0">
            <a:off x="1163961" y="1947283"/>
            <a:ext cx="15448684" cy="6821261"/>
            <a:chOff x="0" y="0"/>
            <a:chExt cx="4068789" cy="1796546"/>
          </a:xfrm>
        </p:grpSpPr>
        <p:sp>
          <p:nvSpPr>
            <p:cNvPr name="Freeform 4" id="4"/>
            <p:cNvSpPr/>
            <p:nvPr/>
          </p:nvSpPr>
          <p:spPr>
            <a:xfrm flipH="false" flipV="false" rot="0">
              <a:off x="0" y="0"/>
              <a:ext cx="4068789" cy="1796546"/>
            </a:xfrm>
            <a:custGeom>
              <a:avLst/>
              <a:gdLst/>
              <a:ahLst/>
              <a:cxnLst/>
              <a:rect r="r" b="b" t="t" l="l"/>
              <a:pathLst>
                <a:path h="1796546" w="4068789">
                  <a:moveTo>
                    <a:pt x="0" y="0"/>
                  </a:moveTo>
                  <a:lnTo>
                    <a:pt x="4068789" y="0"/>
                  </a:lnTo>
                  <a:lnTo>
                    <a:pt x="4068789" y="1796546"/>
                  </a:lnTo>
                  <a:lnTo>
                    <a:pt x="0" y="1796546"/>
                  </a:lnTo>
                  <a:close/>
                </a:path>
              </a:pathLst>
            </a:custGeom>
            <a:solidFill>
              <a:srgbClr val="000000"/>
            </a:solidFill>
          </p:spPr>
        </p:sp>
        <p:sp>
          <p:nvSpPr>
            <p:cNvPr name="TextBox 5" id="5"/>
            <p:cNvSpPr txBox="true"/>
            <p:nvPr/>
          </p:nvSpPr>
          <p:spPr>
            <a:xfrm>
              <a:off x="0" y="-38100"/>
              <a:ext cx="4068789" cy="1834646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grpSp>
        <p:nvGrpSpPr>
          <p:cNvPr name="Group 6" id="6"/>
          <p:cNvGrpSpPr/>
          <p:nvPr/>
        </p:nvGrpSpPr>
        <p:grpSpPr>
          <a:xfrm rot="0">
            <a:off x="1434482" y="1518456"/>
            <a:ext cx="15689558" cy="6943725"/>
            <a:chOff x="0" y="0"/>
            <a:chExt cx="4132229" cy="1828800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4132229" cy="1828800"/>
            </a:xfrm>
            <a:custGeom>
              <a:avLst/>
              <a:gdLst/>
              <a:ahLst/>
              <a:cxnLst/>
              <a:rect r="r" b="b" t="t" l="l"/>
              <a:pathLst>
                <a:path h="1828800" w="4132229">
                  <a:moveTo>
                    <a:pt x="0" y="0"/>
                  </a:moveTo>
                  <a:lnTo>
                    <a:pt x="4132229" y="0"/>
                  </a:lnTo>
                  <a:lnTo>
                    <a:pt x="4132229" y="1828800"/>
                  </a:lnTo>
                  <a:lnTo>
                    <a:pt x="0" y="1828800"/>
                  </a:ln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name="TextBox 8" id="8"/>
            <p:cNvSpPr txBox="true"/>
            <p:nvPr/>
          </p:nvSpPr>
          <p:spPr>
            <a:xfrm>
              <a:off x="0" y="-38100"/>
              <a:ext cx="4132229" cy="1866900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</a:pPr>
            </a:p>
          </p:txBody>
        </p:sp>
      </p:grpSp>
      <p:sp>
        <p:nvSpPr>
          <p:cNvPr name="TextBox 9" id="9"/>
          <p:cNvSpPr txBox="true"/>
          <p:nvPr/>
        </p:nvSpPr>
        <p:spPr>
          <a:xfrm rot="0">
            <a:off x="1657411" y="2489872"/>
            <a:ext cx="15243699" cy="107061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20"/>
              </a:lnSpc>
            </a:pPr>
            <a:r>
              <a:rPr lang="en-US" sz="8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Solve the multiplication problem: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774201" y="4807780"/>
            <a:ext cx="7010119" cy="27051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9800"/>
              </a:lnSpc>
            </a:pPr>
            <a:r>
              <a:rPr lang="en-US" sz="20000">
                <a:solidFill>
                  <a:srgbClr val="000000"/>
                </a:solidFill>
                <a:latin typeface="Chewy"/>
                <a:ea typeface="Chewy"/>
                <a:cs typeface="Chewy"/>
                <a:sym typeface="Chewy"/>
              </a:rPr>
              <a:t>8 x 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DAGY_-6-IGg</dc:identifier>
  <dcterms:modified xsi:type="dcterms:W3CDTF">2011-08-01T06:04:30Z</dcterms:modified>
  <cp:revision>1</cp:revision>
  <dc:title>Halloween Multiplication Facts Practice Presentation</dc:title>
</cp:coreProperties>
</file>