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Marykate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28.png" Type="http://schemas.openxmlformats.org/officeDocument/2006/relationships/image"/><Relationship Id="rId16" Target="../media/image29.svg" Type="http://schemas.openxmlformats.org/officeDocument/2006/relationships/image"/><Relationship Id="rId17" Target="../media/image30.png" Type="http://schemas.openxmlformats.org/officeDocument/2006/relationships/image"/><Relationship Id="rId18" Target="../media/image31.svg" Type="http://schemas.openxmlformats.org/officeDocument/2006/relationships/image"/><Relationship Id="rId2" Target="../media/image1.jpeg" Type="http://schemas.openxmlformats.org/officeDocument/2006/relationships/image"/><Relationship Id="rId3" Target="../media/image26.png" Type="http://schemas.openxmlformats.org/officeDocument/2006/relationships/image"/><Relationship Id="rId4" Target="../media/image27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9.svg" Type="http://schemas.openxmlformats.org/officeDocument/2006/relationships/image"/><Relationship Id="rId11" Target="../media/image40.png" Type="http://schemas.openxmlformats.org/officeDocument/2006/relationships/image"/><Relationship Id="rId12" Target="../media/image41.svg" Type="http://schemas.openxmlformats.org/officeDocument/2006/relationships/image"/><Relationship Id="rId13" Target="../media/image42.png" Type="http://schemas.openxmlformats.org/officeDocument/2006/relationships/image"/><Relationship Id="rId14" Target="../media/image43.svg" Type="http://schemas.openxmlformats.org/officeDocument/2006/relationships/image"/><Relationship Id="rId15" Target="../media/image44.png" Type="http://schemas.openxmlformats.org/officeDocument/2006/relationships/image"/><Relationship Id="rId16" Target="../media/image45.svg" Type="http://schemas.openxmlformats.org/officeDocument/2006/relationships/image"/><Relationship Id="rId17" Target="../media/image46.png" Type="http://schemas.openxmlformats.org/officeDocument/2006/relationships/image"/><Relationship Id="rId18" Target="../media/image47.svg" Type="http://schemas.openxmlformats.org/officeDocument/2006/relationships/image"/><Relationship Id="rId19" Target="../media/image48.png" Type="http://schemas.openxmlformats.org/officeDocument/2006/relationships/image"/><Relationship Id="rId2" Target="../media/image1.jpeg" Type="http://schemas.openxmlformats.org/officeDocument/2006/relationships/image"/><Relationship Id="rId20" Target="../media/image49.svg" Type="http://schemas.openxmlformats.org/officeDocument/2006/relationships/image"/><Relationship Id="rId21" Target="../media/image50.png" Type="http://schemas.openxmlformats.org/officeDocument/2006/relationships/image"/><Relationship Id="rId22" Target="../media/image51.svg" Type="http://schemas.openxmlformats.org/officeDocument/2006/relationships/image"/><Relationship Id="rId23" Target="../media/image10.png" Type="http://schemas.openxmlformats.org/officeDocument/2006/relationships/image"/><Relationship Id="rId24" Target="../media/image11.svg" Type="http://schemas.openxmlformats.org/officeDocument/2006/relationships/image"/><Relationship Id="rId25" Target="../media/image52.png" Type="http://schemas.openxmlformats.org/officeDocument/2006/relationships/image"/><Relationship Id="rId26" Target="../media/image53.svg" Type="http://schemas.openxmlformats.org/officeDocument/2006/relationships/image"/><Relationship Id="rId27" Target="../media/image12.png" Type="http://schemas.openxmlformats.org/officeDocument/2006/relationships/image"/><Relationship Id="rId28" Target="../media/image13.svg" Type="http://schemas.openxmlformats.org/officeDocument/2006/relationships/image"/><Relationship Id="rId3" Target="../media/image32.png" Type="http://schemas.openxmlformats.org/officeDocument/2006/relationships/image"/><Relationship Id="rId4" Target="../media/image33.svg" Type="http://schemas.openxmlformats.org/officeDocument/2006/relationships/image"/><Relationship Id="rId5" Target="../media/image34.png" Type="http://schemas.openxmlformats.org/officeDocument/2006/relationships/image"/><Relationship Id="rId6" Target="../media/image35.svg" Type="http://schemas.openxmlformats.org/officeDocument/2006/relationships/image"/><Relationship Id="rId7" Target="../media/image36.png" Type="http://schemas.openxmlformats.org/officeDocument/2006/relationships/image"/><Relationship Id="rId8" Target="../media/image37.svg" Type="http://schemas.openxmlformats.org/officeDocument/2006/relationships/image"/><Relationship Id="rId9" Target="../media/image3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svg" Type="http://schemas.openxmlformats.org/officeDocument/2006/relationships/image"/><Relationship Id="rId11" Target="../media/image20.png" Type="http://schemas.openxmlformats.org/officeDocument/2006/relationships/image"/><Relationship Id="rId12" Target="../media/image21.svg" Type="http://schemas.openxmlformats.org/officeDocument/2006/relationships/image"/><Relationship Id="rId13" Target="../media/image6.png" Type="http://schemas.openxmlformats.org/officeDocument/2006/relationships/image"/><Relationship Id="rId14" Target="../media/image7.svg" Type="http://schemas.openxmlformats.org/officeDocument/2006/relationships/image"/><Relationship Id="rId2" Target="../media/image1.jpeg" Type="http://schemas.openxmlformats.org/officeDocument/2006/relationships/image"/><Relationship Id="rId3" Target="../media/image14.png" Type="http://schemas.openxmlformats.org/officeDocument/2006/relationships/image"/><Relationship Id="rId4" Target="../media/image15.svg" Type="http://schemas.openxmlformats.org/officeDocument/2006/relationships/image"/><Relationship Id="rId5" Target="../media/image16.png" Type="http://schemas.openxmlformats.org/officeDocument/2006/relationships/image"/><Relationship Id="rId6" Target="../media/image17.sv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svg" Type="http://schemas.openxmlformats.org/officeDocument/2006/relationships/image"/><Relationship Id="rId11" Target="../media/image24.png" Type="http://schemas.openxmlformats.org/officeDocument/2006/relationships/image"/><Relationship Id="rId12" Target="../media/image25.svg" Type="http://schemas.openxmlformats.org/officeDocument/2006/relationships/image"/><Relationship Id="rId13" Target="../media/image18.png" Type="http://schemas.openxmlformats.org/officeDocument/2006/relationships/image"/><Relationship Id="rId14" Target="../media/image19.svg" Type="http://schemas.openxmlformats.org/officeDocument/2006/relationships/image"/><Relationship Id="rId15" Target="../media/image20.png" Type="http://schemas.openxmlformats.org/officeDocument/2006/relationships/image"/><Relationship Id="rId16" Target="../media/image21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10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svg" Type="http://schemas.openxmlformats.org/officeDocument/2006/relationships/image"/><Relationship Id="rId11" Target="../media/image24.png" Type="http://schemas.openxmlformats.org/officeDocument/2006/relationships/image"/><Relationship Id="rId12" Target="../media/image25.svg" Type="http://schemas.openxmlformats.org/officeDocument/2006/relationships/image"/><Relationship Id="rId13" Target="../media/image18.png" Type="http://schemas.openxmlformats.org/officeDocument/2006/relationships/image"/><Relationship Id="rId14" Target="../media/image19.svg" Type="http://schemas.openxmlformats.org/officeDocument/2006/relationships/image"/><Relationship Id="rId15" Target="../media/image20.png" Type="http://schemas.openxmlformats.org/officeDocument/2006/relationships/image"/><Relationship Id="rId16" Target="../media/image21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10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5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13" Target="../media/image20.png" Type="http://schemas.openxmlformats.org/officeDocument/2006/relationships/image"/><Relationship Id="rId14" Target="../media/image21.svg" Type="http://schemas.openxmlformats.org/officeDocument/2006/relationships/image"/><Relationship Id="rId15" Target="../media/image8.png" Type="http://schemas.openxmlformats.org/officeDocument/2006/relationships/image"/><Relationship Id="rId16" Target="../media/image9.svg" Type="http://schemas.openxmlformats.org/officeDocument/2006/relationships/image"/><Relationship Id="rId2" Target="../media/image1.jpeg" Type="http://schemas.openxmlformats.org/officeDocument/2006/relationships/image"/><Relationship Id="rId3" Target="../media/image22.png" Type="http://schemas.openxmlformats.org/officeDocument/2006/relationships/image"/><Relationship Id="rId4" Target="../media/image23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2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253112">
            <a:off x="17448535" y="161204"/>
            <a:ext cx="965355" cy="2574280"/>
          </a:xfrm>
          <a:custGeom>
            <a:avLst/>
            <a:gdLst/>
            <a:ahLst/>
            <a:cxnLst/>
            <a:rect r="r" b="b" t="t" l="l"/>
            <a:pathLst>
              <a:path h="2574280" w="965355">
                <a:moveTo>
                  <a:pt x="0" y="0"/>
                </a:moveTo>
                <a:lnTo>
                  <a:pt x="965355" y="0"/>
                </a:lnTo>
                <a:lnTo>
                  <a:pt x="965355" y="2574280"/>
                </a:lnTo>
                <a:lnTo>
                  <a:pt x="0" y="257428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3589574">
            <a:off x="287442" y="8181577"/>
            <a:ext cx="965355" cy="2574280"/>
          </a:xfrm>
          <a:custGeom>
            <a:avLst/>
            <a:gdLst/>
            <a:ahLst/>
            <a:cxnLst/>
            <a:rect r="r" b="b" t="t" l="l"/>
            <a:pathLst>
              <a:path h="2574280" w="965355">
                <a:moveTo>
                  <a:pt x="0" y="0"/>
                </a:moveTo>
                <a:lnTo>
                  <a:pt x="965355" y="0"/>
                </a:lnTo>
                <a:lnTo>
                  <a:pt x="965355" y="2574280"/>
                </a:lnTo>
                <a:lnTo>
                  <a:pt x="0" y="257428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5129718" y="1924870"/>
            <a:ext cx="8028564" cy="33239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614"/>
              </a:lnSpc>
            </a:pPr>
            <a:r>
              <a:rPr lang="en-US" sz="8614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ЖЕТІСПЕЙТІН САНДАРДЫ ТОЛТЫРЫҢЫЗ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133616">
            <a:off x="4369694" y="7604333"/>
            <a:ext cx="10932276" cy="1899483"/>
          </a:xfrm>
          <a:custGeom>
            <a:avLst/>
            <a:gdLst/>
            <a:ahLst/>
            <a:cxnLst/>
            <a:rect r="r" b="b" t="t" l="l"/>
            <a:pathLst>
              <a:path h="1899483" w="10932276">
                <a:moveTo>
                  <a:pt x="0" y="0"/>
                </a:moveTo>
                <a:lnTo>
                  <a:pt x="10932276" y="0"/>
                </a:lnTo>
                <a:lnTo>
                  <a:pt x="10932276" y="1899483"/>
                </a:lnTo>
                <a:lnTo>
                  <a:pt x="0" y="189948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8271682">
            <a:off x="-87635" y="-1806164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4755328"/>
                </a:moveTo>
                <a:lnTo>
                  <a:pt x="2888862" y="4755328"/>
                </a:lnTo>
                <a:lnTo>
                  <a:pt x="2888862" y="0"/>
                </a:lnTo>
                <a:lnTo>
                  <a:pt x="0" y="0"/>
                </a:lnTo>
                <a:lnTo>
                  <a:pt x="0" y="4755328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true" flipV="true" rot="-6425846">
            <a:off x="16115876" y="7337836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4755328"/>
                </a:moveTo>
                <a:lnTo>
                  <a:pt x="0" y="4755328"/>
                </a:lnTo>
                <a:lnTo>
                  <a:pt x="0" y="0"/>
                </a:lnTo>
                <a:lnTo>
                  <a:pt x="1343380" y="0"/>
                </a:lnTo>
                <a:lnTo>
                  <a:pt x="1343380" y="4755328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97213" y="2042546"/>
            <a:ext cx="4978223" cy="6361947"/>
          </a:xfrm>
          <a:custGeom>
            <a:avLst/>
            <a:gdLst/>
            <a:ahLst/>
            <a:cxnLst/>
            <a:rect r="r" b="b" t="t" l="l"/>
            <a:pathLst>
              <a:path h="6361947" w="4978223">
                <a:moveTo>
                  <a:pt x="0" y="0"/>
                </a:moveTo>
                <a:lnTo>
                  <a:pt x="4978223" y="0"/>
                </a:lnTo>
                <a:lnTo>
                  <a:pt x="4978223" y="6361947"/>
                </a:lnTo>
                <a:lnTo>
                  <a:pt x="0" y="6361947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2952992" y="2042546"/>
            <a:ext cx="4763508" cy="6361947"/>
          </a:xfrm>
          <a:custGeom>
            <a:avLst/>
            <a:gdLst/>
            <a:ahLst/>
            <a:cxnLst/>
            <a:rect r="r" b="b" t="t" l="l"/>
            <a:pathLst>
              <a:path h="6361947" w="4763508">
                <a:moveTo>
                  <a:pt x="0" y="0"/>
                </a:moveTo>
                <a:lnTo>
                  <a:pt x="4763508" y="0"/>
                </a:lnTo>
                <a:lnTo>
                  <a:pt x="4763508" y="6361947"/>
                </a:lnTo>
                <a:lnTo>
                  <a:pt x="0" y="636194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-133616">
            <a:off x="6922781" y="7488522"/>
            <a:ext cx="4476490" cy="18724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365"/>
              </a:lnSpc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10-нан 50-ге дейін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 Answer 4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729424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358299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-289355">
            <a:off x="2604300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43</a:t>
            </a:r>
          </a:p>
        </p:txBody>
      </p:sp>
      <p:sp>
        <p:nvSpPr>
          <p:cNvPr name="TextBox 9" id="9"/>
          <p:cNvSpPr txBox="true"/>
          <p:nvPr/>
        </p:nvSpPr>
        <p:spPr>
          <a:xfrm rot="-289355">
            <a:off x="5233176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44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987175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-289355">
            <a:off x="7862052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45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616051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-289355">
            <a:off x="10490927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46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44927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-289355">
            <a:off x="13119803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47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 Question 5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39</a:t>
            </a:r>
          </a:p>
        </p:txBody>
      </p:sp>
      <p:sp>
        <p:nvSpPr>
          <p:cNvPr name="TextBox 9" id="9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41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42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Answer 5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39</a:t>
            </a:r>
          </a:p>
        </p:txBody>
      </p:sp>
      <p:sp>
        <p:nvSpPr>
          <p:cNvPr name="TextBox 9" id="9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40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41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42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43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168907">
            <a:off x="7673897" y="-610323"/>
            <a:ext cx="3047745" cy="8127321"/>
          </a:xfrm>
          <a:custGeom>
            <a:avLst/>
            <a:gdLst/>
            <a:ahLst/>
            <a:cxnLst/>
            <a:rect r="r" b="b" t="t" l="l"/>
            <a:pathLst>
              <a:path h="8127321" w="3047745">
                <a:moveTo>
                  <a:pt x="0" y="0"/>
                </a:moveTo>
                <a:lnTo>
                  <a:pt x="3047745" y="0"/>
                </a:lnTo>
                <a:lnTo>
                  <a:pt x="3047745" y="8127321"/>
                </a:lnTo>
                <a:lnTo>
                  <a:pt x="0" y="812732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5168907">
            <a:off x="7673897" y="2770002"/>
            <a:ext cx="3047745" cy="8127321"/>
          </a:xfrm>
          <a:custGeom>
            <a:avLst/>
            <a:gdLst/>
            <a:ahLst/>
            <a:cxnLst/>
            <a:rect r="r" b="b" t="t" l="l"/>
            <a:pathLst>
              <a:path h="8127321" w="3047745">
                <a:moveTo>
                  <a:pt x="0" y="0"/>
                </a:moveTo>
                <a:lnTo>
                  <a:pt x="3047745" y="0"/>
                </a:lnTo>
                <a:lnTo>
                  <a:pt x="3047745" y="8127321"/>
                </a:lnTo>
                <a:lnTo>
                  <a:pt x="0" y="812732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true" flipV="false" rot="4889028">
            <a:off x="14867213" y="-2152095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1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1" y="4755329"/>
                </a:lnTo>
                <a:lnTo>
                  <a:pt x="134338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4889028">
            <a:off x="16219225" y="743875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1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1" y="4755329"/>
                </a:lnTo>
                <a:lnTo>
                  <a:pt x="134338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5576395">
            <a:off x="4054339" y="-2290676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5576395">
            <a:off x="2145031" y="7805498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0" y="4755329"/>
                </a:moveTo>
                <a:lnTo>
                  <a:pt x="1343380" y="4755329"/>
                </a:lnTo>
                <a:lnTo>
                  <a:pt x="1343380" y="0"/>
                </a:lnTo>
                <a:lnTo>
                  <a:pt x="0" y="0"/>
                </a:lnTo>
                <a:lnTo>
                  <a:pt x="0" y="4755329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-231092">
            <a:off x="4794579" y="2118320"/>
            <a:ext cx="8698202" cy="2352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8479"/>
              </a:lnSpc>
              <a:spcBef>
                <a:spcPct val="0"/>
              </a:spcBef>
            </a:pPr>
            <a:r>
              <a:rPr lang="en-US" sz="15399">
                <a:solidFill>
                  <a:srgbClr val="FEE077"/>
                </a:solidFill>
                <a:latin typeface="Marykate"/>
                <a:ea typeface="Marykate"/>
                <a:cs typeface="Marykate"/>
                <a:sym typeface="Marykate"/>
              </a:rPr>
              <a:t>Great Job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-10800000">
            <a:off x="-1444431" y="4502971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1" id="11"/>
          <p:cNvSpPr/>
          <p:nvPr/>
        </p:nvSpPr>
        <p:spPr>
          <a:xfrm flipH="false" flipV="false" rot="151875">
            <a:off x="15507785" y="6092441"/>
            <a:ext cx="3297968" cy="3297968"/>
          </a:xfrm>
          <a:custGeom>
            <a:avLst/>
            <a:gdLst/>
            <a:ahLst/>
            <a:cxnLst/>
            <a:rect r="r" b="b" t="t" l="l"/>
            <a:pathLst>
              <a:path h="3297968" w="3297968">
                <a:moveTo>
                  <a:pt x="0" y="0"/>
                </a:moveTo>
                <a:lnTo>
                  <a:pt x="3297967" y="0"/>
                </a:lnTo>
                <a:lnTo>
                  <a:pt x="3297967" y="3297968"/>
                </a:lnTo>
                <a:lnTo>
                  <a:pt x="0" y="329796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6556081" y="-1177658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0" y="0"/>
                </a:moveTo>
                <a:lnTo>
                  <a:pt x="1897952" y="0"/>
                </a:lnTo>
                <a:lnTo>
                  <a:pt x="189795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-1128597">
            <a:off x="16964913" y="3615264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3" y="4114800"/>
                </a:lnTo>
                <a:lnTo>
                  <a:pt x="1959673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4463539" y="1554276"/>
            <a:ext cx="1885093" cy="2057400"/>
          </a:xfrm>
          <a:custGeom>
            <a:avLst/>
            <a:gdLst/>
            <a:ahLst/>
            <a:cxnLst/>
            <a:rect r="r" b="b" t="t" l="l"/>
            <a:pathLst>
              <a:path h="2057400" w="1885093">
                <a:moveTo>
                  <a:pt x="0" y="0"/>
                </a:moveTo>
                <a:lnTo>
                  <a:pt x="1885093" y="0"/>
                </a:lnTo>
                <a:lnTo>
                  <a:pt x="1885093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true" flipV="false" rot="0">
            <a:off x="-36862" y="-705765"/>
            <a:ext cx="2131124" cy="4114800"/>
          </a:xfrm>
          <a:custGeom>
            <a:avLst/>
            <a:gdLst/>
            <a:ahLst/>
            <a:cxnLst/>
            <a:rect r="r" b="b" t="t" l="l"/>
            <a:pathLst>
              <a:path h="4114800" w="2131124">
                <a:moveTo>
                  <a:pt x="2131124" y="0"/>
                </a:moveTo>
                <a:lnTo>
                  <a:pt x="0" y="0"/>
                </a:lnTo>
                <a:lnTo>
                  <a:pt x="0" y="4114800"/>
                </a:lnTo>
                <a:lnTo>
                  <a:pt x="2131124" y="4114800"/>
                </a:lnTo>
                <a:lnTo>
                  <a:pt x="2131124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-231092">
            <a:off x="4350099" y="5498645"/>
            <a:ext cx="9587161" cy="2352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8479"/>
              </a:lnSpc>
              <a:spcBef>
                <a:spcPct val="0"/>
              </a:spcBef>
            </a:pPr>
            <a:r>
              <a:rPr lang="en-US" sz="15399">
                <a:solidFill>
                  <a:srgbClr val="FEE077"/>
                </a:solidFill>
                <a:latin typeface="Marykate"/>
                <a:ea typeface="Marykate"/>
                <a:cs typeface="Marykate"/>
                <a:sym typeface="Marykate"/>
              </a:rPr>
              <a:t>Everyone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336311" y="3007102"/>
            <a:ext cx="1798553" cy="2331998"/>
          </a:xfrm>
          <a:custGeom>
            <a:avLst/>
            <a:gdLst/>
            <a:ahLst/>
            <a:cxnLst/>
            <a:rect r="r" b="b" t="t" l="l"/>
            <a:pathLst>
              <a:path h="2331998" w="1798553">
                <a:moveTo>
                  <a:pt x="0" y="0"/>
                </a:moveTo>
                <a:lnTo>
                  <a:pt x="1798554" y="0"/>
                </a:lnTo>
                <a:lnTo>
                  <a:pt x="1798554" y="2331998"/>
                </a:lnTo>
                <a:lnTo>
                  <a:pt x="0" y="233199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150554" y="3007102"/>
            <a:ext cx="1929728" cy="2331998"/>
          </a:xfrm>
          <a:custGeom>
            <a:avLst/>
            <a:gdLst/>
            <a:ahLst/>
            <a:cxnLst/>
            <a:rect r="r" b="b" t="t" l="l"/>
            <a:pathLst>
              <a:path h="2331998" w="1929728">
                <a:moveTo>
                  <a:pt x="0" y="0"/>
                </a:moveTo>
                <a:lnTo>
                  <a:pt x="1929729" y="0"/>
                </a:lnTo>
                <a:lnTo>
                  <a:pt x="1929729" y="2331998"/>
                </a:lnTo>
                <a:lnTo>
                  <a:pt x="0" y="233199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797462" y="3440389"/>
            <a:ext cx="2909903" cy="1898712"/>
          </a:xfrm>
          <a:custGeom>
            <a:avLst/>
            <a:gdLst/>
            <a:ahLst/>
            <a:cxnLst/>
            <a:rect r="r" b="b" t="t" l="l"/>
            <a:pathLst>
              <a:path h="1898712" w="2909903">
                <a:moveTo>
                  <a:pt x="0" y="0"/>
                </a:moveTo>
                <a:lnTo>
                  <a:pt x="2909903" y="0"/>
                </a:lnTo>
                <a:lnTo>
                  <a:pt x="2909903" y="1898711"/>
                </a:lnTo>
                <a:lnTo>
                  <a:pt x="0" y="189871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643395" y="3007102"/>
            <a:ext cx="2896892" cy="2331998"/>
          </a:xfrm>
          <a:custGeom>
            <a:avLst/>
            <a:gdLst/>
            <a:ahLst/>
            <a:cxnLst/>
            <a:rect r="r" b="b" t="t" l="l"/>
            <a:pathLst>
              <a:path h="2331998" w="2896892">
                <a:moveTo>
                  <a:pt x="0" y="0"/>
                </a:moveTo>
                <a:lnTo>
                  <a:pt x="2896892" y="0"/>
                </a:lnTo>
                <a:lnTo>
                  <a:pt x="2896892" y="2331998"/>
                </a:lnTo>
                <a:lnTo>
                  <a:pt x="0" y="233199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050293" y="3132187"/>
            <a:ext cx="1966911" cy="2206913"/>
          </a:xfrm>
          <a:custGeom>
            <a:avLst/>
            <a:gdLst/>
            <a:ahLst/>
            <a:cxnLst/>
            <a:rect r="r" b="b" t="t" l="l"/>
            <a:pathLst>
              <a:path h="2206913" w="1966911">
                <a:moveTo>
                  <a:pt x="0" y="0"/>
                </a:moveTo>
                <a:lnTo>
                  <a:pt x="1966911" y="0"/>
                </a:lnTo>
                <a:lnTo>
                  <a:pt x="1966911" y="2206913"/>
                </a:lnTo>
                <a:lnTo>
                  <a:pt x="0" y="220691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80635" y="3007102"/>
            <a:ext cx="2212483" cy="2331998"/>
          </a:xfrm>
          <a:custGeom>
            <a:avLst/>
            <a:gdLst/>
            <a:ahLst/>
            <a:cxnLst/>
            <a:rect r="r" b="b" t="t" l="l"/>
            <a:pathLst>
              <a:path h="2331998" w="2212483">
                <a:moveTo>
                  <a:pt x="0" y="0"/>
                </a:moveTo>
                <a:lnTo>
                  <a:pt x="2212483" y="0"/>
                </a:lnTo>
                <a:lnTo>
                  <a:pt x="2212483" y="2331998"/>
                </a:lnTo>
                <a:lnTo>
                  <a:pt x="0" y="2331998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9750996" y="3007102"/>
            <a:ext cx="1804383" cy="2331998"/>
          </a:xfrm>
          <a:custGeom>
            <a:avLst/>
            <a:gdLst/>
            <a:ahLst/>
            <a:cxnLst/>
            <a:rect r="r" b="b" t="t" l="l"/>
            <a:pathLst>
              <a:path h="2331998" w="1804383">
                <a:moveTo>
                  <a:pt x="0" y="0"/>
                </a:moveTo>
                <a:lnTo>
                  <a:pt x="1804383" y="0"/>
                </a:lnTo>
                <a:lnTo>
                  <a:pt x="1804383" y="2331998"/>
                </a:lnTo>
                <a:lnTo>
                  <a:pt x="0" y="233199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630517" y="6436945"/>
            <a:ext cx="15026967" cy="2332072"/>
            <a:chOff x="0" y="0"/>
            <a:chExt cx="20035955" cy="3109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16754340" y="99"/>
              <a:ext cx="3281615" cy="3109330"/>
            </a:xfrm>
            <a:custGeom>
              <a:avLst/>
              <a:gdLst/>
              <a:ahLst/>
              <a:cxnLst/>
              <a:rect r="r" b="b" t="t" l="l"/>
              <a:pathLst>
                <a:path h="3109330" w="3281615">
                  <a:moveTo>
                    <a:pt x="0" y="0"/>
                  </a:moveTo>
                  <a:lnTo>
                    <a:pt x="3281615" y="0"/>
                  </a:lnTo>
                  <a:lnTo>
                    <a:pt x="3281615" y="3109331"/>
                  </a:lnTo>
                  <a:lnTo>
                    <a:pt x="0" y="31093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2997075" y="99"/>
              <a:ext cx="3184974" cy="3109330"/>
            </a:xfrm>
            <a:custGeom>
              <a:avLst/>
              <a:gdLst/>
              <a:ahLst/>
              <a:cxnLst/>
              <a:rect r="r" b="b" t="t" l="l"/>
              <a:pathLst>
                <a:path h="3109330" w="3184974">
                  <a:moveTo>
                    <a:pt x="0" y="0"/>
                  </a:moveTo>
                  <a:lnTo>
                    <a:pt x="3184974" y="0"/>
                  </a:lnTo>
                  <a:lnTo>
                    <a:pt x="3184974" y="3109331"/>
                  </a:lnTo>
                  <a:lnTo>
                    <a:pt x="0" y="31093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>
                <a:extLs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3005420" y="99"/>
              <a:ext cx="3086010" cy="3109330"/>
            </a:xfrm>
            <a:custGeom>
              <a:avLst/>
              <a:gdLst/>
              <a:ahLst/>
              <a:cxnLst/>
              <a:rect r="r" b="b" t="t" l="l"/>
              <a:pathLst>
                <a:path h="3109330" w="3086010">
                  <a:moveTo>
                    <a:pt x="0" y="0"/>
                  </a:moveTo>
                  <a:lnTo>
                    <a:pt x="3086011" y="0"/>
                  </a:lnTo>
                  <a:lnTo>
                    <a:pt x="3086011" y="3109331"/>
                  </a:lnTo>
                  <a:lnTo>
                    <a:pt x="0" y="31093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433129" cy="3109430"/>
            </a:xfrm>
            <a:custGeom>
              <a:avLst/>
              <a:gdLst/>
              <a:ahLst/>
              <a:cxnLst/>
              <a:rect r="r" b="b" t="t" l="l"/>
              <a:pathLst>
                <a:path h="3109430" w="2433129">
                  <a:moveTo>
                    <a:pt x="0" y="0"/>
                  </a:moveTo>
                  <a:lnTo>
                    <a:pt x="2433129" y="0"/>
                  </a:lnTo>
                  <a:lnTo>
                    <a:pt x="2433129" y="3109430"/>
                  </a:lnTo>
                  <a:lnTo>
                    <a:pt x="0" y="31094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3">
                <a:extLst>
                  <a:ext uri="{96DAC541-7B7A-43D3-8B79-37D633B846F1}">
                    <asvg:svgBlip xmlns:asvg="http://schemas.microsoft.com/office/drawing/2016/SVG/main" r:embed="rId2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9564199" y="99"/>
              <a:ext cx="2860584" cy="3109330"/>
            </a:xfrm>
            <a:custGeom>
              <a:avLst/>
              <a:gdLst/>
              <a:ahLst/>
              <a:cxnLst/>
              <a:rect r="r" b="b" t="t" l="l"/>
              <a:pathLst>
                <a:path h="3109330" w="2860584">
                  <a:moveTo>
                    <a:pt x="0" y="0"/>
                  </a:moveTo>
                  <a:lnTo>
                    <a:pt x="2860584" y="0"/>
                  </a:lnTo>
                  <a:lnTo>
                    <a:pt x="2860584" y="3109331"/>
                  </a:lnTo>
                  <a:lnTo>
                    <a:pt x="0" y="31093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5">
                <a:extLs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6663722" y="0"/>
              <a:ext cx="2328185" cy="3109430"/>
            </a:xfrm>
            <a:custGeom>
              <a:avLst/>
              <a:gdLst/>
              <a:ahLst/>
              <a:cxnLst/>
              <a:rect r="r" b="b" t="t" l="l"/>
              <a:pathLst>
                <a:path h="3109430" w="2328185">
                  <a:moveTo>
                    <a:pt x="0" y="0"/>
                  </a:moveTo>
                  <a:lnTo>
                    <a:pt x="2328186" y="0"/>
                  </a:lnTo>
                  <a:lnTo>
                    <a:pt x="2328186" y="3109430"/>
                  </a:lnTo>
                  <a:lnTo>
                    <a:pt x="0" y="31094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7">
                <a:extLst>
                  <a:ext uri="{96DAC541-7B7A-43D3-8B79-37D633B846F1}">
                    <asvg:svgBlip xmlns:asvg="http://schemas.microsoft.com/office/drawing/2016/SVG/main" r:embed="rId28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5424092" y="666750"/>
            <a:ext cx="7439817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080"/>
              </a:lnSpc>
              <a:spcBef>
                <a:spcPct val="0"/>
              </a:spcBef>
            </a:pPr>
            <a:r>
              <a:rPr lang="en-US" sz="8400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Source Page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6982068" y="-1297562"/>
            <a:ext cx="4633051" cy="12354804"/>
          </a:xfrm>
          <a:custGeom>
            <a:avLst/>
            <a:gdLst/>
            <a:ahLst/>
            <a:cxnLst/>
            <a:rect r="r" b="b" t="t" l="l"/>
            <a:pathLst>
              <a:path h="12354804" w="4633051">
                <a:moveTo>
                  <a:pt x="0" y="0"/>
                </a:moveTo>
                <a:lnTo>
                  <a:pt x="4633052" y="0"/>
                </a:lnTo>
                <a:lnTo>
                  <a:pt x="4633052" y="12354804"/>
                </a:lnTo>
                <a:lnTo>
                  <a:pt x="0" y="123548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786101" y="7414776"/>
            <a:ext cx="2715799" cy="1252662"/>
          </a:xfrm>
          <a:custGeom>
            <a:avLst/>
            <a:gdLst/>
            <a:ahLst/>
            <a:cxnLst/>
            <a:rect r="r" b="b" t="t" l="l"/>
            <a:pathLst>
              <a:path h="1252662" w="2715799">
                <a:moveTo>
                  <a:pt x="0" y="0"/>
                </a:moveTo>
                <a:lnTo>
                  <a:pt x="2715798" y="0"/>
                </a:lnTo>
                <a:lnTo>
                  <a:pt x="2715798" y="1252662"/>
                </a:lnTo>
                <a:lnTo>
                  <a:pt x="0" y="125266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772320" y="2509401"/>
            <a:ext cx="9889647" cy="436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38" indent="-388619" lvl="1">
              <a:lnSpc>
                <a:spcPts val="4319"/>
              </a:lnSpc>
              <a:buFont typeface="Arial"/>
              <a:buChar char="•"/>
            </a:pPr>
            <a:r>
              <a:rPr lang="en-US" sz="35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Әрбір слайдта кейбір сандар жетіспейтін сандар тізбегі көрсетіледі.</a:t>
            </a:r>
          </a:p>
          <a:p>
            <a:pPr algn="l" marL="777238" indent="-388619" lvl="1">
              <a:lnSpc>
                <a:spcPts val="4319"/>
              </a:lnSpc>
              <a:buFont typeface="Arial"/>
              <a:buChar char="•"/>
            </a:pPr>
            <a:r>
              <a:rPr lang="en-US" sz="35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Сіздің міндетіңіз-жетіспейтін нөмірді анықтау және толтыру.</a:t>
            </a:r>
          </a:p>
          <a:p>
            <a:pPr algn="l" marL="777238" indent="-388619" lvl="1">
              <a:lnSpc>
                <a:spcPts val="4319"/>
              </a:lnSpc>
              <a:buFont typeface="Arial"/>
              <a:buChar char="•"/>
            </a:pPr>
            <a:r>
              <a:rPr lang="en-US" sz="35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Барлық сандар 10-нан 50-ге дейін.</a:t>
            </a:r>
          </a:p>
          <a:p>
            <a:pPr algn="l" marL="777238" indent="-388619" lvl="1">
              <a:lnSpc>
                <a:spcPts val="4319"/>
              </a:lnSpc>
              <a:buFont typeface="Arial"/>
              <a:buChar char="•"/>
            </a:pPr>
            <a:r>
              <a:rPr lang="en-US" sz="35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Жауабыңызды қағазға жазыңыз.</a:t>
            </a:r>
          </a:p>
          <a:p>
            <a:pPr algn="l" marL="777238" indent="-388619" lvl="1">
              <a:lnSpc>
                <a:spcPts val="4319"/>
              </a:lnSpc>
              <a:buFont typeface="Arial"/>
              <a:buChar char="•"/>
            </a:pPr>
            <a:r>
              <a:rPr lang="en-US" sz="35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Көңіл көтеріп, бар күшіңізді салыңыз!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1020644">
            <a:off x="16417793" y="7337836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0" y="0"/>
                </a:moveTo>
                <a:lnTo>
                  <a:pt x="1343380" y="0"/>
                </a:lnTo>
                <a:lnTo>
                  <a:pt x="1343380" y="4755328"/>
                </a:lnTo>
                <a:lnTo>
                  <a:pt x="0" y="475532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243404" y="-790046"/>
            <a:ext cx="1897952" cy="4114800"/>
          </a:xfrm>
          <a:custGeom>
            <a:avLst/>
            <a:gdLst/>
            <a:ahLst/>
            <a:cxnLst/>
            <a:rect r="r" b="b" t="t" l="l"/>
            <a:pathLst>
              <a:path h="4114800" w="1897952">
                <a:moveTo>
                  <a:pt x="1897951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1" y="4114800"/>
                </a:lnTo>
                <a:lnTo>
                  <a:pt x="1897951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0">
            <a:off x="1161519" y="-1774334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1959673" y="0"/>
                </a:moveTo>
                <a:lnTo>
                  <a:pt x="0" y="0"/>
                </a:lnTo>
                <a:lnTo>
                  <a:pt x="0" y="4114800"/>
                </a:lnTo>
                <a:lnTo>
                  <a:pt x="1959673" y="4114800"/>
                </a:lnTo>
                <a:lnTo>
                  <a:pt x="1959673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13446781" y="7693017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-3000108">
            <a:off x="1466528" y="7780487"/>
            <a:ext cx="1451260" cy="3870027"/>
          </a:xfrm>
          <a:custGeom>
            <a:avLst/>
            <a:gdLst/>
            <a:ahLst/>
            <a:cxnLst/>
            <a:rect r="r" b="b" t="t" l="l"/>
            <a:pathLst>
              <a:path h="3870027" w="1451260">
                <a:moveTo>
                  <a:pt x="0" y="0"/>
                </a:moveTo>
                <a:lnTo>
                  <a:pt x="1451260" y="0"/>
                </a:lnTo>
                <a:lnTo>
                  <a:pt x="1451260" y="3870026"/>
                </a:lnTo>
                <a:lnTo>
                  <a:pt x="0" y="38700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3000108">
            <a:off x="15264788" y="-1394183"/>
            <a:ext cx="1451260" cy="3870027"/>
          </a:xfrm>
          <a:custGeom>
            <a:avLst/>
            <a:gdLst/>
            <a:ahLst/>
            <a:cxnLst/>
            <a:rect r="r" b="b" t="t" l="l"/>
            <a:pathLst>
              <a:path h="3870027" w="1451260">
                <a:moveTo>
                  <a:pt x="0" y="0"/>
                </a:moveTo>
                <a:lnTo>
                  <a:pt x="1451260" y="0"/>
                </a:lnTo>
                <a:lnTo>
                  <a:pt x="1451260" y="3870027"/>
                </a:lnTo>
                <a:lnTo>
                  <a:pt x="0" y="38700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5070543" y="1449554"/>
            <a:ext cx="8146913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Quiz инструкция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786101" y="7506508"/>
            <a:ext cx="2715799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PLAY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Question 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10009" y="1706395"/>
            <a:ext cx="9558056" cy="1771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Жетіспейтін сандарды толтырыңыз.</a:t>
            </a:r>
          </a:p>
        </p:txBody>
      </p:sp>
      <p:sp>
        <p:nvSpPr>
          <p:cNvPr name="TextBox 16" id="16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10</a:t>
            </a:r>
          </a:p>
        </p:txBody>
      </p:sp>
      <p:sp>
        <p:nvSpPr>
          <p:cNvPr name="TextBox 17" id="17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11</a:t>
            </a:r>
          </a:p>
        </p:txBody>
      </p:sp>
      <p:sp>
        <p:nvSpPr>
          <p:cNvPr name="TextBox 18" id="18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TextBox 19" id="19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13</a:t>
            </a:r>
          </a:p>
        </p:txBody>
      </p:sp>
      <p:sp>
        <p:nvSpPr>
          <p:cNvPr name="TextBox 20" id="20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14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Answer 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TextBox 16" id="16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10</a:t>
            </a:r>
          </a:p>
        </p:txBody>
      </p:sp>
      <p:sp>
        <p:nvSpPr>
          <p:cNvPr name="TextBox 17" id="17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11</a:t>
            </a:r>
          </a:p>
        </p:txBody>
      </p:sp>
      <p:sp>
        <p:nvSpPr>
          <p:cNvPr name="TextBox 18" id="18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12</a:t>
            </a:r>
          </a:p>
        </p:txBody>
      </p:sp>
      <p:sp>
        <p:nvSpPr>
          <p:cNvPr name="TextBox 19" id="19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13</a:t>
            </a:r>
          </a:p>
        </p:txBody>
      </p:sp>
      <p:sp>
        <p:nvSpPr>
          <p:cNvPr name="TextBox 20" id="20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14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5" id="5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 Question 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2729424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358299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-289355">
            <a:off x="2604300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21</a:t>
            </a:r>
          </a:p>
        </p:txBody>
      </p:sp>
      <p:sp>
        <p:nvSpPr>
          <p:cNvPr name="TextBox 10" id="10"/>
          <p:cNvSpPr txBox="true"/>
          <p:nvPr/>
        </p:nvSpPr>
        <p:spPr>
          <a:xfrm rot="-289355">
            <a:off x="5233176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7987175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-289355">
            <a:off x="7862052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23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10616051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-289355">
            <a:off x="10490927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13244927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-289355">
            <a:off x="13119803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25</a:t>
            </a:r>
          </a:p>
        </p:txBody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5" id="5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Answer 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2729424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358299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-289355">
            <a:off x="2604300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21</a:t>
            </a:r>
          </a:p>
        </p:txBody>
      </p:sp>
      <p:sp>
        <p:nvSpPr>
          <p:cNvPr name="TextBox 10" id="10"/>
          <p:cNvSpPr txBox="true"/>
          <p:nvPr/>
        </p:nvSpPr>
        <p:spPr>
          <a:xfrm rot="-289355">
            <a:off x="5233176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22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7987175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-289355">
            <a:off x="7862052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23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10616051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-289355">
            <a:off x="10490927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24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13244927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-289355">
            <a:off x="13119803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25</a:t>
            </a:r>
          </a:p>
        </p:txBody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 Question 3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36</a:t>
            </a:r>
          </a:p>
        </p:txBody>
      </p:sp>
      <p:sp>
        <p:nvSpPr>
          <p:cNvPr name="TextBox 9" id="9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37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40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Answer 3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420861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36766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242693">
            <a:off x="3487626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36</a:t>
            </a:r>
          </a:p>
        </p:txBody>
      </p:sp>
      <p:sp>
        <p:nvSpPr>
          <p:cNvPr name="TextBox 9" id="9"/>
          <p:cNvSpPr txBox="true"/>
          <p:nvPr/>
        </p:nvSpPr>
        <p:spPr>
          <a:xfrm rot="242693">
            <a:off x="6203532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37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852672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242693">
            <a:off x="8919438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38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568578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6" y="0"/>
                </a:lnTo>
                <a:lnTo>
                  <a:pt x="2582656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242693">
            <a:off x="11635344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39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84484" y="4175054"/>
            <a:ext cx="2582655" cy="3300518"/>
          </a:xfrm>
          <a:custGeom>
            <a:avLst/>
            <a:gdLst/>
            <a:ahLst/>
            <a:cxnLst/>
            <a:rect r="r" b="b" t="t" l="l"/>
            <a:pathLst>
              <a:path h="3300518" w="2582655">
                <a:moveTo>
                  <a:pt x="0" y="0"/>
                </a:moveTo>
                <a:lnTo>
                  <a:pt x="2582655" y="0"/>
                </a:lnTo>
                <a:lnTo>
                  <a:pt x="2582655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242693">
            <a:off x="14351250" y="4329903"/>
            <a:ext cx="1487509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40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549">
            <a:off x="505884" y="9287076"/>
            <a:ext cx="17135094" cy="2977223"/>
          </a:xfrm>
          <a:custGeom>
            <a:avLst/>
            <a:gdLst/>
            <a:ahLst/>
            <a:cxnLst/>
            <a:rect r="r" b="b" t="t" l="l"/>
            <a:pathLst>
              <a:path h="2977223" w="17135094">
                <a:moveTo>
                  <a:pt x="0" y="0"/>
                </a:moveTo>
                <a:lnTo>
                  <a:pt x="17135095" y="0"/>
                </a:lnTo>
                <a:lnTo>
                  <a:pt x="17135095" y="2977222"/>
                </a:lnTo>
                <a:lnTo>
                  <a:pt x="0" y="297722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11549">
            <a:off x="5949038" y="571996"/>
            <a:ext cx="5967983" cy="1438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79"/>
              </a:lnSpc>
              <a:spcBef>
                <a:spcPct val="0"/>
              </a:spcBef>
            </a:pPr>
            <a:r>
              <a:rPr lang="en-US" sz="93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 Question 4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310009" y="1706395"/>
            <a:ext cx="7526845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 strike="noStrike" u="none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Fill in the missing numbers.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2729424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358299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-289355">
            <a:off x="2604300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43</a:t>
            </a:r>
          </a:p>
        </p:txBody>
      </p:sp>
      <p:sp>
        <p:nvSpPr>
          <p:cNvPr name="TextBox 9" id="9"/>
          <p:cNvSpPr txBox="true"/>
          <p:nvPr/>
        </p:nvSpPr>
        <p:spPr>
          <a:xfrm rot="-289355">
            <a:off x="5233176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44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7987175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-289355">
            <a:off x="7862052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_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616051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3" y="0"/>
                </a:lnTo>
                <a:lnTo>
                  <a:pt x="2471263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-289355">
            <a:off x="10490927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46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3244927" y="4175054"/>
            <a:ext cx="2471263" cy="3300518"/>
          </a:xfrm>
          <a:custGeom>
            <a:avLst/>
            <a:gdLst/>
            <a:ahLst/>
            <a:cxnLst/>
            <a:rect r="r" b="b" t="t" l="l"/>
            <a:pathLst>
              <a:path h="3300518" w="2471263">
                <a:moveTo>
                  <a:pt x="0" y="0"/>
                </a:moveTo>
                <a:lnTo>
                  <a:pt x="2471262" y="0"/>
                </a:lnTo>
                <a:lnTo>
                  <a:pt x="2471262" y="3300518"/>
                </a:lnTo>
                <a:lnTo>
                  <a:pt x="0" y="330051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-289355">
            <a:off x="13119803" y="4290083"/>
            <a:ext cx="2001975" cy="8953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959"/>
              </a:lnSpc>
              <a:spcBef>
                <a:spcPct val="0"/>
              </a:spcBef>
            </a:pPr>
            <a:r>
              <a:rPr lang="en-US" sz="5799">
                <a:solidFill>
                  <a:srgbClr val="477CAF"/>
                </a:solidFill>
                <a:latin typeface="Marykate"/>
                <a:ea typeface="Marykate"/>
                <a:cs typeface="Marykate"/>
                <a:sym typeface="Marykate"/>
              </a:rPr>
              <a:t>47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-10800000">
            <a:off x="15295069" y="7656562"/>
            <a:ext cx="2888862" cy="4755329"/>
          </a:xfrm>
          <a:custGeom>
            <a:avLst/>
            <a:gdLst/>
            <a:ahLst/>
            <a:cxnLst/>
            <a:rect r="r" b="b" t="t" l="l"/>
            <a:pathLst>
              <a:path h="4755329" w="2888862">
                <a:moveTo>
                  <a:pt x="0" y="0"/>
                </a:moveTo>
                <a:lnTo>
                  <a:pt x="2888862" y="0"/>
                </a:lnTo>
                <a:lnTo>
                  <a:pt x="2888862" y="4755329"/>
                </a:lnTo>
                <a:lnTo>
                  <a:pt x="0" y="475532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7" id="17"/>
          <p:cNvSpPr/>
          <p:nvPr/>
        </p:nvSpPr>
        <p:spPr>
          <a:xfrm flipH="true" flipV="false" rot="0">
            <a:off x="-345402" y="571500"/>
            <a:ext cx="2766262" cy="2766262"/>
          </a:xfrm>
          <a:custGeom>
            <a:avLst/>
            <a:gdLst/>
            <a:ahLst/>
            <a:cxnLst/>
            <a:rect r="r" b="b" t="t" l="l"/>
            <a:pathLst>
              <a:path h="2766262" w="2766262">
                <a:moveTo>
                  <a:pt x="2766263" y="0"/>
                </a:moveTo>
                <a:lnTo>
                  <a:pt x="0" y="0"/>
                </a:lnTo>
                <a:lnTo>
                  <a:pt x="0" y="2766262"/>
                </a:lnTo>
                <a:lnTo>
                  <a:pt x="2766263" y="2766262"/>
                </a:lnTo>
                <a:lnTo>
                  <a:pt x="276626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0">
            <a:off x="16063937" y="-1028700"/>
            <a:ext cx="1897951" cy="4114800"/>
          </a:xfrm>
          <a:custGeom>
            <a:avLst/>
            <a:gdLst/>
            <a:ahLst/>
            <a:cxnLst/>
            <a:rect r="r" b="b" t="t" l="l"/>
            <a:pathLst>
              <a:path h="4114800" w="1897951">
                <a:moveTo>
                  <a:pt x="1897952" y="0"/>
                </a:moveTo>
                <a:lnTo>
                  <a:pt x="0" y="0"/>
                </a:lnTo>
                <a:lnTo>
                  <a:pt x="0" y="4114800"/>
                </a:lnTo>
                <a:lnTo>
                  <a:pt x="1897952" y="4114800"/>
                </a:lnTo>
                <a:lnTo>
                  <a:pt x="1897952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2271035" y="7886331"/>
            <a:ext cx="1959674" cy="4114800"/>
          </a:xfrm>
          <a:custGeom>
            <a:avLst/>
            <a:gdLst/>
            <a:ahLst/>
            <a:cxnLst/>
            <a:rect r="r" b="b" t="t" l="l"/>
            <a:pathLst>
              <a:path h="4114800" w="1959674">
                <a:moveTo>
                  <a:pt x="0" y="4114800"/>
                </a:moveTo>
                <a:lnTo>
                  <a:pt x="1959674" y="4114800"/>
                </a:lnTo>
                <a:lnTo>
                  <a:pt x="1959674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103020">
            <a:off x="934676" y="7566067"/>
            <a:ext cx="1343380" cy="4755329"/>
          </a:xfrm>
          <a:custGeom>
            <a:avLst/>
            <a:gdLst/>
            <a:ahLst/>
            <a:cxnLst/>
            <a:rect r="r" b="b" t="t" l="l"/>
            <a:pathLst>
              <a:path h="4755329" w="1343380">
                <a:moveTo>
                  <a:pt x="1343380" y="0"/>
                </a:moveTo>
                <a:lnTo>
                  <a:pt x="0" y="0"/>
                </a:lnTo>
                <a:lnTo>
                  <a:pt x="0" y="4755329"/>
                </a:lnTo>
                <a:lnTo>
                  <a:pt x="1343380" y="4755329"/>
                </a:lnTo>
                <a:lnTo>
                  <a:pt x="134338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DAGZCw0VTxA</dc:identifier>
  <dcterms:modified xsi:type="dcterms:W3CDTF">2011-08-01T06:04:30Z</dcterms:modified>
  <cp:revision>1</cp:revision>
  <dc:title>Fill Number Presentation in Blue and Yellow Illustrative Style</dc:title>
</cp:coreProperties>
</file>