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Bryndan Write" charset="1" panose="02000503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62066">
            <a:off x="5118781" y="-2327904"/>
            <a:ext cx="8050438" cy="14942808"/>
          </a:xfrm>
          <a:custGeom>
            <a:avLst/>
            <a:gdLst/>
            <a:ahLst/>
            <a:cxnLst/>
            <a:rect r="r" b="b" t="t" l="l"/>
            <a:pathLst>
              <a:path h="14942808" w="8050438">
                <a:moveTo>
                  <a:pt x="0" y="0"/>
                </a:moveTo>
                <a:lnTo>
                  <a:pt x="8050438" y="0"/>
                </a:lnTo>
                <a:lnTo>
                  <a:pt x="8050438" y="14942808"/>
                </a:lnTo>
                <a:lnTo>
                  <a:pt x="0" y="149428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513989">
            <a:off x="15131916" y="3333700"/>
            <a:ext cx="3109879" cy="6097802"/>
          </a:xfrm>
          <a:custGeom>
            <a:avLst/>
            <a:gdLst/>
            <a:ahLst/>
            <a:cxnLst/>
            <a:rect r="r" b="b" t="t" l="l"/>
            <a:pathLst>
              <a:path h="6097802" w="3109879">
                <a:moveTo>
                  <a:pt x="0" y="0"/>
                </a:moveTo>
                <a:lnTo>
                  <a:pt x="3109879" y="0"/>
                </a:lnTo>
                <a:lnTo>
                  <a:pt x="3109879" y="6097802"/>
                </a:lnTo>
                <a:lnTo>
                  <a:pt x="0" y="60978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73655" y="284799"/>
            <a:ext cx="4695188" cy="2676951"/>
          </a:xfrm>
          <a:custGeom>
            <a:avLst/>
            <a:gdLst/>
            <a:ahLst/>
            <a:cxnLst/>
            <a:rect r="r" b="b" t="t" l="l"/>
            <a:pathLst>
              <a:path h="2676951" w="4695188">
                <a:moveTo>
                  <a:pt x="0" y="0"/>
                </a:moveTo>
                <a:lnTo>
                  <a:pt x="4695188" y="0"/>
                </a:lnTo>
                <a:lnTo>
                  <a:pt x="4695188" y="2676950"/>
                </a:lnTo>
                <a:lnTo>
                  <a:pt x="0" y="26769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884998" y="1594699"/>
            <a:ext cx="10911142" cy="5909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97"/>
              </a:lnSpc>
            </a:pPr>
            <a:r>
              <a:rPr lang="en-US" sz="1347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Бөлуге арналған тапсырмалар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62066">
            <a:off x="5118781" y="-2327904"/>
            <a:ext cx="8050438" cy="14942808"/>
          </a:xfrm>
          <a:custGeom>
            <a:avLst/>
            <a:gdLst/>
            <a:ahLst/>
            <a:cxnLst/>
            <a:rect r="r" b="b" t="t" l="l"/>
            <a:pathLst>
              <a:path h="14942808" w="8050438">
                <a:moveTo>
                  <a:pt x="0" y="0"/>
                </a:moveTo>
                <a:lnTo>
                  <a:pt x="8050438" y="0"/>
                </a:lnTo>
                <a:lnTo>
                  <a:pt x="8050438" y="14942808"/>
                </a:lnTo>
                <a:lnTo>
                  <a:pt x="0" y="149428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805977">
            <a:off x="-359816" y="3619450"/>
            <a:ext cx="3109879" cy="6097802"/>
          </a:xfrm>
          <a:custGeom>
            <a:avLst/>
            <a:gdLst/>
            <a:ahLst/>
            <a:cxnLst/>
            <a:rect r="r" b="b" t="t" l="l"/>
            <a:pathLst>
              <a:path h="6097802" w="3109879">
                <a:moveTo>
                  <a:pt x="0" y="0"/>
                </a:moveTo>
                <a:lnTo>
                  <a:pt x="3109879" y="0"/>
                </a:lnTo>
                <a:lnTo>
                  <a:pt x="3109879" y="6097802"/>
                </a:lnTo>
                <a:lnTo>
                  <a:pt x="0" y="60978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236777" y="2828875"/>
            <a:ext cx="11814445" cy="4600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11"/>
              </a:lnSpc>
            </a:pPr>
            <a:r>
              <a:rPr lang="en-US" sz="3000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12 ÷ 4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62066">
            <a:off x="5118781" y="-2327904"/>
            <a:ext cx="8050438" cy="14942808"/>
          </a:xfrm>
          <a:custGeom>
            <a:avLst/>
            <a:gdLst/>
            <a:ahLst/>
            <a:cxnLst/>
            <a:rect r="r" b="b" t="t" l="l"/>
            <a:pathLst>
              <a:path h="14942808" w="8050438">
                <a:moveTo>
                  <a:pt x="0" y="0"/>
                </a:moveTo>
                <a:lnTo>
                  <a:pt x="8050438" y="0"/>
                </a:lnTo>
                <a:lnTo>
                  <a:pt x="8050438" y="14942808"/>
                </a:lnTo>
                <a:lnTo>
                  <a:pt x="0" y="149428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145054" y="2828875"/>
            <a:ext cx="9997892" cy="4600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11"/>
              </a:lnSpc>
            </a:pPr>
            <a:r>
              <a:rPr lang="en-US" sz="3000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9 ÷ 3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4805977">
            <a:off x="-359816" y="3619450"/>
            <a:ext cx="3109879" cy="6097802"/>
          </a:xfrm>
          <a:custGeom>
            <a:avLst/>
            <a:gdLst/>
            <a:ahLst/>
            <a:cxnLst/>
            <a:rect r="r" b="b" t="t" l="l"/>
            <a:pathLst>
              <a:path h="6097802" w="3109879">
                <a:moveTo>
                  <a:pt x="0" y="0"/>
                </a:moveTo>
                <a:lnTo>
                  <a:pt x="3109879" y="0"/>
                </a:lnTo>
                <a:lnTo>
                  <a:pt x="3109879" y="6097802"/>
                </a:lnTo>
                <a:lnTo>
                  <a:pt x="0" y="60978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62066">
            <a:off x="5118781" y="-2327904"/>
            <a:ext cx="8050438" cy="14942808"/>
          </a:xfrm>
          <a:custGeom>
            <a:avLst/>
            <a:gdLst/>
            <a:ahLst/>
            <a:cxnLst/>
            <a:rect r="r" b="b" t="t" l="l"/>
            <a:pathLst>
              <a:path h="14942808" w="8050438">
                <a:moveTo>
                  <a:pt x="0" y="0"/>
                </a:moveTo>
                <a:lnTo>
                  <a:pt x="8050438" y="0"/>
                </a:lnTo>
                <a:lnTo>
                  <a:pt x="8050438" y="14942808"/>
                </a:lnTo>
                <a:lnTo>
                  <a:pt x="0" y="149428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1950705">
            <a:off x="13928422" y="1244102"/>
            <a:ext cx="4695188" cy="2676951"/>
          </a:xfrm>
          <a:custGeom>
            <a:avLst/>
            <a:gdLst/>
            <a:ahLst/>
            <a:cxnLst/>
            <a:rect r="r" b="b" t="t" l="l"/>
            <a:pathLst>
              <a:path h="2676951" w="4695188">
                <a:moveTo>
                  <a:pt x="4695188" y="0"/>
                </a:moveTo>
                <a:lnTo>
                  <a:pt x="0" y="0"/>
                </a:lnTo>
                <a:lnTo>
                  <a:pt x="0" y="2676951"/>
                </a:lnTo>
                <a:lnTo>
                  <a:pt x="4695188" y="2676951"/>
                </a:lnTo>
                <a:lnTo>
                  <a:pt x="4695188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267393" y="2828875"/>
            <a:ext cx="11753213" cy="4600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11"/>
              </a:lnSpc>
            </a:pPr>
            <a:r>
              <a:rPr lang="en-US" sz="3000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12 ÷ 4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62066">
            <a:off x="5118781" y="-2327904"/>
            <a:ext cx="8050438" cy="14942808"/>
          </a:xfrm>
          <a:custGeom>
            <a:avLst/>
            <a:gdLst/>
            <a:ahLst/>
            <a:cxnLst/>
            <a:rect r="r" b="b" t="t" l="l"/>
            <a:pathLst>
              <a:path h="14942808" w="8050438">
                <a:moveTo>
                  <a:pt x="0" y="0"/>
                </a:moveTo>
                <a:lnTo>
                  <a:pt x="8050438" y="0"/>
                </a:lnTo>
                <a:lnTo>
                  <a:pt x="8050438" y="14942808"/>
                </a:lnTo>
                <a:lnTo>
                  <a:pt x="0" y="149428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805977">
            <a:off x="-359816" y="3619450"/>
            <a:ext cx="3109879" cy="6097802"/>
          </a:xfrm>
          <a:custGeom>
            <a:avLst/>
            <a:gdLst/>
            <a:ahLst/>
            <a:cxnLst/>
            <a:rect r="r" b="b" t="t" l="l"/>
            <a:pathLst>
              <a:path h="6097802" w="3109879">
                <a:moveTo>
                  <a:pt x="0" y="0"/>
                </a:moveTo>
                <a:lnTo>
                  <a:pt x="3109879" y="0"/>
                </a:lnTo>
                <a:lnTo>
                  <a:pt x="3109879" y="6097802"/>
                </a:lnTo>
                <a:lnTo>
                  <a:pt x="0" y="60978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471376" y="2828875"/>
            <a:ext cx="13345249" cy="4600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11"/>
              </a:lnSpc>
            </a:pPr>
            <a:r>
              <a:rPr lang="en-US" sz="3000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10 ÷ 2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62066">
            <a:off x="5118781" y="-2327904"/>
            <a:ext cx="8050438" cy="14942808"/>
          </a:xfrm>
          <a:custGeom>
            <a:avLst/>
            <a:gdLst/>
            <a:ahLst/>
            <a:cxnLst/>
            <a:rect r="r" b="b" t="t" l="l"/>
            <a:pathLst>
              <a:path h="14942808" w="8050438">
                <a:moveTo>
                  <a:pt x="0" y="0"/>
                </a:moveTo>
                <a:lnTo>
                  <a:pt x="8050438" y="0"/>
                </a:lnTo>
                <a:lnTo>
                  <a:pt x="8050438" y="14942808"/>
                </a:lnTo>
                <a:lnTo>
                  <a:pt x="0" y="149428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1950705">
            <a:off x="13928422" y="1244102"/>
            <a:ext cx="4695188" cy="2676951"/>
          </a:xfrm>
          <a:custGeom>
            <a:avLst/>
            <a:gdLst/>
            <a:ahLst/>
            <a:cxnLst/>
            <a:rect r="r" b="b" t="t" l="l"/>
            <a:pathLst>
              <a:path h="2676951" w="4695188">
                <a:moveTo>
                  <a:pt x="4695188" y="0"/>
                </a:moveTo>
                <a:lnTo>
                  <a:pt x="0" y="0"/>
                </a:lnTo>
                <a:lnTo>
                  <a:pt x="0" y="2676951"/>
                </a:lnTo>
                <a:lnTo>
                  <a:pt x="4695188" y="2676951"/>
                </a:lnTo>
                <a:lnTo>
                  <a:pt x="4695188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145054" y="2828875"/>
            <a:ext cx="9997892" cy="4600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11"/>
              </a:lnSpc>
            </a:pPr>
            <a:r>
              <a:rPr lang="en-US" sz="3000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8 ÷ 1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62066">
            <a:off x="5118781" y="-2327904"/>
            <a:ext cx="8050438" cy="14942808"/>
          </a:xfrm>
          <a:custGeom>
            <a:avLst/>
            <a:gdLst/>
            <a:ahLst/>
            <a:cxnLst/>
            <a:rect r="r" b="b" t="t" l="l"/>
            <a:pathLst>
              <a:path h="14942808" w="8050438">
                <a:moveTo>
                  <a:pt x="0" y="0"/>
                </a:moveTo>
                <a:lnTo>
                  <a:pt x="8050438" y="0"/>
                </a:lnTo>
                <a:lnTo>
                  <a:pt x="8050438" y="14942808"/>
                </a:lnTo>
                <a:lnTo>
                  <a:pt x="0" y="149428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805977">
            <a:off x="-359816" y="3619450"/>
            <a:ext cx="3109879" cy="6097802"/>
          </a:xfrm>
          <a:custGeom>
            <a:avLst/>
            <a:gdLst/>
            <a:ahLst/>
            <a:cxnLst/>
            <a:rect r="r" b="b" t="t" l="l"/>
            <a:pathLst>
              <a:path h="6097802" w="3109879">
                <a:moveTo>
                  <a:pt x="0" y="0"/>
                </a:moveTo>
                <a:lnTo>
                  <a:pt x="3109879" y="0"/>
                </a:lnTo>
                <a:lnTo>
                  <a:pt x="3109879" y="6097802"/>
                </a:lnTo>
                <a:lnTo>
                  <a:pt x="0" y="60978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920411" y="2828875"/>
            <a:ext cx="12202249" cy="4600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11"/>
              </a:lnSpc>
            </a:pPr>
            <a:r>
              <a:rPr lang="en-US" sz="3000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15 ÷ 3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62066">
            <a:off x="5118781" y="-2327904"/>
            <a:ext cx="8050438" cy="14942808"/>
          </a:xfrm>
          <a:custGeom>
            <a:avLst/>
            <a:gdLst/>
            <a:ahLst/>
            <a:cxnLst/>
            <a:rect r="r" b="b" t="t" l="l"/>
            <a:pathLst>
              <a:path h="14942808" w="8050438">
                <a:moveTo>
                  <a:pt x="0" y="0"/>
                </a:moveTo>
                <a:lnTo>
                  <a:pt x="8050438" y="0"/>
                </a:lnTo>
                <a:lnTo>
                  <a:pt x="8050438" y="14942808"/>
                </a:lnTo>
                <a:lnTo>
                  <a:pt x="0" y="149428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287804" y="2828875"/>
            <a:ext cx="11712392" cy="4600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11"/>
              </a:lnSpc>
            </a:pPr>
            <a:r>
              <a:rPr lang="en-US" sz="3000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14 ÷ 7</a:t>
            </a:r>
          </a:p>
        </p:txBody>
      </p:sp>
      <p:sp>
        <p:nvSpPr>
          <p:cNvPr name="Freeform 5" id="5"/>
          <p:cNvSpPr/>
          <p:nvPr/>
        </p:nvSpPr>
        <p:spPr>
          <a:xfrm flipH="true" flipV="false" rot="1950705">
            <a:off x="13928422" y="1244102"/>
            <a:ext cx="4695188" cy="2676951"/>
          </a:xfrm>
          <a:custGeom>
            <a:avLst/>
            <a:gdLst/>
            <a:ahLst/>
            <a:cxnLst/>
            <a:rect r="r" b="b" t="t" l="l"/>
            <a:pathLst>
              <a:path h="2676951" w="4695188">
                <a:moveTo>
                  <a:pt x="4695188" y="0"/>
                </a:moveTo>
                <a:lnTo>
                  <a:pt x="0" y="0"/>
                </a:lnTo>
                <a:lnTo>
                  <a:pt x="0" y="2676951"/>
                </a:lnTo>
                <a:lnTo>
                  <a:pt x="4695188" y="2676951"/>
                </a:lnTo>
                <a:lnTo>
                  <a:pt x="4695188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62066">
            <a:off x="5118781" y="-2327904"/>
            <a:ext cx="8050438" cy="14942808"/>
          </a:xfrm>
          <a:custGeom>
            <a:avLst/>
            <a:gdLst/>
            <a:ahLst/>
            <a:cxnLst/>
            <a:rect r="r" b="b" t="t" l="l"/>
            <a:pathLst>
              <a:path h="14942808" w="8050438">
                <a:moveTo>
                  <a:pt x="0" y="0"/>
                </a:moveTo>
                <a:lnTo>
                  <a:pt x="8050438" y="0"/>
                </a:lnTo>
                <a:lnTo>
                  <a:pt x="8050438" y="14942808"/>
                </a:lnTo>
                <a:lnTo>
                  <a:pt x="0" y="149428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805977">
            <a:off x="-359816" y="3619450"/>
            <a:ext cx="3109879" cy="6097802"/>
          </a:xfrm>
          <a:custGeom>
            <a:avLst/>
            <a:gdLst/>
            <a:ahLst/>
            <a:cxnLst/>
            <a:rect r="r" b="b" t="t" l="l"/>
            <a:pathLst>
              <a:path h="6097802" w="3109879">
                <a:moveTo>
                  <a:pt x="0" y="0"/>
                </a:moveTo>
                <a:lnTo>
                  <a:pt x="3109879" y="0"/>
                </a:lnTo>
                <a:lnTo>
                  <a:pt x="3109879" y="6097802"/>
                </a:lnTo>
                <a:lnTo>
                  <a:pt x="0" y="60978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873099" y="2828875"/>
            <a:ext cx="12541801" cy="4600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11"/>
              </a:lnSpc>
            </a:pPr>
            <a:r>
              <a:rPr lang="en-US" sz="3000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20 ÷ 5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62066">
            <a:off x="5118781" y="-2327904"/>
            <a:ext cx="8050438" cy="14942808"/>
          </a:xfrm>
          <a:custGeom>
            <a:avLst/>
            <a:gdLst/>
            <a:ahLst/>
            <a:cxnLst/>
            <a:rect r="r" b="b" t="t" l="l"/>
            <a:pathLst>
              <a:path h="14942808" w="8050438">
                <a:moveTo>
                  <a:pt x="0" y="0"/>
                </a:moveTo>
                <a:lnTo>
                  <a:pt x="8050438" y="0"/>
                </a:lnTo>
                <a:lnTo>
                  <a:pt x="8050438" y="14942808"/>
                </a:lnTo>
                <a:lnTo>
                  <a:pt x="0" y="149428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1950705">
            <a:off x="13928422" y="1244102"/>
            <a:ext cx="4695188" cy="2676951"/>
          </a:xfrm>
          <a:custGeom>
            <a:avLst/>
            <a:gdLst/>
            <a:ahLst/>
            <a:cxnLst/>
            <a:rect r="r" b="b" t="t" l="l"/>
            <a:pathLst>
              <a:path h="2676951" w="4695188">
                <a:moveTo>
                  <a:pt x="4695188" y="0"/>
                </a:moveTo>
                <a:lnTo>
                  <a:pt x="0" y="0"/>
                </a:lnTo>
                <a:lnTo>
                  <a:pt x="0" y="2676951"/>
                </a:lnTo>
                <a:lnTo>
                  <a:pt x="4695188" y="2676951"/>
                </a:lnTo>
                <a:lnTo>
                  <a:pt x="4695188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216367" y="2828875"/>
            <a:ext cx="11855267" cy="4600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11"/>
              </a:lnSpc>
            </a:pPr>
            <a:r>
              <a:rPr lang="en-US" sz="3000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16 ÷ 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DAGZAH348QI</dc:identifier>
  <dcterms:modified xsi:type="dcterms:W3CDTF">2011-08-01T06:04:30Z</dcterms:modified>
  <cp:revision>1</cp:revision>
  <dc:title>Division Facts Presentation in black blue white chalkboard style</dc:title>
</cp:coreProperties>
</file>